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10" r:id="rId4"/>
    <p:sldMasterId id="2147483811" r:id="rId5"/>
    <p:sldMasterId id="2147483812" r:id="rId6"/>
    <p:sldMasterId id="21474838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Lst>
  <p:sldSz cy="5143500" cx="9144000"/>
  <p:notesSz cx="6858000" cy="9144000"/>
  <p:embeddedFontLst>
    <p:embeddedFont>
      <p:font typeface="YouTube Sans"/>
      <p:regular r:id="rId66"/>
      <p:bold r:id="rId67"/>
    </p:embeddedFont>
    <p:embeddedFont>
      <p:font typeface="YouTube Sans SemiBold"/>
      <p:regular r:id="rId68"/>
      <p:bold r:id="rId69"/>
    </p:embeddedFont>
    <p:embeddedFont>
      <p:font typeface="YouTube Sans Medium"/>
      <p:regular r:id="rId70"/>
      <p:bold r:id="rId71"/>
    </p:embeddedFont>
    <p:embeddedFont>
      <p:font typeface="Roboto"/>
      <p:regular r:id="rId72"/>
      <p:bold r:id="rId73"/>
      <p:italic r:id="rId74"/>
      <p:boldItalic r:id="rId75"/>
    </p:embeddedFont>
    <p:embeddedFont>
      <p:font typeface="Roboto Medium"/>
      <p:regular r:id="rId76"/>
      <p:bold r:id="rId77"/>
      <p:italic r:id="rId78"/>
      <p:boldItalic r:id="rId79"/>
    </p:embeddedFont>
    <p:embeddedFont>
      <p:font typeface="Google Sans"/>
      <p:regular r:id="rId80"/>
      <p:bold r:id="rId81"/>
      <p:italic r:id="rId82"/>
      <p:boldItalic r:id="rId83"/>
    </p:embeddedFont>
    <p:embeddedFont>
      <p:font typeface="Google Sans Medium"/>
      <p:regular r:id="rId84"/>
      <p:bold r:id="rId85"/>
      <p:italic r:id="rId86"/>
      <p:boldItalic r:id="rId87"/>
    </p:embeddedFont>
    <p:embeddedFont>
      <p:font typeface="Squada One"/>
      <p:regular r:id="rId88"/>
    </p:embeddedFont>
    <p:embeddedFont>
      <p:font typeface="Helvetica Neue Light"/>
      <p:regular r:id="rId89"/>
      <p:bold r:id="rId90"/>
      <p:italic r:id="rId91"/>
      <p:boldItalic r:id="rId9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GoogleSansMedium-regular.fntdata"/><Relationship Id="rId83" Type="http://schemas.openxmlformats.org/officeDocument/2006/relationships/font" Target="fonts/GoogleSans-boldItalic.fntdata"/><Relationship Id="rId42" Type="http://schemas.openxmlformats.org/officeDocument/2006/relationships/slide" Target="slides/slide34.xml"/><Relationship Id="rId86" Type="http://schemas.openxmlformats.org/officeDocument/2006/relationships/font" Target="fonts/GoogleSansMedium-italic.fntdata"/><Relationship Id="rId41" Type="http://schemas.openxmlformats.org/officeDocument/2006/relationships/slide" Target="slides/slide33.xml"/><Relationship Id="rId85" Type="http://schemas.openxmlformats.org/officeDocument/2006/relationships/font" Target="fonts/GoogleSansMedium-bold.fntdata"/><Relationship Id="rId44" Type="http://schemas.openxmlformats.org/officeDocument/2006/relationships/slide" Target="slides/slide36.xml"/><Relationship Id="rId88" Type="http://schemas.openxmlformats.org/officeDocument/2006/relationships/font" Target="fonts/SquadaOne-regular.fntdata"/><Relationship Id="rId43" Type="http://schemas.openxmlformats.org/officeDocument/2006/relationships/slide" Target="slides/slide35.xml"/><Relationship Id="rId87" Type="http://schemas.openxmlformats.org/officeDocument/2006/relationships/font" Target="fonts/GoogleSansMedium-boldItalic.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HelveticaNeueLight-regular.fntdata"/><Relationship Id="rId80" Type="http://schemas.openxmlformats.org/officeDocument/2006/relationships/font" Target="fonts/GoogleSans-regular.fntdata"/><Relationship Id="rId82" Type="http://schemas.openxmlformats.org/officeDocument/2006/relationships/font" Target="fonts/GoogleSans-italic.fntdata"/><Relationship Id="rId81" Type="http://schemas.openxmlformats.org/officeDocument/2006/relationships/font" Target="fonts/GoogleSans-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Roboto-bold.fntdata"/><Relationship Id="rId72" Type="http://schemas.openxmlformats.org/officeDocument/2006/relationships/font" Target="fonts/Roboto-regular.fntdata"/><Relationship Id="rId31" Type="http://schemas.openxmlformats.org/officeDocument/2006/relationships/slide" Target="slides/slide23.xml"/><Relationship Id="rId75" Type="http://schemas.openxmlformats.org/officeDocument/2006/relationships/font" Target="fonts/Roboto-boldItalic.fntdata"/><Relationship Id="rId30" Type="http://schemas.openxmlformats.org/officeDocument/2006/relationships/slide" Target="slides/slide22.xml"/><Relationship Id="rId74" Type="http://schemas.openxmlformats.org/officeDocument/2006/relationships/font" Target="fonts/Roboto-italic.fntdata"/><Relationship Id="rId33" Type="http://schemas.openxmlformats.org/officeDocument/2006/relationships/slide" Target="slides/slide25.xml"/><Relationship Id="rId77" Type="http://schemas.openxmlformats.org/officeDocument/2006/relationships/font" Target="fonts/RobotoMedium-bold.fntdata"/><Relationship Id="rId32" Type="http://schemas.openxmlformats.org/officeDocument/2006/relationships/slide" Target="slides/slide24.xml"/><Relationship Id="rId76" Type="http://schemas.openxmlformats.org/officeDocument/2006/relationships/font" Target="fonts/RobotoMedium-regular.fntdata"/><Relationship Id="rId35" Type="http://schemas.openxmlformats.org/officeDocument/2006/relationships/slide" Target="slides/slide27.xml"/><Relationship Id="rId79" Type="http://schemas.openxmlformats.org/officeDocument/2006/relationships/font" Target="fonts/RobotoMedium-boldItalic.fntdata"/><Relationship Id="rId34" Type="http://schemas.openxmlformats.org/officeDocument/2006/relationships/slide" Target="slides/slide26.xml"/><Relationship Id="rId78" Type="http://schemas.openxmlformats.org/officeDocument/2006/relationships/font" Target="fonts/RobotoMedium-italic.fntdata"/><Relationship Id="rId71" Type="http://schemas.openxmlformats.org/officeDocument/2006/relationships/font" Target="fonts/YouTubeSansMedium-bold.fntdata"/><Relationship Id="rId70" Type="http://schemas.openxmlformats.org/officeDocument/2006/relationships/font" Target="fonts/YouTubeSansMedium-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font" Target="fonts/YouTubeSans-regular.fntdata"/><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font" Target="fonts/YouTubeSansSemiBold-regular.fntdata"/><Relationship Id="rId23" Type="http://schemas.openxmlformats.org/officeDocument/2006/relationships/slide" Target="slides/slide15.xml"/><Relationship Id="rId67" Type="http://schemas.openxmlformats.org/officeDocument/2006/relationships/font" Target="fonts/YouTubeSans-bold.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YouTubeSansSemiBold-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font" Target="fonts/HelveticaNeueLight-italic.fntdata"/><Relationship Id="rId90" Type="http://schemas.openxmlformats.org/officeDocument/2006/relationships/font" Target="fonts/HelveticaNeueLight-bold.fntdata"/><Relationship Id="rId92" Type="http://schemas.openxmlformats.org/officeDocument/2006/relationships/font" Target="fonts/HelveticaNeueLight-boldItalic.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inkwithgoogle.com/intl/en-154/future-of-marketing/digital-transformation/prioritise-user-privacy-economic-recovery/"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reenshot.googleplex.com/AnbzzS4ZKuQ6Ec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google/products/search/ai-making-information-helpful-io/"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inkwithgoogle.com/_qs/documents/11989/BCG-The-Fast-Track-to-Digital-Marketing-Maturity-Aug-2021.pdf" TargetMode="External"/><Relationship Id="rId3" Type="http://schemas.openxmlformats.org/officeDocument/2006/relationships/hyperlink" Target="https://www.bcg.com/publications/2020/responsible-marketing-with-first-party-data"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CJUqbW17vkisb3BFxzM23o9U3nPmwTz3RPuUPOhBcPE/edit#slide=id.g10c31a48064_0_475"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1558416f2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5" name="Google Shape;1825;g1558416f2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25f8df6bbc8_0_2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2" name="Google Shape;1992;g25f8df6bbc8_0_2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Google Sans"/>
              <a:ea typeface="Google Sans"/>
              <a:cs typeface="Google Sans"/>
              <a:sym typeface="Google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9" name="Shape 1999"/>
        <p:cNvGrpSpPr/>
        <p:nvPr/>
      </p:nvGrpSpPr>
      <p:grpSpPr>
        <a:xfrm>
          <a:off x="0" y="0"/>
          <a:ext cx="0" cy="0"/>
          <a:chOff x="0" y="0"/>
          <a:chExt cx="0" cy="0"/>
        </a:xfrm>
      </p:grpSpPr>
      <p:sp>
        <p:nvSpPr>
          <p:cNvPr id="2000" name="Google Shape;2000;g25f8df6bbc8_0_2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1" name="Google Shape;2001;g25f8df6bbc8_0_2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Google Sans"/>
                <a:ea typeface="Google Sans"/>
                <a:cs typeface="Google Sans"/>
                <a:sym typeface="Google Sans"/>
              </a:rPr>
              <a:t>Marketing has always been about having the right message top of mind in the right moment for the right customer.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b="1" sz="10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sz="1000">
                <a:solidFill>
                  <a:schemeClr val="dk1"/>
                </a:solidFill>
                <a:latin typeface="Google Sans"/>
                <a:ea typeface="Google Sans"/>
                <a:cs typeface="Google Sans"/>
                <a:sym typeface="Google Sans"/>
              </a:rPr>
              <a:t>But with this explosion of new multi-channel moments, complex decisions, competition, and environmental change, marketers need a way to be top of mind at unprecedented scale: from brand to demand.</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b="1"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With a customer-centric, cutting-edge and competitive partnership, Google’s automation can be your engine to drive sustained growth at scale.</a:t>
            </a:r>
            <a:endParaRPr b="1" i="1"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b="1" i="1" sz="1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g25f8df6bbc8_0_2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8" name="Google Shape;2018;g25f8df6bbc8_0_2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The first step to customer-centricity is to automate your existing Search campaigns, while staying focused on privacy standards. </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Combined with uplevelled measurement, you can ensure your marketing is scaled, so your customers continue to experience the best of your brand, in the best moment.</a:t>
            </a:r>
            <a:endParaRPr sz="1000">
              <a:latin typeface="Google Sans"/>
              <a:ea typeface="Google Sans"/>
              <a:cs typeface="Google Sans"/>
              <a:sym typeface="Google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g25f8df6bbc8_0_4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5" name="Google Shape;2025;g25f8df6bbc8_0_4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Google Sans"/>
              <a:ea typeface="Google Sans"/>
              <a:cs typeface="Google Sans"/>
              <a:sym typeface="Google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25f8df6bbc8_0_2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1" name="Google Shape;2041;g25f8df6bbc8_0_2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Google Sans"/>
                <a:ea typeface="Google Sans"/>
                <a:cs typeface="Google Sans"/>
                <a:sym typeface="Google Sans"/>
              </a:rPr>
              <a:t>Machine learning already brings magic to consumers.</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latin typeface="Google Sans"/>
                <a:ea typeface="Google Sans"/>
                <a:cs typeface="Google Sans"/>
                <a:sym typeface="Google Sans"/>
              </a:rPr>
              <a:t>Google Search helps you find that melody that’s stuck in your head with machine learning. Just play, sing or even hum it.</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latin typeface="Google Sans"/>
                <a:ea typeface="Google Sans"/>
                <a:cs typeface="Google Sans"/>
                <a:sym typeface="Google Sans"/>
              </a:rPr>
              <a:t>The introduction of machine learning into Google Search’s spelling algorithm improved it in one day more than the previous five years combined.</a:t>
            </a:r>
            <a:endParaRPr sz="1000">
              <a:latin typeface="Google Sans"/>
              <a:ea typeface="Google Sans"/>
              <a:cs typeface="Google Sans"/>
              <a:sym typeface="Google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g25f8df6bbc8_0_2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8" name="Google Shape;2068;g25f8df6bbc8_0_2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highlight>
                  <a:srgbClr val="FFFFFF"/>
                </a:highlight>
                <a:latin typeface="Google Sans"/>
                <a:ea typeface="Google Sans"/>
                <a:cs typeface="Google Sans"/>
                <a:sym typeface="Google Sans"/>
              </a:rPr>
              <a:t>Automation powered by machine learning is already working for advertisers around the world - the Insights page, we’ve shown over 4.6M search trends to advertisers, helping them inform their marketing decisions and discover new opportunities.</a:t>
            </a:r>
            <a:endParaRPr sz="1000">
              <a:solidFill>
                <a:schemeClr val="dk1"/>
              </a:solidFill>
              <a:highlight>
                <a:srgbClr val="FFFFFF"/>
              </a:highlight>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highlight>
                <a:srgbClr val="FFFFFF"/>
              </a:highlight>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highlight>
                  <a:srgbClr val="FFFFFF"/>
                </a:highlight>
                <a:latin typeface="Google Sans"/>
                <a:ea typeface="Google Sans"/>
                <a:cs typeface="Google Sans"/>
                <a:sym typeface="Google Sans"/>
              </a:rPr>
              <a:t>Advertisers are applying automation to more aspects of their campaigns than ever before — from automatically assembling and selecting the best-performing creatives with responsive search ads, to finding more search queries that perform using broad match keywords, and setting the right bid for every auction by factoring in a wide range of signals that predict performance using Smart Bidding. </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25f8df6bbc8_0_2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25f8df6bbc8_0_2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When you </a:t>
            </a:r>
            <a:r>
              <a:rPr lang="en" sz="1000">
                <a:solidFill>
                  <a:schemeClr val="dk1"/>
                </a:solidFill>
                <a:latin typeface="Google Sans"/>
                <a:ea typeface="Google Sans"/>
                <a:cs typeface="Google Sans"/>
                <a:sym typeface="Google Sans"/>
              </a:rPr>
              <a:t>establish a partnership with Search Automation, you can follow a simple formula for growth. It’s as straightforward as using broad match with Smart Bidding and responsive search ads.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 sz="1000">
                <a:solidFill>
                  <a:schemeClr val="dk1"/>
                </a:solidFill>
                <a:latin typeface="Google Sans"/>
                <a:ea typeface="Google Sans"/>
                <a:cs typeface="Google Sans"/>
                <a:sym typeface="Google Sans"/>
              </a:rPr>
              <a:t>Broad match</a:t>
            </a:r>
            <a:r>
              <a:rPr lang="en" sz="1000">
                <a:solidFill>
                  <a:schemeClr val="dk1"/>
                </a:solidFill>
                <a:latin typeface="Google Sans"/>
                <a:ea typeface="Google Sans"/>
                <a:cs typeface="Google Sans"/>
                <a:sym typeface="Google Sans"/>
              </a:rPr>
              <a:t> helps you find new high-performing queries and emerging trends.</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 sz="1000">
                <a:solidFill>
                  <a:schemeClr val="dk1"/>
                </a:solidFill>
                <a:latin typeface="Google Sans"/>
                <a:ea typeface="Google Sans"/>
                <a:cs typeface="Google Sans"/>
                <a:sym typeface="Google Sans"/>
              </a:rPr>
              <a:t>Smart Bidding</a:t>
            </a:r>
            <a:r>
              <a:rPr lang="en" sz="1000">
                <a:solidFill>
                  <a:schemeClr val="dk1"/>
                </a:solidFill>
                <a:latin typeface="Google Sans"/>
                <a:ea typeface="Google Sans"/>
                <a:cs typeface="Google Sans"/>
                <a:sym typeface="Google Sans"/>
              </a:rPr>
              <a:t> optimizes bids in real time to hit your performance goals even as query volume and conversion value change. This means that you can deliver the right creative to each query at the right price.</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 sz="1000">
                <a:solidFill>
                  <a:schemeClr val="dk1"/>
                </a:solidFill>
                <a:latin typeface="Google Sans"/>
                <a:ea typeface="Google Sans"/>
                <a:cs typeface="Google Sans"/>
                <a:sym typeface="Google Sans"/>
              </a:rPr>
              <a:t>Responsive search ads</a:t>
            </a:r>
            <a:r>
              <a:rPr lang="en" sz="1000">
                <a:solidFill>
                  <a:schemeClr val="dk1"/>
                </a:solidFill>
                <a:latin typeface="Google Sans"/>
                <a:ea typeface="Google Sans"/>
                <a:cs typeface="Google Sans"/>
                <a:sym typeface="Google Sans"/>
              </a:rPr>
              <a:t> combine your creativity with the power of Google’s machine learning to help you deliver relevant, valuable ads. It automatically assembles your most relevant creative, even helping you to show for queries you didn’t before </a:t>
            </a:r>
            <a:r>
              <a:rPr lang="en" sz="1000">
                <a:solidFill>
                  <a:schemeClr val="dk1"/>
                </a:solidFill>
                <a:latin typeface="Google Sans"/>
                <a:ea typeface="Google Sans"/>
                <a:cs typeface="Google Sans"/>
                <a:sym typeface="Google Sans"/>
              </a:rPr>
              <a:t>by creating new versions of the copy.</a:t>
            </a:r>
            <a:r>
              <a:rPr lang="en"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g25f8df6bbc8_0_2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6" name="Google Shape;2106;g25f8df6bbc8_0_2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Google Sans"/>
                <a:ea typeface="Google Sans"/>
                <a:cs typeface="Google Sans"/>
                <a:sym typeface="Google Sans"/>
              </a:rPr>
              <a:t>We’ll start with broad match…</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25f8df6bbc8_0_2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4" name="Google Shape;2134;g25f8df6bbc8_0_2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Google Sans"/>
                <a:ea typeface="Google Sans"/>
                <a:cs typeface="Google Sans"/>
                <a:sym typeface="Google Sans"/>
              </a:rPr>
              <a:t>More than 80% of advertisers</a:t>
            </a:r>
            <a:r>
              <a:rPr lang="en" sz="1000">
                <a:solidFill>
                  <a:schemeClr val="dk1"/>
                </a:solidFill>
                <a:latin typeface="Google Sans"/>
                <a:ea typeface="Google Sans"/>
                <a:cs typeface="Google Sans"/>
                <a:sym typeface="Google Sans"/>
              </a:rPr>
              <a:t> are already using Smart Bidding to:</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Adjust to a dynamic market</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By optimizing your bids in real-time, Smart Bidding can help you stay on top of market trends and rapidly-shifting demand.</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Utilize more signals</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Smart Bidding uses data beyond just what’s in your account to ensure that you’re making the right bid for every query.</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Reach performance goals</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Smart Bidding stays focused on the targets you provide — while giving you control and transparency in reporting.</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sz="1000">
                <a:solidFill>
                  <a:srgbClr val="3C4043"/>
                </a:solidFill>
                <a:latin typeface="Google Sans"/>
                <a:ea typeface="Google Sans"/>
                <a:cs typeface="Google Sans"/>
                <a:sym typeface="Google Sans"/>
              </a:rPr>
              <a:t>Source: </a:t>
            </a:r>
            <a:endParaRPr sz="1000">
              <a:solidFill>
                <a:srgbClr val="3C4043"/>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rgbClr val="3C4043"/>
                </a:solidFill>
                <a:latin typeface="Google Sans"/>
                <a:ea typeface="Google Sans"/>
                <a:cs typeface="Google Sans"/>
                <a:sym typeface="Google Sans"/>
              </a:rPr>
              <a:t>‘80%’ - Google Internal Data, Global, Mar. 16, 2021 to Apr. 12, 2021</a:t>
            </a:r>
            <a:endParaRPr sz="1400">
              <a:solidFill>
                <a:schemeClr val="dk1"/>
              </a:solidFill>
              <a:latin typeface="Google Sans"/>
              <a:ea typeface="Google Sans"/>
              <a:cs typeface="Google Sans"/>
              <a:sym typeface="Google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8" name="Shape 2148"/>
        <p:cNvGrpSpPr/>
        <p:nvPr/>
      </p:nvGrpSpPr>
      <p:grpSpPr>
        <a:xfrm>
          <a:off x="0" y="0"/>
          <a:ext cx="0" cy="0"/>
          <a:chOff x="0" y="0"/>
          <a:chExt cx="0" cy="0"/>
        </a:xfrm>
      </p:grpSpPr>
      <p:sp>
        <p:nvSpPr>
          <p:cNvPr id="2149" name="Google Shape;2149;g25f8df6bbc8_0_2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0" name="Google Shape;2150;g25f8df6bbc8_0_2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To set the right bid, Smart Bidding predicts and sets millions of unique bids every second across campaigns using automated bidding–more than what any platform or individual practitioner can handle. And it incorporates </a:t>
            </a:r>
            <a:r>
              <a:rPr b="1" lang="en" sz="1000">
                <a:solidFill>
                  <a:schemeClr val="dk1"/>
                </a:solidFill>
                <a:latin typeface="Google Sans"/>
                <a:ea typeface="Google Sans"/>
                <a:cs typeface="Google Sans"/>
                <a:sym typeface="Google Sans"/>
              </a:rPr>
              <a:t>all </a:t>
            </a:r>
            <a:r>
              <a:rPr lang="en" sz="1000">
                <a:solidFill>
                  <a:schemeClr val="dk1"/>
                </a:solidFill>
                <a:latin typeface="Google Sans"/>
                <a:ea typeface="Google Sans"/>
                <a:cs typeface="Google Sans"/>
                <a:sym typeface="Google Sans"/>
              </a:rPr>
              <a:t>of the signals that you see here, and more.</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This is true auction-time optimization that sets bids for </a:t>
            </a:r>
            <a:r>
              <a:rPr b="1" lang="en" sz="1000">
                <a:solidFill>
                  <a:schemeClr val="dk1"/>
                </a:solidFill>
                <a:latin typeface="Google Sans"/>
                <a:ea typeface="Google Sans"/>
                <a:cs typeface="Google Sans"/>
                <a:sym typeface="Google Sans"/>
              </a:rPr>
              <a:t>each</a:t>
            </a:r>
            <a:r>
              <a:rPr lang="en" sz="1000">
                <a:solidFill>
                  <a:schemeClr val="dk1"/>
                </a:solidFill>
                <a:latin typeface="Google Sans"/>
                <a:ea typeface="Google Sans"/>
                <a:cs typeface="Google Sans"/>
                <a:sym typeface="Google Sans"/>
              </a:rPr>
              <a:t> individual auction, not just a few times a day.</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This means that it’s now possible for advertisers to set bids based </a:t>
            </a:r>
            <a:r>
              <a:rPr b="1" lang="en" sz="1000">
                <a:solidFill>
                  <a:schemeClr val="dk1"/>
                </a:solidFill>
                <a:latin typeface="Google Sans"/>
                <a:ea typeface="Google Sans"/>
                <a:cs typeface="Google Sans"/>
                <a:sym typeface="Google Sans"/>
              </a:rPr>
              <a:t>on each user’ context in the moment</a:t>
            </a:r>
            <a:r>
              <a:rPr lang="en" sz="1000">
                <a:solidFill>
                  <a:schemeClr val="dk1"/>
                </a:solidFill>
                <a:latin typeface="Google Sans"/>
                <a:ea typeface="Google Sans"/>
                <a:cs typeface="Google Sans"/>
                <a:sym typeface="Google Sans"/>
              </a:rPr>
              <a:t>. Automated bidding is the </a:t>
            </a:r>
            <a:r>
              <a:rPr b="1" lang="en" sz="1000">
                <a:solidFill>
                  <a:schemeClr val="dk1"/>
                </a:solidFill>
                <a:latin typeface="Google Sans"/>
                <a:ea typeface="Google Sans"/>
                <a:cs typeface="Google Sans"/>
                <a:sym typeface="Google Sans"/>
              </a:rPr>
              <a:t>only</a:t>
            </a:r>
            <a:r>
              <a:rPr lang="en" sz="1000">
                <a:solidFill>
                  <a:schemeClr val="dk1"/>
                </a:solidFill>
                <a:latin typeface="Google Sans"/>
                <a:ea typeface="Google Sans"/>
                <a:cs typeface="Google Sans"/>
                <a:sym typeface="Google Sans"/>
              </a:rPr>
              <a:t> way to account for all of these available signals and improve performance.</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g25f8df6bbc8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4" name="Google Shape;1834;g25f8df6bbc8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Google Sans"/>
              <a:ea typeface="Google Sans"/>
              <a:cs typeface="Google Sans"/>
              <a:sym typeface="Google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g25f8df6bbc8_0_2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2" name="Google Shape;2232;g25f8df6bbc8_0_2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The second tool in your box of automated products is </a:t>
            </a:r>
            <a:r>
              <a:rPr b="1" lang="en" sz="1000">
                <a:solidFill>
                  <a:schemeClr val="dk1"/>
                </a:solidFill>
                <a:latin typeface="Google Sans"/>
                <a:ea typeface="Google Sans"/>
                <a:cs typeface="Google Sans"/>
                <a:sym typeface="Google Sans"/>
              </a:rPr>
              <a:t>Smart bidding. Smart bidding</a:t>
            </a:r>
            <a:r>
              <a:rPr lang="en" sz="1000">
                <a:solidFill>
                  <a:schemeClr val="dk1"/>
                </a:solidFill>
                <a:latin typeface="Google Sans"/>
                <a:ea typeface="Google Sans"/>
                <a:cs typeface="Google Sans"/>
                <a:sym typeface="Google Sans"/>
              </a:rPr>
              <a:t> optimizes bids in real time to hit your performance goals even as query volume and conversion value change. This means that you can deliver the right creative to each query at the right price.</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25f8df6bbc8_0_2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4" name="Google Shape;2264;g25f8df6bbc8_0_2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Google Sans"/>
                <a:ea typeface="Google Sans"/>
                <a:cs typeface="Google Sans"/>
                <a:sym typeface="Google Sans"/>
              </a:rPr>
              <a:t>Broad match is a good example of machine learning working to ensure your automated campaigns are optimized. </a:t>
            </a:r>
            <a:endParaRPr b="1"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It </a:t>
            </a:r>
            <a:r>
              <a:rPr b="1" lang="en" sz="1000">
                <a:latin typeface="Google Sans"/>
                <a:ea typeface="Google Sans"/>
                <a:cs typeface="Google Sans"/>
                <a:sym typeface="Google Sans"/>
              </a:rPr>
              <a:t>increases efficiency</a:t>
            </a:r>
            <a:r>
              <a:rPr lang="en" sz="1000">
                <a:latin typeface="Google Sans"/>
                <a:ea typeface="Google Sans"/>
                <a:cs typeface="Google Sans"/>
                <a:sym typeface="Google Sans"/>
              </a:rPr>
              <a:t> by ensuring you pay for the keywords that work. It saves you time on legacy tasks. It </a:t>
            </a:r>
            <a:r>
              <a:rPr b="1" lang="en" sz="1000">
                <a:latin typeface="Google Sans"/>
                <a:ea typeface="Google Sans"/>
                <a:cs typeface="Google Sans"/>
                <a:sym typeface="Google Sans"/>
              </a:rPr>
              <a:t>expands</a:t>
            </a:r>
            <a:r>
              <a:rPr lang="en" sz="1000">
                <a:latin typeface="Google Sans"/>
                <a:ea typeface="Google Sans"/>
                <a:cs typeface="Google Sans"/>
                <a:sym typeface="Google Sans"/>
              </a:rPr>
              <a:t> your campaign’s </a:t>
            </a:r>
            <a:r>
              <a:rPr b="1" lang="en" sz="1000">
                <a:latin typeface="Google Sans"/>
                <a:ea typeface="Google Sans"/>
                <a:cs typeface="Google Sans"/>
                <a:sym typeface="Google Sans"/>
              </a:rPr>
              <a:t>reach</a:t>
            </a:r>
            <a:r>
              <a:rPr lang="en" sz="1000">
                <a:latin typeface="Google Sans"/>
                <a:ea typeface="Google Sans"/>
                <a:cs typeface="Google Sans"/>
                <a:sym typeface="Google Sans"/>
              </a:rPr>
              <a:t> by identifying and capturing brand new, high-value queries. </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Google Sans"/>
                <a:ea typeface="Google Sans"/>
                <a:cs typeface="Google Sans"/>
                <a:sym typeface="Google Sans"/>
              </a:rPr>
              <a:t>Legacy tasks like creating and managing extensive keyword lists are no longer required: strategists can devote more time and attention to providing strategic value.</a:t>
            </a:r>
            <a:endParaRPr b="1"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And broad match ensures your campaign stays relevant, by pulling in more relevant signals, for a better match to the intent of each query.</a:t>
            </a:r>
            <a:endParaRPr sz="1000">
              <a:latin typeface="Google Sans"/>
              <a:ea typeface="Google Sans"/>
              <a:cs typeface="Google Sans"/>
              <a:sym typeface="Google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g25f8df6bbc8_0_2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6" name="Google Shape;2286;g25f8df6bbc8_0_2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u="sng">
                <a:solidFill>
                  <a:schemeClr val="dk1"/>
                </a:solidFill>
                <a:latin typeface="Google Sans"/>
                <a:ea typeface="Google Sans"/>
                <a:cs typeface="Google Sans"/>
                <a:sym typeface="Google Sans"/>
              </a:rPr>
              <a:t>The Broad Match Journey</a:t>
            </a:r>
            <a:endParaRPr sz="1000" u="sng">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Improved relevance of variations of Keywords: Broad match matches the same queries as Exact and Phrase Match, and many additional related searches</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latin typeface="Google Sans"/>
                <a:ea typeface="Google Sans"/>
                <a:cs typeface="Google Sans"/>
                <a:sym typeface="Google Sans"/>
              </a:rPr>
              <a:t>Including relevance signals</a:t>
            </a:r>
            <a:r>
              <a:rPr lang="en" sz="1000">
                <a:solidFill>
                  <a:schemeClr val="dk1"/>
                </a:solidFill>
                <a:latin typeface="Google Sans Medium"/>
                <a:ea typeface="Google Sans Medium"/>
                <a:cs typeface="Google Sans Medium"/>
                <a:sym typeface="Google Sans Medium"/>
              </a:rPr>
              <a:t> </a:t>
            </a:r>
            <a:r>
              <a:rPr lang="en" sz="1000">
                <a:solidFill>
                  <a:schemeClr val="dk1"/>
                </a:solidFill>
                <a:latin typeface="Google Sans"/>
                <a:ea typeface="Google Sans"/>
                <a:cs typeface="Google Sans"/>
                <a:sym typeface="Google Sans"/>
              </a:rPr>
              <a:t>(like Landing Page and user signals such as location), ensuring queries match advertiser's business - works </a:t>
            </a:r>
            <a:r>
              <a:rPr lang="en" sz="1000">
                <a:solidFill>
                  <a:schemeClr val="dk1"/>
                </a:solidFill>
                <a:latin typeface="Google Sans"/>
                <a:ea typeface="Google Sans"/>
                <a:cs typeface="Google Sans"/>
                <a:sym typeface="Google Sans"/>
              </a:rPr>
              <a:t>exceptionally</a:t>
            </a:r>
            <a:r>
              <a:rPr lang="en" sz="1000">
                <a:solidFill>
                  <a:schemeClr val="dk1"/>
                </a:solidFill>
                <a:latin typeface="Google Sans"/>
                <a:ea typeface="Google Sans"/>
                <a:cs typeface="Google Sans"/>
                <a:sym typeface="Google Sans"/>
              </a:rPr>
              <a:t> well with Smart Bidding, feeding in all available signals, while driving </a:t>
            </a:r>
            <a:r>
              <a:rPr lang="en" sz="1000">
                <a:solidFill>
                  <a:schemeClr val="dk1"/>
                </a:solidFill>
                <a:latin typeface="Google Sans"/>
                <a:ea typeface="Google Sans"/>
                <a:cs typeface="Google Sans"/>
                <a:sym typeface="Google Sans"/>
              </a:rPr>
              <a:t>efficiency</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Matching holistically &amp; improved understanding of the keyword intent, based on all the keywords in your ad group</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g25f8df6bbc8_0_2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0" name="Google Shape;2310;g25f8df6bbc8_0_2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Instead of casting the widest net possible, </a:t>
            </a:r>
            <a:r>
              <a:rPr b="1" lang="en" sz="1000">
                <a:solidFill>
                  <a:schemeClr val="dk1"/>
                </a:solidFill>
                <a:latin typeface="Google Sans"/>
                <a:ea typeface="Google Sans"/>
                <a:cs typeface="Google Sans"/>
                <a:sym typeface="Google Sans"/>
              </a:rPr>
              <a:t>Smart Bidding works with broad match to focus on new, high-performing queries.</a:t>
            </a:r>
            <a:endParaRPr b="1"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By bidding at the query level, it shapes your traffic in a way that aligns with your performance goals.</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g25f8df6bbc8_0_2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7" name="Google Shape;2327;g25f8df6bbc8_0_2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Finally, </a:t>
            </a:r>
            <a:r>
              <a:rPr b="1" lang="en" sz="1000">
                <a:solidFill>
                  <a:schemeClr val="dk1"/>
                </a:solidFill>
                <a:latin typeface="Google Sans"/>
                <a:ea typeface="Google Sans"/>
                <a:cs typeface="Google Sans"/>
                <a:sym typeface="Google Sans"/>
              </a:rPr>
              <a:t>responsive search ads</a:t>
            </a:r>
            <a:r>
              <a:rPr lang="en" sz="1000">
                <a:solidFill>
                  <a:schemeClr val="dk1"/>
                </a:solidFill>
                <a:latin typeface="Google Sans"/>
                <a:ea typeface="Google Sans"/>
                <a:cs typeface="Google Sans"/>
                <a:sym typeface="Google Sans"/>
              </a:rPr>
              <a:t> combine your creativity with the power of Google’s machine learning to help you deliver relevant, valuable ads. When added to broad match and smart bidding, you complete the growth equation.</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3" name="Shape 2353"/>
        <p:cNvGrpSpPr/>
        <p:nvPr/>
      </p:nvGrpSpPr>
      <p:grpSpPr>
        <a:xfrm>
          <a:off x="0" y="0"/>
          <a:ext cx="0" cy="0"/>
          <a:chOff x="0" y="0"/>
          <a:chExt cx="0" cy="0"/>
        </a:xfrm>
      </p:grpSpPr>
      <p:sp>
        <p:nvSpPr>
          <p:cNvPr id="2354" name="Google Shape;2354;g25f8df6bbc8_0_2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5" name="Google Shape;2355;g25f8df6bbc8_0_2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latin typeface="Google Sans"/>
                <a:ea typeface="Google Sans"/>
                <a:cs typeface="Google Sans"/>
                <a:sym typeface="Google Sans"/>
              </a:rPr>
              <a:t>By adding responsive search ads to the equation, you can create ads that adapt to show more relevant messages to more people.</a:t>
            </a:r>
            <a:endParaRPr sz="1000">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000">
                <a:latin typeface="Google Sans"/>
                <a:ea typeface="Google Sans"/>
                <a:cs typeface="Google Sans"/>
                <a:sym typeface="Google Sans"/>
              </a:rPr>
              <a:t>By entering up to 15 headlines and 4 descriptions that you hypothesize will resonate with your customers</a:t>
            </a:r>
            <a:r>
              <a:rPr lang="en" sz="1000">
                <a:latin typeface="Google Sans"/>
                <a:ea typeface="Google Sans"/>
                <a:cs typeface="Google Sans"/>
                <a:sym typeface="Google Sans"/>
              </a:rPr>
              <a:t>, Google Ads will use machine learning to automatically create and test different asset combinations, learning what performs best over time.</a:t>
            </a:r>
            <a:endParaRPr sz="1000">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000">
                <a:latin typeface="Google Sans"/>
                <a:ea typeface="Google Sans"/>
                <a:cs typeface="Google Sans"/>
                <a:sym typeface="Google Sans"/>
              </a:rPr>
              <a:t>It works with Smart Bidding and broad match to show the right ad for each query — including new queries that a static text ad may not be eligible for due to ad relevance.</a:t>
            </a:r>
            <a:endParaRPr sz="1000">
              <a:latin typeface="Google Sans"/>
              <a:ea typeface="Google Sans"/>
              <a:cs typeface="Google Sans"/>
              <a:sym typeface="Google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g25f8df6bbc8_0_2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4" name="Google Shape;2364;g25f8df6bbc8_0_2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latin typeface="Google Sans"/>
                <a:ea typeface="Google Sans"/>
                <a:cs typeface="Google Sans"/>
                <a:sym typeface="Google Sans"/>
              </a:rPr>
              <a:t>Advertisers who adopt responsive search ads in campaigns that also use broad match and Smart Bidding see an average of 20% more conversions at a similar cost per action.</a:t>
            </a:r>
            <a:endParaRPr sz="1000">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rgbClr val="3C4043"/>
                </a:solidFill>
                <a:latin typeface="Google Sans"/>
                <a:ea typeface="Google Sans"/>
                <a:cs typeface="Google Sans"/>
                <a:sym typeface="Google Sans"/>
              </a:rPr>
              <a:t>Source: Google Internal Data, Apr. 1, 2021 to Apr. 7, 2021</a:t>
            </a:r>
            <a:endParaRPr sz="1000">
              <a:latin typeface="Google Sans"/>
              <a:ea typeface="Google Sans"/>
              <a:cs typeface="Google Sans"/>
              <a:sym typeface="Google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2" name="Shape 2372"/>
        <p:cNvGrpSpPr/>
        <p:nvPr/>
      </p:nvGrpSpPr>
      <p:grpSpPr>
        <a:xfrm>
          <a:off x="0" y="0"/>
          <a:ext cx="0" cy="0"/>
          <a:chOff x="0" y="0"/>
          <a:chExt cx="0" cy="0"/>
        </a:xfrm>
      </p:grpSpPr>
      <p:sp>
        <p:nvSpPr>
          <p:cNvPr id="2373" name="Google Shape;2373;g25f8df6bbc8_0_2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4" name="Google Shape;2374;g25f8df6bbc8_0_2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This combination of automated products helps you deliver more relevant creative to more queries at the right price.</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But how can advertisers ensure they’re implementing updates continuously, to drive incremental conversions? Optimization score is a simple tool to help you understand how your campaigns are benefiting from automated products.</a:t>
            </a:r>
            <a:endParaRPr sz="1000">
              <a:latin typeface="Google Sans"/>
              <a:ea typeface="Google Sans"/>
              <a:cs typeface="Google Sans"/>
              <a:sym typeface="Google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g25f8df6bbc8_0_6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0" name="Google Shape;2430;g25f8df6bbc8_0_6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Privacy-safe measurement is the foundation of any successful automation or digital advertising effort. Being customer-centric means honoring expectations of privacy - and keeping up with evolving regulations.</a:t>
            </a:r>
            <a:endParaRPr sz="1000">
              <a:latin typeface="Google Sans"/>
              <a:ea typeface="Google Sans"/>
              <a:cs typeface="Google Sans"/>
              <a:sym typeface="Google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g25f8df6bbc8_0_2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6" name="Google Shape;2446;g25f8df6bbc8_0_2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The industry has entered a new world of measurement where privacy is front and center.</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Expectations for privacy are changing: People want to be sure their identity and personal information are safe and protected.</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Change is the norm: 3P cookies and other shared identifiers will continue to degrade, impacting how the ecosystem measures conversions.</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Multiple solutions will be necessary: 1P data and more modeling will help to preserve accurate measurement and drive better performance.</a:t>
            </a:r>
            <a:endParaRPr sz="1000">
              <a:latin typeface="Google Sans"/>
              <a:ea typeface="Google Sans"/>
              <a:cs typeface="Google Sans"/>
              <a:sym typeface="Google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11740e9372d_2_1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8" name="Google Shape;1868;g11740e9372d_2_1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g25f8df6bbc8_0_2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5" name="Google Shape;2465;g25f8df6bbc8_0_2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48% of people worldwide have stopped buying or using a service from a company due to privacy concerns.</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Source:</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‘48%’ - </a:t>
            </a:r>
            <a:r>
              <a:rPr lang="en" sz="1000" u="sng">
                <a:solidFill>
                  <a:srgbClr val="1155CC"/>
                </a:solidFill>
                <a:latin typeface="Google Sans"/>
                <a:ea typeface="Google Sans"/>
                <a:cs typeface="Google Sans"/>
                <a:sym typeface="Google Sans"/>
                <a:hlinkClick r:id="rId2">
                  <a:extLst>
                    <a:ext uri="{A12FA001-AC4F-418D-AE19-62706E023703}">
                      <ahyp:hlinkClr val="tx"/>
                    </a:ext>
                  </a:extLst>
                </a:hlinkClick>
              </a:rPr>
              <a:t>How to put privacy first and accelerate your business’s economic recovery</a:t>
            </a:r>
            <a:r>
              <a:rPr lang="en" sz="1000">
                <a:solidFill>
                  <a:schemeClr val="dk1"/>
                </a:solidFill>
                <a:latin typeface="Google Sans"/>
                <a:ea typeface="Google Sans"/>
                <a:cs typeface="Google Sans"/>
                <a:sym typeface="Google Sans"/>
              </a:rPr>
              <a:t>. </a:t>
            </a:r>
            <a:r>
              <a:rPr i="1" lang="en" sz="1000">
                <a:solidFill>
                  <a:schemeClr val="dk1"/>
                </a:solidFill>
                <a:latin typeface="Google Sans"/>
                <a:ea typeface="Google Sans"/>
                <a:cs typeface="Google Sans"/>
                <a:sym typeface="Google Sans"/>
              </a:rPr>
              <a:t>Think with Google. 2020.</a:t>
            </a:r>
            <a:endParaRPr sz="1000">
              <a:latin typeface="Google Sans"/>
              <a:ea typeface="Google Sans"/>
              <a:cs typeface="Google Sans"/>
              <a:sym typeface="Google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g25f8df6bbc8_0_2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3" name="Google Shape;2473;g25f8df6bbc8_0_2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It’s possible for your business to protect user privacy and deliver business results. There are three main steps to doing this:</a:t>
            </a:r>
            <a:endParaRPr sz="1000">
              <a:latin typeface="Google Sans"/>
              <a:ea typeface="Google Sans"/>
              <a:cs typeface="Google Sans"/>
              <a:sym typeface="Google Sans"/>
            </a:endParaRPr>
          </a:p>
          <a:p>
            <a:pPr indent="-292100" lvl="0" marL="457200" rtl="0" algn="l">
              <a:lnSpc>
                <a:spcPct val="115000"/>
              </a:lnSpc>
              <a:spcBef>
                <a:spcPts val="1000"/>
              </a:spcBef>
              <a:spcAft>
                <a:spcPts val="0"/>
              </a:spcAft>
              <a:buClr>
                <a:srgbClr val="222222"/>
              </a:buClr>
              <a:buSzPts val="1000"/>
              <a:buAutoNum type="arabicPeriod"/>
            </a:pPr>
            <a:r>
              <a:rPr b="1" lang="en" sz="1000">
                <a:solidFill>
                  <a:srgbClr val="222222"/>
                </a:solidFill>
                <a:highlight>
                  <a:srgbClr val="FFFFFF"/>
                </a:highlight>
                <a:latin typeface="Google Sans"/>
                <a:ea typeface="Google Sans"/>
                <a:cs typeface="Google Sans"/>
                <a:sym typeface="Google Sans"/>
              </a:rPr>
              <a:t>Preserve</a:t>
            </a:r>
            <a:r>
              <a:rPr lang="en" sz="1000">
                <a:solidFill>
                  <a:srgbClr val="222222"/>
                </a:solidFill>
                <a:highlight>
                  <a:srgbClr val="FFFFFF"/>
                </a:highlight>
                <a:latin typeface="Google Sans"/>
                <a:ea typeface="Google Sans"/>
                <a:cs typeface="Google Sans"/>
                <a:sym typeface="Google Sans"/>
              </a:rPr>
              <a:t> existing measurement using </a:t>
            </a:r>
            <a:r>
              <a:rPr b="1" lang="en" sz="1000">
                <a:solidFill>
                  <a:srgbClr val="222222"/>
                </a:solidFill>
                <a:highlight>
                  <a:srgbClr val="FFFFFF"/>
                </a:highlight>
                <a:latin typeface="Google Sans"/>
                <a:ea typeface="Google Sans"/>
                <a:cs typeface="Google Sans"/>
                <a:sym typeface="Google Sans"/>
              </a:rPr>
              <a:t>durable conversion tracking methods</a:t>
            </a:r>
            <a:endParaRPr b="1" sz="1000">
              <a:solidFill>
                <a:srgbClr val="222222"/>
              </a:solidFill>
              <a:highlight>
                <a:srgbClr val="FFFFFF"/>
              </a:highlight>
              <a:latin typeface="Google Sans"/>
              <a:ea typeface="Google Sans"/>
              <a:cs typeface="Google Sans"/>
              <a:sym typeface="Google Sans"/>
            </a:endParaRPr>
          </a:p>
          <a:p>
            <a:pPr indent="-292100" lvl="0" marL="457200" rtl="0" algn="l">
              <a:lnSpc>
                <a:spcPct val="115000"/>
              </a:lnSpc>
              <a:spcBef>
                <a:spcPts val="0"/>
              </a:spcBef>
              <a:spcAft>
                <a:spcPts val="0"/>
              </a:spcAft>
              <a:buClr>
                <a:srgbClr val="222222"/>
              </a:buClr>
              <a:buSzPts val="1000"/>
              <a:buAutoNum type="arabicPeriod"/>
            </a:pPr>
            <a:r>
              <a:rPr b="1" lang="en" sz="1000">
                <a:solidFill>
                  <a:srgbClr val="222222"/>
                </a:solidFill>
                <a:highlight>
                  <a:srgbClr val="FFFFFF"/>
                </a:highlight>
                <a:latin typeface="Google Sans"/>
                <a:ea typeface="Google Sans"/>
                <a:cs typeface="Google Sans"/>
                <a:sym typeface="Google Sans"/>
              </a:rPr>
              <a:t>Enrich</a:t>
            </a:r>
            <a:r>
              <a:rPr lang="en" sz="1000">
                <a:solidFill>
                  <a:srgbClr val="222222"/>
                </a:solidFill>
                <a:highlight>
                  <a:srgbClr val="FFFFFF"/>
                </a:highlight>
                <a:latin typeface="Google Sans"/>
                <a:ea typeface="Google Sans"/>
                <a:cs typeface="Google Sans"/>
                <a:sym typeface="Google Sans"/>
              </a:rPr>
              <a:t> the comprehensiveness of your conversion tracking by </a:t>
            </a:r>
            <a:r>
              <a:rPr b="1" lang="en" sz="1000">
                <a:solidFill>
                  <a:srgbClr val="222222"/>
                </a:solidFill>
                <a:highlight>
                  <a:srgbClr val="FFFFFF"/>
                </a:highlight>
                <a:latin typeface="Google Sans"/>
                <a:ea typeface="Google Sans"/>
                <a:cs typeface="Google Sans"/>
                <a:sym typeface="Google Sans"/>
              </a:rPr>
              <a:t>assigning values </a:t>
            </a:r>
            <a:r>
              <a:rPr lang="en" sz="1000">
                <a:solidFill>
                  <a:srgbClr val="222222"/>
                </a:solidFill>
                <a:highlight>
                  <a:srgbClr val="FFFFFF"/>
                </a:highlight>
                <a:latin typeface="Google Sans"/>
                <a:ea typeface="Google Sans"/>
                <a:cs typeface="Google Sans"/>
                <a:sym typeface="Google Sans"/>
              </a:rPr>
              <a:t>to your conversions</a:t>
            </a:r>
            <a:endParaRPr sz="1000">
              <a:solidFill>
                <a:srgbClr val="222222"/>
              </a:solidFill>
              <a:highlight>
                <a:srgbClr val="FFFFFF"/>
              </a:highlight>
              <a:latin typeface="Google Sans"/>
              <a:ea typeface="Google Sans"/>
              <a:cs typeface="Google Sans"/>
              <a:sym typeface="Google Sans"/>
            </a:endParaRPr>
          </a:p>
          <a:p>
            <a:pPr indent="-292100" lvl="0" marL="457200" rtl="0" algn="l">
              <a:lnSpc>
                <a:spcPct val="115000"/>
              </a:lnSpc>
              <a:spcBef>
                <a:spcPts val="0"/>
              </a:spcBef>
              <a:spcAft>
                <a:spcPts val="0"/>
              </a:spcAft>
              <a:buClr>
                <a:srgbClr val="222222"/>
              </a:buClr>
              <a:buSzPts val="1000"/>
              <a:buAutoNum type="arabicPeriod"/>
            </a:pPr>
            <a:r>
              <a:rPr b="1" lang="en" sz="1000">
                <a:solidFill>
                  <a:srgbClr val="222222"/>
                </a:solidFill>
                <a:highlight>
                  <a:srgbClr val="FFFFFF"/>
                </a:highlight>
                <a:latin typeface="Google Sans"/>
                <a:ea typeface="Google Sans"/>
                <a:cs typeface="Google Sans"/>
                <a:sym typeface="Google Sans"/>
              </a:rPr>
              <a:t>Strengthen</a:t>
            </a:r>
            <a:r>
              <a:rPr lang="en" sz="1000">
                <a:solidFill>
                  <a:srgbClr val="222222"/>
                </a:solidFill>
                <a:highlight>
                  <a:srgbClr val="FFFFFF"/>
                </a:highlight>
                <a:latin typeface="Google Sans"/>
                <a:ea typeface="Google Sans"/>
                <a:cs typeface="Google Sans"/>
                <a:sym typeface="Google Sans"/>
              </a:rPr>
              <a:t> your conversion setup with privacy safe features to </a:t>
            </a:r>
            <a:r>
              <a:rPr b="1" lang="en" sz="1000">
                <a:solidFill>
                  <a:srgbClr val="222222"/>
                </a:solidFill>
                <a:highlight>
                  <a:srgbClr val="FFFFFF"/>
                </a:highlight>
                <a:latin typeface="Google Sans"/>
                <a:ea typeface="Google Sans"/>
                <a:cs typeface="Google Sans"/>
                <a:sym typeface="Google Sans"/>
              </a:rPr>
              <a:t>future-proof your measurement</a:t>
            </a:r>
            <a:endParaRPr sz="1000">
              <a:latin typeface="Google Sans"/>
              <a:ea typeface="Google Sans"/>
              <a:cs typeface="Google Sans"/>
              <a:sym typeface="Google Sans"/>
            </a:endParaRPr>
          </a:p>
          <a:p>
            <a:pPr indent="0" lvl="0" marL="0" rtl="0" algn="l">
              <a:spcBef>
                <a:spcPts val="100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Customers are often willing to exchange data for a valuable offering.</a:t>
            </a:r>
            <a:endParaRPr sz="1000">
              <a:latin typeface="Google Sans"/>
              <a:ea typeface="Google Sans"/>
              <a:cs typeface="Google Sans"/>
              <a:sym typeface="Google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g25f8df6bbc8_0_7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8" name="Google Shape;2488;g25f8df6bbc8_0_7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Google Sans"/>
                <a:ea typeface="Google Sans"/>
                <a:cs typeface="Google Sans"/>
                <a:sym typeface="Google Sans"/>
              </a:rPr>
              <a:t>1. Make it memorable. </a:t>
            </a:r>
            <a:br>
              <a:rPr b="1"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Create clear privacy policies and find ways to help users easily understand and remember what’s happening.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latin typeface="Google Sans"/>
                <a:ea typeface="Google Sans"/>
                <a:cs typeface="Google Sans"/>
                <a:sym typeface="Google Sans"/>
              </a:rPr>
              <a:t>Why:</a:t>
            </a:r>
            <a:r>
              <a:rPr lang="en" sz="1000">
                <a:solidFill>
                  <a:schemeClr val="dk1"/>
                </a:solidFill>
                <a:latin typeface="Google Sans"/>
                <a:ea typeface="Google Sans"/>
                <a:cs typeface="Google Sans"/>
                <a:sym typeface="Google Sans"/>
              </a:rPr>
              <a:t> People who consciously agree to share their data are more positive about ads presented to them and find them more relevant.</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b="1"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 sz="1000">
                <a:solidFill>
                  <a:schemeClr val="dk1"/>
                </a:solidFill>
                <a:latin typeface="Google Sans"/>
                <a:ea typeface="Google Sans"/>
                <a:cs typeface="Google Sans"/>
                <a:sym typeface="Google Sans"/>
              </a:rPr>
              <a:t>2. Make it meaningful.</a:t>
            </a:r>
            <a:r>
              <a:rPr lang="en" sz="1000">
                <a:solidFill>
                  <a:schemeClr val="dk1"/>
                </a:solidFill>
                <a:latin typeface="Google Sans"/>
                <a:ea typeface="Google Sans"/>
                <a:cs typeface="Google Sans"/>
                <a:sym typeface="Google Sans"/>
              </a:rPr>
              <a:t> </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When people see value in an exchange, they’re more likely to engage and share the data that brands need to make future exchanges more valuable.</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latin typeface="Google Sans"/>
                <a:ea typeface="Google Sans"/>
                <a:cs typeface="Google Sans"/>
                <a:sym typeface="Google Sans"/>
              </a:rPr>
              <a:t>Why:</a:t>
            </a:r>
            <a:r>
              <a:rPr lang="en" sz="1000">
                <a:solidFill>
                  <a:schemeClr val="dk1"/>
                </a:solidFill>
                <a:latin typeface="Google Sans"/>
                <a:ea typeface="Google Sans"/>
                <a:cs typeface="Google Sans"/>
                <a:sym typeface="Google Sans"/>
              </a:rPr>
              <a:t> Globally, nine in ten adults say they’re more likely to shop with brands that provide offers and recommendations that are relevant to them.</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b="1"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 sz="1000">
                <a:solidFill>
                  <a:schemeClr val="dk1"/>
                </a:solidFill>
                <a:latin typeface="Google Sans"/>
                <a:ea typeface="Google Sans"/>
                <a:cs typeface="Google Sans"/>
                <a:sym typeface="Google Sans"/>
              </a:rPr>
              <a:t>3. Make it manageable.</a:t>
            </a:r>
            <a:r>
              <a:rPr lang="en" sz="1000">
                <a:solidFill>
                  <a:schemeClr val="dk1"/>
                </a:solidFill>
                <a:latin typeface="Google Sans"/>
                <a:ea typeface="Google Sans"/>
                <a:cs typeface="Google Sans"/>
                <a:sym typeface="Google Sans"/>
              </a:rPr>
              <a:t> </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Users should be given full control of settings and features so they can decide how their information is used and when it’s deleted. </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And once a user has made a choice, it absolutely must be honored.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i="1" lang="en" sz="1000">
                <a:solidFill>
                  <a:schemeClr val="dk1"/>
                </a:solidFill>
                <a:latin typeface="Google Sans"/>
                <a:ea typeface="Google Sans"/>
                <a:cs typeface="Google Sans"/>
                <a:sym typeface="Google Sans"/>
              </a:rPr>
              <a:t>Why:</a:t>
            </a:r>
            <a:r>
              <a:rPr lang="en" sz="1000">
                <a:solidFill>
                  <a:schemeClr val="dk1"/>
                </a:solidFill>
                <a:latin typeface="Google Sans"/>
                <a:ea typeface="Google Sans"/>
                <a:cs typeface="Google Sans"/>
                <a:sym typeface="Google Sans"/>
              </a:rPr>
              <a:t> People are three times more likely to react positively to advertising when they feel in control of their data.</a:t>
            </a:r>
            <a:endParaRPr sz="1000">
              <a:solidFill>
                <a:schemeClr val="dk1"/>
              </a:solidFill>
              <a:latin typeface="Google Sans"/>
              <a:ea typeface="Google Sans"/>
              <a:cs typeface="Google Sans"/>
              <a:sym typeface="Google Sans"/>
            </a:endParaRPr>
          </a:p>
          <a:p>
            <a:pPr indent="0" lvl="0" marL="457200" rtl="0" algn="l">
              <a:lnSpc>
                <a:spcPct val="115000"/>
              </a:lnSpc>
              <a:spcBef>
                <a:spcPts val="0"/>
              </a:spcBef>
              <a:spcAft>
                <a:spcPts val="0"/>
              </a:spcAft>
              <a:buClr>
                <a:schemeClr val="dk1"/>
              </a:buClr>
              <a:buSzPts val="1100"/>
              <a:buFont typeface="Arial"/>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i="1" lang="en" sz="1000">
                <a:solidFill>
                  <a:schemeClr val="dk1"/>
                </a:solidFill>
                <a:latin typeface="Google Sans"/>
                <a:ea typeface="Google Sans"/>
                <a:cs typeface="Google Sans"/>
                <a:sym typeface="Google Sans"/>
              </a:rPr>
              <a:t>Sources:</a:t>
            </a:r>
            <a:r>
              <a:rPr lang="en"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Data Ethics Study: Data Ethics and Effectiveness, Part 1 — Ethics. </a:t>
            </a:r>
            <a:r>
              <a:rPr i="1" lang="en" sz="1000">
                <a:solidFill>
                  <a:schemeClr val="dk1"/>
                </a:solidFill>
                <a:latin typeface="Google Sans"/>
                <a:ea typeface="Google Sans"/>
                <a:cs typeface="Google Sans"/>
                <a:sym typeface="Google Sans"/>
              </a:rPr>
              <a:t>Ipsos, U.K., Germany, France, the Netherlands</a:t>
            </a:r>
            <a:r>
              <a:rPr lang="en" sz="1000">
                <a:solidFill>
                  <a:schemeClr val="dk1"/>
                </a:solidFill>
                <a:latin typeface="Google Sans"/>
                <a:ea typeface="Google Sans"/>
                <a:cs typeface="Google Sans"/>
                <a:sym typeface="Google Sans"/>
              </a:rPr>
              <a:t>. 2021.</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Global Trends 2020. </a:t>
            </a:r>
            <a:r>
              <a:rPr i="1" lang="en" sz="1000">
                <a:solidFill>
                  <a:schemeClr val="dk1"/>
                </a:solidFill>
                <a:latin typeface="Google Sans"/>
                <a:ea typeface="Google Sans"/>
                <a:cs typeface="Google Sans"/>
                <a:sym typeface="Google Sans"/>
              </a:rPr>
              <a:t>Ipsos, Global</a:t>
            </a:r>
            <a:r>
              <a:rPr lang="en" sz="1000">
                <a:solidFill>
                  <a:schemeClr val="dk1"/>
                </a:solidFill>
                <a:latin typeface="Google Sans"/>
                <a:ea typeface="Google Sans"/>
                <a:cs typeface="Google Sans"/>
                <a:sym typeface="Google Sans"/>
              </a:rPr>
              <a:t>. 2020.</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9" name="Shape 2499"/>
        <p:cNvGrpSpPr/>
        <p:nvPr/>
      </p:nvGrpSpPr>
      <p:grpSpPr>
        <a:xfrm>
          <a:off x="0" y="0"/>
          <a:ext cx="0" cy="0"/>
          <a:chOff x="0" y="0"/>
          <a:chExt cx="0" cy="0"/>
        </a:xfrm>
      </p:grpSpPr>
      <p:sp>
        <p:nvSpPr>
          <p:cNvPr id="2500" name="Google Shape;2500;g25f8df6bbc8_0_2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1" name="Google Shape;2501;g25f8df6bbc8_0_2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Google Sans"/>
                <a:ea typeface="Google Sans"/>
                <a:cs typeface="Google Sans"/>
                <a:sym typeface="Google Sans"/>
              </a:rPr>
              <a:t>With a fair value exchange, advertisers can build a foundation of quality 1P data: and quality inputs lead to quality outputs.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latin typeface="Google Sans"/>
                <a:ea typeface="Google Sans"/>
                <a:cs typeface="Google Sans"/>
                <a:sym typeface="Google Sans"/>
              </a:rPr>
              <a:t>The industry is operating in a landscape where privacy regulations and technology limitations have led to marketers losing the ability to observe certain cohorts of users. At times, this can lead to automated bidding algorithms needing to make optimization decisions based on incomplete data, which can result in biased learning. As a result, automated bidding could be at risk of deprioritizing those cohorts since they have a lower reported performance, leading to overall poorer performance.</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latin typeface="Google Sans"/>
                <a:ea typeface="Google Sans"/>
                <a:cs typeface="Google Sans"/>
                <a:sym typeface="Google Sans"/>
              </a:rPr>
              <a:t>Modeling, powered by machine learning, solves for these biases and corrects them in reporting to ensure automated bidding has access to the most representative performance data.</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000">
                <a:latin typeface="Google Sans"/>
                <a:ea typeface="Google Sans"/>
                <a:cs typeface="Google Sans"/>
                <a:sym typeface="Google Sans"/>
              </a:rPr>
              <a:t>And modeling doesn’t just help with accurate measurement alone: modeling also enables more effective campaign optimization, despite a sometimes incomplete picture.</a:t>
            </a:r>
            <a:endParaRPr sz="1000">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4" name="Shape 2514"/>
        <p:cNvGrpSpPr/>
        <p:nvPr/>
      </p:nvGrpSpPr>
      <p:grpSpPr>
        <a:xfrm>
          <a:off x="0" y="0"/>
          <a:ext cx="0" cy="0"/>
          <a:chOff x="0" y="0"/>
          <a:chExt cx="0" cy="0"/>
        </a:xfrm>
      </p:grpSpPr>
      <p:sp>
        <p:nvSpPr>
          <p:cNvPr id="2515" name="Google Shape;2515;g25f8df6bbc8_0_2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6" name="Google Shape;2516;g25f8df6bbc8_0_2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Building a foundation of quality 1P data, and therefore capturing new growth opportunities, requires a renewed focus on privacy. On our side, Google is investing in measurement to improve privacy for users while preserving the ad-supported web.</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Businesses can invest in these solutions now to build a measurement foundation for the future.</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292100" lvl="0" marL="457200" rtl="0" algn="l">
              <a:spcBef>
                <a:spcPts val="0"/>
              </a:spcBef>
              <a:spcAft>
                <a:spcPts val="0"/>
              </a:spcAft>
              <a:buSzPts val="1000"/>
              <a:buFont typeface="Google Sans"/>
              <a:buAutoNum type="arabicPeriod"/>
            </a:pPr>
            <a:r>
              <a:rPr lang="en" sz="1000">
                <a:latin typeface="Google Sans"/>
                <a:ea typeface="Google Sans"/>
                <a:cs typeface="Google Sans"/>
                <a:sym typeface="Google Sans"/>
              </a:rPr>
              <a:t>Preserve existing measurement with a robust tagging infrastructure, a foundation of 1P data, and new ways to respect user consent.</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292100" lvl="0" marL="457200" rtl="0" algn="l">
              <a:spcBef>
                <a:spcPts val="0"/>
              </a:spcBef>
              <a:spcAft>
                <a:spcPts val="0"/>
              </a:spcAft>
              <a:buSzPts val="1000"/>
              <a:buFont typeface="Google Sans"/>
              <a:buAutoNum type="arabicPeriod"/>
            </a:pPr>
            <a:r>
              <a:rPr lang="en" sz="1000">
                <a:latin typeface="Google Sans"/>
                <a:ea typeface="Google Sans"/>
                <a:cs typeface="Google Sans"/>
                <a:sym typeface="Google Sans"/>
              </a:rPr>
              <a:t>Inform modeling by creating privacy-safe exchanges of consented user data to accurately fill gaps and improve your marketing.</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292100" lvl="0" marL="457200" rtl="0" algn="l">
              <a:spcBef>
                <a:spcPts val="0"/>
              </a:spcBef>
              <a:spcAft>
                <a:spcPts val="0"/>
              </a:spcAft>
              <a:buSzPts val="1000"/>
              <a:buFont typeface="Google Sans"/>
              <a:buAutoNum type="arabicPeriod"/>
            </a:pPr>
            <a:r>
              <a:rPr lang="en" sz="1000">
                <a:latin typeface="Google Sans"/>
                <a:ea typeface="Google Sans"/>
                <a:cs typeface="Google Sans"/>
                <a:sym typeface="Google Sans"/>
              </a:rPr>
              <a:t>Evaluate the need for additional security and control, and embrace new privacy-preserving technology, like the Privacy Sandbox.</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g25f8df6bbc8_0_9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3" name="Google Shape;2533;g25f8df6bbc8_0_9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latin typeface="Google Sans"/>
                <a:ea typeface="Google Sans"/>
                <a:cs typeface="Google Sans"/>
                <a:sym typeface="Google Sans"/>
              </a:rPr>
              <a:t>Secondly, in order to have a holistic and effective partnership with Google Ads Automation, you have to be on the cutting edge of the industry. Your brand should show up consistently across the newest formats, channels, and in every marketing moment. </a:t>
            </a:r>
            <a:endParaRPr sz="1000">
              <a:latin typeface="Google Sans"/>
              <a:ea typeface="Google Sans"/>
              <a:cs typeface="Google Sans"/>
              <a:sym typeface="Google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8" name="Shape 2538"/>
        <p:cNvGrpSpPr/>
        <p:nvPr/>
      </p:nvGrpSpPr>
      <p:grpSpPr>
        <a:xfrm>
          <a:off x="0" y="0"/>
          <a:ext cx="0" cy="0"/>
          <a:chOff x="0" y="0"/>
          <a:chExt cx="0" cy="0"/>
        </a:xfrm>
      </p:grpSpPr>
      <p:sp>
        <p:nvSpPr>
          <p:cNvPr id="2539" name="Google Shape;2539;g25f8df6bbc8_0_9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0" name="Google Shape;2540;g25f8df6bbc8_0_9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Adding Performance Max to already automated Search campaigns is the secret to getting the best of Google in every moment.</a:t>
            </a:r>
            <a:endParaRPr sz="1000">
              <a:latin typeface="Google Sans"/>
              <a:ea typeface="Google Sans"/>
              <a:cs typeface="Google Sans"/>
              <a:sym typeface="Google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4" name="Shape 2554"/>
        <p:cNvGrpSpPr/>
        <p:nvPr/>
      </p:nvGrpSpPr>
      <p:grpSpPr>
        <a:xfrm>
          <a:off x="0" y="0"/>
          <a:ext cx="0" cy="0"/>
          <a:chOff x="0" y="0"/>
          <a:chExt cx="0" cy="0"/>
        </a:xfrm>
      </p:grpSpPr>
      <p:sp>
        <p:nvSpPr>
          <p:cNvPr id="2555" name="Google Shape;2555;g25f8df6bbc8_0_9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6" name="Google Shape;2556;g25f8df6bbc8_0_9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Performance Max helps maximize what matters - your performance - across all Google Ads inventory. It is powered by Machine Learning technology, using automation to save you time and drive toward your goals.</a:t>
            </a:r>
            <a:endParaRPr sz="1000">
              <a:latin typeface="Google Sans"/>
              <a:ea typeface="Google Sans"/>
              <a:cs typeface="Google Sans"/>
              <a:sym typeface="Google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g25f8df6bbc8_0_9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8" name="Google Shape;2568;g25f8df6bbc8_0_9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A few of the key value props for Performance Max:</a:t>
            </a:r>
            <a:endParaRPr i="1"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Google Sans"/>
                <a:ea typeface="Google Sans"/>
                <a:cs typeface="Google Sans"/>
                <a:sym typeface="Google Sans"/>
              </a:rPr>
              <a:t>Find more converting customers for your goals</a:t>
            </a:r>
            <a:endParaRPr b="1"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Access the full breadth of Google Ads inventory from a single campaign to engage customers for your specific goals - and use Google’s real-time understanding of consumers to show up in the right moments.</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Google Sans"/>
                <a:ea typeface="Google Sans"/>
                <a:cs typeface="Google Sans"/>
                <a:sym typeface="Google Sans"/>
              </a:rPr>
              <a:t>Drive more value from your budget</a:t>
            </a:r>
            <a:endParaRPr b="1"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Your budget is optimized across channels to reach the highest value opportunities with the best of Google Ads automation and attribution technology, customized to your business’s marketing objectives.</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Google Sans"/>
                <a:ea typeface="Google Sans"/>
                <a:cs typeface="Google Sans"/>
                <a:sym typeface="Google Sans"/>
              </a:rPr>
              <a:t>Get rich and transparent insights</a:t>
            </a:r>
            <a:endParaRPr b="1"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Understand how automation is working and how you can improve your campaign. See which audiences, creatives and other drivers (incl. consumer insights and trends) are impacting performance.</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Google Sans"/>
                <a:ea typeface="Google Sans"/>
                <a:cs typeface="Google Sans"/>
                <a:sym typeface="Google Sans"/>
              </a:rPr>
              <a:t>Steer automation with your inputs and expertise</a:t>
            </a:r>
            <a:endParaRPr b="1"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Steer automation with user inputs to get better results and get them faster to accelerate the campaign ramp-up period and deliver better results faster. Guide automation using exclusive features like Audience Signals and combine with Conversion Value Rules.</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5" name="Shape 2585"/>
        <p:cNvGrpSpPr/>
        <p:nvPr/>
      </p:nvGrpSpPr>
      <p:grpSpPr>
        <a:xfrm>
          <a:off x="0" y="0"/>
          <a:ext cx="0" cy="0"/>
          <a:chOff x="0" y="0"/>
          <a:chExt cx="0" cy="0"/>
        </a:xfrm>
      </p:grpSpPr>
      <p:sp>
        <p:nvSpPr>
          <p:cNvPr id="2586" name="Google Shape;2586;g25f8df6bbc8_0_9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7" name="Google Shape;2587;g25f8df6bbc8_0_9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Advertisers who use Performance Max campaigns in their account see an average increase of 13% total incremental conversions at a similar cost per action.</a:t>
            </a:r>
            <a:endParaRPr sz="1000">
              <a:latin typeface="Google Sans"/>
              <a:ea typeface="Google Sans"/>
              <a:cs typeface="Google Sans"/>
              <a:sym typeface="Google Sans"/>
            </a:endParaRPr>
          </a:p>
          <a:p>
            <a:pPr indent="0" lvl="0" marL="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Source: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‘13%’ - Average uplift in performance based on Google Internal Study - Q4, 2021; Individual results may vary according to campaign details. </a:t>
            </a:r>
            <a:r>
              <a:rPr lang="en" sz="1000" u="sng">
                <a:solidFill>
                  <a:schemeClr val="hlink"/>
                </a:solidFill>
                <a:latin typeface="Google Sans"/>
                <a:ea typeface="Google Sans"/>
                <a:cs typeface="Google Sans"/>
                <a:sym typeface="Google Sans"/>
                <a:hlinkClick r:id="rId2"/>
              </a:rPr>
              <a:t>Claims council dash.</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g11740e9372d_2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7" name="Google Shape;1877;g11740e9372d_2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We can use this opportunity to say that marketing has changed. We can ask marketers tp shift their thinking from a 360-degree view of customers to a 360-degree view of their business. Most of what we're saying stays the same, but this subtle shift allows marketers to think more holistically about their data and business, instead of focusing on what is 'lost'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3" name="Shape 2593"/>
        <p:cNvGrpSpPr/>
        <p:nvPr/>
      </p:nvGrpSpPr>
      <p:grpSpPr>
        <a:xfrm>
          <a:off x="0" y="0"/>
          <a:ext cx="0" cy="0"/>
          <a:chOff x="0" y="0"/>
          <a:chExt cx="0" cy="0"/>
        </a:xfrm>
      </p:grpSpPr>
      <p:sp>
        <p:nvSpPr>
          <p:cNvPr id="2594" name="Google Shape;2594;g25f8df6bbc8_0_9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5" name="Google Shape;2595;g25f8df6bbc8_0_9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3C4043"/>
              </a:buClr>
              <a:buSzPts val="1100"/>
              <a:buFont typeface="Arial"/>
              <a:buNone/>
            </a:pPr>
            <a:r>
              <a:rPr lang="en" sz="1000">
                <a:solidFill>
                  <a:srgbClr val="3C4043"/>
                </a:solidFill>
                <a:latin typeface="Google Sans"/>
                <a:ea typeface="Google Sans"/>
                <a:cs typeface="Google Sans"/>
                <a:sym typeface="Google Sans"/>
              </a:rPr>
              <a:t>Here you can see how Performance Max is unique compared to existing channel-based campaigns. While during early stages beta testing we do recommend running PMax alongside existing campaigns, here you can see the unique value prop from both.</a:t>
            </a:r>
            <a:endParaRPr sz="1000">
              <a:solidFill>
                <a:srgbClr val="3C4043"/>
              </a:solidFill>
              <a:latin typeface="Google Sans"/>
              <a:ea typeface="Google Sans"/>
              <a:cs typeface="Google Sans"/>
              <a:sym typeface="Google Sans"/>
            </a:endParaRPr>
          </a:p>
          <a:p>
            <a:pPr indent="0" lvl="0" marL="0" rtl="0" algn="l">
              <a:spcBef>
                <a:spcPts val="0"/>
              </a:spcBef>
              <a:spcAft>
                <a:spcPts val="0"/>
              </a:spcAft>
              <a:buClr>
                <a:srgbClr val="3C4043"/>
              </a:buClr>
              <a:buSzPts val="1100"/>
              <a:buFont typeface="Arial"/>
              <a:buNone/>
            </a:pPr>
            <a:r>
              <a:t/>
            </a:r>
            <a:endParaRPr sz="1000">
              <a:solidFill>
                <a:srgbClr val="3C4043"/>
              </a:solidFill>
              <a:latin typeface="Google Sans"/>
              <a:ea typeface="Google Sans"/>
              <a:cs typeface="Google Sans"/>
              <a:sym typeface="Google Sans"/>
            </a:endParaRPr>
          </a:p>
          <a:p>
            <a:pPr indent="0" lvl="0" marL="0" rtl="0" algn="l">
              <a:spcBef>
                <a:spcPts val="0"/>
              </a:spcBef>
              <a:spcAft>
                <a:spcPts val="0"/>
              </a:spcAft>
              <a:buClr>
                <a:srgbClr val="3C4043"/>
              </a:buClr>
              <a:buSzPts val="1100"/>
              <a:buFont typeface="Arial"/>
              <a:buNone/>
            </a:pPr>
            <a:r>
              <a:rPr lang="en" sz="1000">
                <a:solidFill>
                  <a:srgbClr val="3C4043"/>
                </a:solidFill>
                <a:latin typeface="Google Sans"/>
                <a:ea typeface="Google Sans"/>
                <a:cs typeface="Google Sans"/>
                <a:sym typeface="Google Sans"/>
              </a:rPr>
              <a:t>Because Performance Max is goals-based, it unlocks maximum performance in 3 particular ways: alignment to marketing objectives goals, path-to-purchase aware with data driven attribution, and serves across inventory (and the best inventory opportunities) which achieves performance, efficiency, and scale.</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0" name="Shape 2610"/>
        <p:cNvGrpSpPr/>
        <p:nvPr/>
      </p:nvGrpSpPr>
      <p:grpSpPr>
        <a:xfrm>
          <a:off x="0" y="0"/>
          <a:ext cx="0" cy="0"/>
          <a:chOff x="0" y="0"/>
          <a:chExt cx="0" cy="0"/>
        </a:xfrm>
      </p:grpSpPr>
      <p:sp>
        <p:nvSpPr>
          <p:cNvPr id="2611" name="Google Shape;2611;g25f8df6bbc8_0_9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2" name="Google Shape;2612;g25f8df6bbc8_0_9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Fully automated Search campaigns, partnered with Performance Max, will take most organizations to the next level of modern marketing. Of course, there are occasional moments where you need to target very specific audiences, and our recommendation on this would be to speak to your Google Ads representative about unique Discovery, Display or Video campaigns to fit your objectives.</a:t>
            </a:r>
            <a:endParaRPr sz="1000">
              <a:latin typeface="Google Sans"/>
              <a:ea typeface="Google Sans"/>
              <a:cs typeface="Google Sans"/>
              <a:sym typeface="Google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2" name="Shape 2622"/>
        <p:cNvGrpSpPr/>
        <p:nvPr/>
      </p:nvGrpSpPr>
      <p:grpSpPr>
        <a:xfrm>
          <a:off x="0" y="0"/>
          <a:ext cx="0" cy="0"/>
          <a:chOff x="0" y="0"/>
          <a:chExt cx="0" cy="0"/>
        </a:xfrm>
      </p:grpSpPr>
      <p:sp>
        <p:nvSpPr>
          <p:cNvPr id="2623" name="Google Shape;2623;g26db33ba2cc_0_2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4" name="Google Shape;2624;g26db33ba2cc_0_2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Google Sans"/>
                <a:ea typeface="Google Sans"/>
                <a:cs typeface="Google Sans"/>
                <a:sym typeface="Google Sans"/>
              </a:rPr>
              <a:t>Cue, Demand Gen campaigns…</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a:solidFill>
                  <a:schemeClr val="dk1"/>
                </a:solidFill>
                <a:latin typeface="Google Sans"/>
                <a:ea typeface="Google Sans"/>
                <a:cs typeface="Google Sans"/>
                <a:sym typeface="Google Sans"/>
              </a:rPr>
              <a:t>Demand Gen is a new ad solution that helps advertisers find and convert consumers with immersive, relevant and visual creatives that grab attention and spur action in the right moment. </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a:solidFill>
                  <a:schemeClr val="dk1"/>
                </a:solidFill>
                <a:latin typeface="Google Sans"/>
                <a:ea typeface="Google Sans"/>
                <a:cs typeface="Google Sans"/>
                <a:sym typeface="Google Sans"/>
              </a:rPr>
              <a:t>Power up your social marketing performance by tapping into the combined powerhouses of YouTube and Google, to boost your impact beyond social.</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a:solidFill>
                  <a:schemeClr val="dk1"/>
                </a:solidFill>
                <a:latin typeface="Google Sans"/>
                <a:ea typeface="Google Sans"/>
                <a:cs typeface="Google Sans"/>
                <a:sym typeface="Google Sans"/>
              </a:rPr>
              <a:t>With over three billion monthly users across YouTube, Shorts, Discover, and Gmail, Demand Gen serves tailored, audience-first creatives via Google AI to your target audiences, save time while maximizing creativity and impact. Demand Gen literally takes your creative to new places so you can reach your consumers as they stream, scroll and connect across surfaces that offer the perfect blend of information and entertainment. </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4" name="Shape 2634"/>
        <p:cNvGrpSpPr/>
        <p:nvPr/>
      </p:nvGrpSpPr>
      <p:grpSpPr>
        <a:xfrm>
          <a:off x="0" y="0"/>
          <a:ext cx="0" cy="0"/>
          <a:chOff x="0" y="0"/>
          <a:chExt cx="0" cy="0"/>
        </a:xfrm>
      </p:grpSpPr>
      <p:sp>
        <p:nvSpPr>
          <p:cNvPr id="2635" name="Google Shape;2635;g26db33ba2cc_0_2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6" name="Google Shape;2636;g26db33ba2cc_0_2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14300" lvl="0" marL="11430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Demand Gen builds upon the strengths of our existing Discovery and Video action campaigns today, – the reach of YouTube and Google’s most engaging surfaces,</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the power of video and image creative served to tailored audiences, and the ability to fuel the funnel by driving site traffic and actions across the customer journey</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with proven measurement.</a:t>
            </a:r>
            <a:endParaRPr>
              <a:solidFill>
                <a:srgbClr val="21212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There are multiple creative formats available in Demand Gen across YouTube, Discover, and Gmail -- including various aspect ratios, single image, carousel, and product-specific formats,</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And with the combination of </a:t>
            </a:r>
            <a:r>
              <a:rPr b="1" lang="en">
                <a:solidFill>
                  <a:schemeClr val="dk1"/>
                </a:solidFill>
                <a:latin typeface="Google Sans"/>
                <a:ea typeface="Google Sans"/>
                <a:cs typeface="Google Sans"/>
                <a:sym typeface="Google Sans"/>
              </a:rPr>
              <a:t>video and image ads now </a:t>
            </a:r>
            <a:r>
              <a:rPr lang="en">
                <a:solidFill>
                  <a:schemeClr val="dk1"/>
                </a:solidFill>
                <a:latin typeface="Google Sans"/>
                <a:ea typeface="Google Sans"/>
                <a:cs typeface="Google Sans"/>
                <a:sym typeface="Google Sans"/>
              </a:rPr>
              <a:t>in one single campaign, Demand Gen offers a more immersive ad experience and helps you spark action in moments when customers are ready to engage.</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 FOR REFERENCE ONLY —--—-- </a:t>
            </a:r>
            <a:endParaRPr b="1">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b="1">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Back up claim: </a:t>
            </a:r>
            <a:endParaRPr b="1">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Nearly half of consumers say they are more likely to purchase a new product or brand they see in a video ad in their personalized feed.</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Source: Google/Ipsos, Consumer Feed Behavior Research, August 2022, Online survey, US consumers aged 18+ who browse feeds (feeds defined as: Google, Chrome, YouTube, Gmail, Facebook, Instagram, TikTok, Twitter, and Pinterest) monthly or more often. Base: Consumers n=2,000</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dk1"/>
              </a:solidFill>
              <a:latin typeface="Google Sans"/>
              <a:ea typeface="Google Sans"/>
              <a:cs typeface="Google Sans"/>
              <a:sym typeface="Google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2" name="Shape 2672"/>
        <p:cNvGrpSpPr/>
        <p:nvPr/>
      </p:nvGrpSpPr>
      <p:grpSpPr>
        <a:xfrm>
          <a:off x="0" y="0"/>
          <a:ext cx="0" cy="0"/>
          <a:chOff x="0" y="0"/>
          <a:chExt cx="0" cy="0"/>
        </a:xfrm>
      </p:grpSpPr>
      <p:sp>
        <p:nvSpPr>
          <p:cNvPr id="2673" name="Google Shape;2673;g26db33ba2cc_0_2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4" name="Google Shape;2674;g26db33ba2cc_0_2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Further, Demand Gen combines Google &amp; YouTube touchpoints to grab attention and spur action: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First, they allow advertisers to connect with consumers exclusively on YouTube and Google’s most immersive, personalized touchpoints and feeds- YouTube, including, in-stream, home page, shorts, as well as Discover and Gmail, and run video and image assets within a single campaign.That means seamlessly reaching  more than 3 billion monthly users as they stream, scroll and connect – and make decisions. Research shows that 91% of consumers took action immediately after discovering new products or brands on Google feeds, like Discover or Gmail.</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Even better, advertisers can run audience-first campaigns to specific segments and tailor creatives based on their campaign goals. For social or creative first marketers who care deeply about how their ads look when rendered across different channels and formats, they can preview the experiences in real time, right in Google ads before they run. </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We’re also introducing lookalike segments - unique to demand gen- which allows advertisers to bring their own customers lists (via feeds, youtube subscribers, retargeting lists and more), and find lookalike audiences across YouTube and Google.</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114300" lvl="0" marL="11430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And finally, advertisers can optimize and measure across the funnel. In addition to optimizing for conversions, advertisers can choose to bid for clicks to drive consideration goals like site visits, or fuel their marketing funnel by building retargeting lists or optimizing for consumers to take specific actions on their site to drive more engagement and ultimately, consideration. Advertisers have long benefited from full-funnel measurement tools like data driven attribution, brand and search lift and conversion lift on YouTube. All of these tools will be available for Demand Gen and -- for the first time -- we're bringing brand lift and search lift to measure the impact of image assets and other inventory in Demand Gen, such as Discover feed and Gmail.</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a:t>
            </a:r>
            <a:endParaRPr b="1">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b="1">
              <a:solidFill>
                <a:srgbClr val="4A86E8"/>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 ADDITIONAL TALKING POINTS:</a:t>
            </a:r>
            <a:endParaRPr b="1">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b="1">
              <a:solidFill>
                <a:srgbClr val="4A86E8"/>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b="1" lang="en">
                <a:solidFill>
                  <a:srgbClr val="4A86E8"/>
                </a:solidFill>
                <a:latin typeface="Google Sans"/>
                <a:ea typeface="Google Sans"/>
                <a:cs typeface="Google Sans"/>
                <a:sym typeface="Google Sans"/>
              </a:rPr>
              <a:t> Pillar 1: </a:t>
            </a:r>
            <a:r>
              <a:rPr b="1" lang="en">
                <a:solidFill>
                  <a:schemeClr val="dk1"/>
                </a:solidFill>
                <a:latin typeface="Google Sans"/>
                <a:ea typeface="Google Sans"/>
                <a:cs typeface="Google Sans"/>
                <a:sym typeface="Google Sans"/>
              </a:rPr>
              <a:t>Access to YouTube &amp; Google’s most immersive, visual touchpoints.</a:t>
            </a:r>
            <a:endParaRPr b="1">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Access to more than 3 billion users with video and image ads in one campaign so your most immersive and creative ads show up in front of the right audiences. Think: Your best and buzziest social creative on our most immersive, visual platforms, YouTube, Discover, and Gmail. That means you’re tapping into Shorts, with over 50B global daily views.</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Make your social creatives and strategy go further and work harder—while you take it easy. With Demand Gen, you can bring your best, existing creative in just a few clicks, and we’ll unleash it across YouTube including Shorts, Gmail, and Discover. The new campaign setup makes it easier than ever to bring top performing video and image creatives and preview them across these experiences, right in Google Ads.</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Demand Gen is a new ad solution that combines Google and YouTube touchpoints to move audiences towards a purchase mindset.  Use Google AI to discover the perfect combination  of high impact visuals, messages, and placements, so you can drive more consumers to press ‘pay now.’  Preview your top performing social video and image creatives across Google and Youtube placements to ensure they tell the right story</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b="1" lang="en">
                <a:solidFill>
                  <a:srgbClr val="4A86E8"/>
                </a:solidFill>
                <a:latin typeface="Google Sans"/>
                <a:ea typeface="Google Sans"/>
                <a:cs typeface="Google Sans"/>
                <a:sym typeface="Google Sans"/>
              </a:rPr>
              <a:t> Pillar 2:</a:t>
            </a:r>
            <a:r>
              <a:rPr b="1" lang="en">
                <a:solidFill>
                  <a:schemeClr val="dk1"/>
                </a:solidFill>
                <a:latin typeface="Google Sans"/>
                <a:ea typeface="Google Sans"/>
                <a:cs typeface="Google Sans"/>
                <a:sym typeface="Google Sans"/>
              </a:rPr>
              <a:t> Audience-first creatives that drive demand.</a:t>
            </a:r>
            <a:endParaRPr b="1">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From YouTube to Discover, you’ll break out your most immersive, visual creative with the most relevant consumers in just a few clicks. With Google AI serving tailored assets to specific audiences, save time while maximizing creativity and impact. Demand Gen literally takes your creative to new places</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Bring your audience data and we’ll match it with Google AI-powered lookalike  audiences—created with inputs like past purchases, website and app activity, or YouTube engagement. Combine your inputs with our powerful audience insights to tap into what really moves consumers. You have all the control: you decide the goal and the creative; we’ll custom-match the right audience and serve an ad to them for maximum relevance and impact.</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Demand Gen’s A/B experimentation allows advertisers to fine-tune their creative approach. Learn which creative had the most impact and adjust your strategy accordingly to increase performance. Use reporting insights to curate your assets and optimize for demand.</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b="1" lang="en">
                <a:solidFill>
                  <a:srgbClr val="4A86E8"/>
                </a:solidFill>
                <a:latin typeface="Google Sans"/>
                <a:ea typeface="Google Sans"/>
                <a:cs typeface="Google Sans"/>
                <a:sym typeface="Google Sans"/>
              </a:rPr>
              <a:t> Pillar 3</a:t>
            </a:r>
            <a:r>
              <a:rPr b="1" lang="en">
                <a:solidFill>
                  <a:schemeClr val="dk1"/>
                </a:solidFill>
                <a:latin typeface="Google Sans"/>
                <a:ea typeface="Google Sans"/>
                <a:cs typeface="Google Sans"/>
                <a:sym typeface="Google Sans"/>
              </a:rPr>
              <a:t>: Fuel the funnel and measure the impact.</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Crucially, in addition to conversions, you’ll be able to optimize and measure across the funnel, with max clicks bidding to drive consideration goals like site visits. Full funnel measurement tools including brand lift and search lift studies to demonstrate the incremental impact of your campaigns.</a:t>
            </a:r>
            <a:endParaRPr>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Demand Gen optimizes for website traffic, converts high value users, and bids against efficient metrics while using data driven attribution to show the full value of a campaign in the Google ecosystem.</a:t>
            </a:r>
            <a:endParaRPr>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a:solidFill>
                  <a:schemeClr val="dk1"/>
                </a:solidFill>
                <a:latin typeface="Google Sans"/>
                <a:ea typeface="Google Sans"/>
                <a:cs typeface="Google Sans"/>
                <a:sym typeface="Google Sans"/>
              </a:rPr>
              <a:t>Dive deeper into your campaign results using search, brand and conversion lift data to see how your ad spend is paying off </a:t>
            </a:r>
            <a:r>
              <a:rPr lang="en" sz="1150">
                <a:solidFill>
                  <a:srgbClr val="444746"/>
                </a:solidFill>
                <a:latin typeface="Google Sans"/>
                <a:ea typeface="Google Sans"/>
                <a:cs typeface="Google Sans"/>
                <a:sym typeface="Google Sans"/>
              </a:rPr>
              <a:t>and understand the incremental impact of your campaigns.</a:t>
            </a:r>
            <a:r>
              <a:rPr lang="en">
                <a:solidFill>
                  <a:schemeClr val="dk1"/>
                </a:solidFill>
                <a:latin typeface="Google Sans"/>
                <a:ea typeface="Google Sans"/>
                <a:cs typeface="Google Sans"/>
                <a:sym typeface="Google Sans"/>
              </a:rPr>
              <a:t>  Be informed about what works and what doesn’t with proven measurement capabilities powered by Google AI.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solidFill>
                <a:srgbClr val="212121"/>
              </a:solidFill>
              <a:latin typeface="Google Sans"/>
              <a:ea typeface="Google Sans"/>
              <a:cs typeface="Google Sans"/>
              <a:sym typeface="Google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g26db33ba2cc_0_2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9" name="Google Shape;2699;g26db33ba2cc_0_2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One of the unique benefits of Demand Gen is access to Google’s audiences.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Our audiences are generated from signals across 8 of our properties ranging from searching on Google maps for a local coffee shop, to watching Cooking tutorials, to checking in on the latest Euro cup scores.</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These users are expressing</a:t>
            </a:r>
            <a:r>
              <a:rPr b="1" lang="en">
                <a:solidFill>
                  <a:schemeClr val="dk1"/>
                </a:solidFill>
                <a:latin typeface="Google Sans"/>
                <a:ea typeface="Google Sans"/>
                <a:cs typeface="Google Sans"/>
                <a:sym typeface="Google Sans"/>
              </a:rPr>
              <a:t> interest and intent, </a:t>
            </a:r>
            <a:r>
              <a:rPr lang="en">
                <a:solidFill>
                  <a:schemeClr val="dk1"/>
                </a:solidFill>
                <a:latin typeface="Google Sans"/>
                <a:ea typeface="Google Sans"/>
                <a:cs typeface="Google Sans"/>
                <a:sym typeface="Google Sans"/>
              </a:rPr>
              <a:t>powering our audience solutions to meet your goals.</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And this is done at scale. Each day, there are billions of touch points that give insight into audience mindsets.</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We’ve built a brand new solution unique to only Demand Gen campaigns at Google -- Lookalike audiences -- where you can leverage your own customer data, and then use our data to find potential customers that share similar characteristics.</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rgbClr val="3C4043"/>
                </a:solidFill>
                <a:latin typeface="Google Sans"/>
                <a:ea typeface="Google Sans"/>
                <a:cs typeface="Google Sans"/>
                <a:sym typeface="Google Sans"/>
              </a:rPr>
              <a:t>Your best creatives, served to tailored audiences -- Quickly adapt your top-performing creative and Google AI will serve it to your specific audiences</a:t>
            </a:r>
            <a:endParaRPr>
              <a:solidFill>
                <a:srgbClr val="3C4043"/>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298450" lvl="0" marL="457200" rtl="0" algn="l">
              <a:spcBef>
                <a:spcPts val="0"/>
              </a:spcBef>
              <a:spcAft>
                <a:spcPts val="0"/>
              </a:spcAft>
              <a:buClr>
                <a:srgbClr val="3C4043"/>
              </a:buClr>
              <a:buSzPts val="1100"/>
              <a:buFont typeface="Google Sans"/>
              <a:buChar char="●"/>
            </a:pPr>
            <a:r>
              <a:rPr lang="en">
                <a:solidFill>
                  <a:srgbClr val="3C4043"/>
                </a:solidFill>
                <a:latin typeface="Google Sans"/>
                <a:ea typeface="Google Sans"/>
                <a:cs typeface="Google Sans"/>
                <a:sym typeface="Google Sans"/>
              </a:rPr>
              <a:t>Access to short and long form video and images in a single campaign</a:t>
            </a:r>
            <a:endParaRPr>
              <a:solidFill>
                <a:srgbClr val="3C4043"/>
              </a:solidFill>
              <a:latin typeface="Google Sans"/>
              <a:ea typeface="Google Sans"/>
              <a:cs typeface="Google Sans"/>
              <a:sym typeface="Google Sans"/>
            </a:endParaRPr>
          </a:p>
          <a:p>
            <a:pPr indent="-298450" lvl="0" marL="457200" rtl="0" algn="l">
              <a:spcBef>
                <a:spcPts val="0"/>
              </a:spcBef>
              <a:spcAft>
                <a:spcPts val="0"/>
              </a:spcAft>
              <a:buClr>
                <a:srgbClr val="3C4043"/>
              </a:buClr>
              <a:buSzPts val="1100"/>
              <a:buFont typeface="Google Sans"/>
              <a:buChar char="●"/>
            </a:pPr>
            <a:r>
              <a:rPr lang="en">
                <a:solidFill>
                  <a:srgbClr val="3C4043"/>
                </a:solidFill>
                <a:latin typeface="Google Sans"/>
                <a:ea typeface="Google Sans"/>
                <a:cs typeface="Google Sans"/>
                <a:sym typeface="Google Sans"/>
              </a:rPr>
              <a:t>A new construction flow that makes it easier than ever to bring your existing image and video ad experiences to Google, and preview them in real time. </a:t>
            </a:r>
            <a:endParaRPr>
              <a:solidFill>
                <a:srgbClr val="3C4043"/>
              </a:solidFill>
              <a:latin typeface="Google Sans"/>
              <a:ea typeface="Google Sans"/>
              <a:cs typeface="Google Sans"/>
              <a:sym typeface="Google Sans"/>
            </a:endParaRPr>
          </a:p>
          <a:p>
            <a:pPr indent="-298450" lvl="0" marL="457200" rtl="0" algn="l">
              <a:spcBef>
                <a:spcPts val="0"/>
              </a:spcBef>
              <a:spcAft>
                <a:spcPts val="0"/>
              </a:spcAft>
              <a:buClr>
                <a:srgbClr val="3C4043"/>
              </a:buClr>
              <a:buSzPts val="1100"/>
              <a:buFont typeface="Google Sans"/>
              <a:buChar char="●"/>
            </a:pPr>
            <a:r>
              <a:rPr lang="en">
                <a:solidFill>
                  <a:srgbClr val="3C4043"/>
                </a:solidFill>
                <a:latin typeface="Google Sans"/>
                <a:ea typeface="Google Sans"/>
                <a:cs typeface="Google Sans"/>
                <a:sym typeface="Google Sans"/>
              </a:rPr>
              <a:t>AI-powered lookalike segments that enable you to reach people outside of your known customer set.</a:t>
            </a:r>
            <a:endParaRPr>
              <a:solidFill>
                <a:srgbClr val="3C4043"/>
              </a:solidFill>
              <a:latin typeface="Google Sans"/>
              <a:ea typeface="Google Sans"/>
              <a:cs typeface="Google Sans"/>
              <a:sym typeface="Google Sans"/>
            </a:endParaRPr>
          </a:p>
          <a:p>
            <a:pPr indent="-298450" lvl="0" marL="457200" rtl="0" algn="l">
              <a:spcBef>
                <a:spcPts val="0"/>
              </a:spcBef>
              <a:spcAft>
                <a:spcPts val="0"/>
              </a:spcAft>
              <a:buClr>
                <a:srgbClr val="3C4043"/>
              </a:buClr>
              <a:buSzPts val="1100"/>
              <a:buFont typeface="Google Sans"/>
              <a:buChar char="●"/>
            </a:pPr>
            <a:r>
              <a:rPr lang="en">
                <a:solidFill>
                  <a:srgbClr val="3C4043"/>
                </a:solidFill>
                <a:latin typeface="Google Sans"/>
                <a:ea typeface="Google Sans"/>
                <a:cs typeface="Google Sans"/>
                <a:sym typeface="Google Sans"/>
              </a:rPr>
              <a:t>The ability to pair your tailored creative with specific audience segments to deliver the most relevant message (at the right moment)</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ADDITIONAL TALKING POINTS:</a:t>
            </a:r>
            <a:endParaRPr b="1">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Daily, there are 5B YouTube videos watched, 5.6B searches daily, 1B active users on chrome. The scale of these signals continues to grow and as a result we are able to understand what truly matters to audiences - and personalize their experience across our privacy-safe feeds.</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1" name="Shape 2731"/>
        <p:cNvGrpSpPr/>
        <p:nvPr/>
      </p:nvGrpSpPr>
      <p:grpSpPr>
        <a:xfrm>
          <a:off x="0" y="0"/>
          <a:ext cx="0" cy="0"/>
          <a:chOff x="0" y="0"/>
          <a:chExt cx="0" cy="0"/>
        </a:xfrm>
      </p:grpSpPr>
      <p:sp>
        <p:nvSpPr>
          <p:cNvPr id="2732" name="Google Shape;2732;g26db33ba2cc_0_2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3" name="Google Shape;2733;g26db33ba2cc_0_2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Maximize relevance, results &amp; creativity with AI-powered lookalike audiences</a:t>
            </a:r>
            <a:endParaRPr b="1">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AI-powered lookalike audiences help you reach new, qualified consumers outside of your existing customer base. Pair tailored creatives with specific audience segments or dynamic product feeds to deliver the most relevant message (at the right moment). A beauty brand can tailor creatives to new, lookalike audiences based on customer preferences like organic ingredients or sunscreen.</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ALTERNATIVE TALKING POINT:</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Bring your audience data and we’ll match it with Google AI-powered lookalike  audiences—created with inputs like past purchases, website and app activity, or YouTube engagement. Combine your inputs with our powerful audience insights to tap into what really moves consumers. You have all the control: you decide the goal and the creative; we’ll custom-match the right audience and serve an ad to them for maximum relevance and impact.</a:t>
            </a:r>
            <a:endParaRPr>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4" name="Shape 2744"/>
        <p:cNvGrpSpPr/>
        <p:nvPr/>
      </p:nvGrpSpPr>
      <p:grpSpPr>
        <a:xfrm>
          <a:off x="0" y="0"/>
          <a:ext cx="0" cy="0"/>
          <a:chOff x="0" y="0"/>
          <a:chExt cx="0" cy="0"/>
        </a:xfrm>
      </p:grpSpPr>
      <p:sp>
        <p:nvSpPr>
          <p:cNvPr id="2745" name="Google Shape;2745;g26db33ba2cc_0_2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6" name="Google Shape;2746;g26db33ba2cc_0_2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Driving demand isn't just measured by conversions and CPAs, it's the incremental value your campaigns generate, like impact on Search, PMax and other campaigns with assistive conversions (DDA) and the halo effect it has on customers who are exposed to your brand: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298450" lvl="0" marL="457200" marR="182880" rtl="0" algn="l">
              <a:lnSpc>
                <a:spcPct val="115000"/>
              </a:lnSpc>
              <a:spcBef>
                <a:spcPts val="0"/>
              </a:spcBef>
              <a:spcAft>
                <a:spcPts val="0"/>
              </a:spcAft>
              <a:buClr>
                <a:schemeClr val="dk1"/>
              </a:buClr>
              <a:buSzPts val="1100"/>
              <a:buFont typeface="Google Sans"/>
              <a:buChar char="●"/>
            </a:pPr>
            <a:r>
              <a:rPr b="1" lang="en">
                <a:solidFill>
                  <a:schemeClr val="dk1"/>
                </a:solidFill>
                <a:latin typeface="Google Sans"/>
                <a:ea typeface="Google Sans"/>
                <a:cs typeface="Google Sans"/>
                <a:sym typeface="Google Sans"/>
              </a:rPr>
              <a:t>Data Driven Attribution</a:t>
            </a:r>
            <a:r>
              <a:rPr lang="en">
                <a:solidFill>
                  <a:schemeClr val="dk1"/>
                </a:solidFill>
                <a:latin typeface="Google Sans"/>
                <a:ea typeface="Google Sans"/>
                <a:cs typeface="Google Sans"/>
                <a:sym typeface="Google Sans"/>
              </a:rPr>
              <a:t> uses your account data to assign credit to different conversions based on how people engage with your ads, and determines which campaigns have the greatest impact on your goals. </a:t>
            </a:r>
            <a:endParaRPr>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Assign credit to conversions based on how people engage with your ads, and determine which campaigns have the greatest impact on your goals</a:t>
            </a:r>
            <a:r>
              <a:rPr lang="en"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Prioritize your bidding for the most impactful strategies. </a:t>
            </a:r>
            <a:endParaRPr>
              <a:solidFill>
                <a:schemeClr val="dk1"/>
              </a:solidFill>
              <a:latin typeface="Google Sans"/>
              <a:ea typeface="Google Sans"/>
              <a:cs typeface="Google Sans"/>
              <a:sym typeface="Google Sans"/>
            </a:endParaRPr>
          </a:p>
          <a:p>
            <a:pPr indent="0" lvl="0" marL="457200" marR="18288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298450" lvl="0" marL="457200" marR="18288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We also have various solutions to help you measure your campaign performance at different levels of the funnel, including </a:t>
            </a:r>
            <a:r>
              <a:rPr b="1" lang="en">
                <a:solidFill>
                  <a:schemeClr val="dk1"/>
                </a:solidFill>
                <a:latin typeface="Google Sans"/>
                <a:ea typeface="Google Sans"/>
                <a:cs typeface="Google Sans"/>
                <a:sym typeface="Google Sans"/>
              </a:rPr>
              <a:t>brand lift and search lift</a:t>
            </a:r>
            <a:r>
              <a:rPr lang="en">
                <a:solidFill>
                  <a:schemeClr val="dk1"/>
                </a:solidFill>
                <a:latin typeface="Google Sans"/>
                <a:ea typeface="Google Sans"/>
                <a:cs typeface="Google Sans"/>
                <a:sym typeface="Google Sans"/>
              </a:rPr>
              <a:t>. </a:t>
            </a:r>
            <a:endParaRPr>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Discover how many people saw your ads, and how those ads impacted their perception of your brand</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Measure</a:t>
            </a:r>
            <a:r>
              <a:rPr lang="en" sz="1000">
                <a:solidFill>
                  <a:schemeClr val="dk1"/>
                </a:solidFill>
                <a:latin typeface="Google Sans"/>
                <a:ea typeface="Google Sans"/>
                <a:cs typeface="Google Sans"/>
                <a:sym typeface="Google Sans"/>
              </a:rPr>
              <a:t> incremental results in </a:t>
            </a:r>
            <a:r>
              <a:rPr lang="en" sz="1000">
                <a:solidFill>
                  <a:schemeClr val="dk1"/>
                </a:solidFill>
                <a:latin typeface="Google Sans"/>
                <a:ea typeface="Google Sans"/>
                <a:cs typeface="Google Sans"/>
                <a:sym typeface="Google Sans"/>
              </a:rPr>
              <a:t>Awareness, Brand Consideration, Purchase Intent, Ad Recall, and more</a:t>
            </a:r>
            <a:r>
              <a:rPr lang="en" sz="1000">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a:p>
            <a:pPr indent="0" lvl="0" marL="0" marR="18288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298450" lvl="0" marL="457200" marR="18288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And to prove the true impact of your campaign, </a:t>
            </a:r>
            <a:r>
              <a:rPr b="1" lang="en">
                <a:solidFill>
                  <a:schemeClr val="dk1"/>
                </a:solidFill>
                <a:latin typeface="Google Sans"/>
                <a:ea typeface="Google Sans"/>
                <a:cs typeface="Google Sans"/>
                <a:sym typeface="Google Sans"/>
              </a:rPr>
              <a:t>Conversion Lift </a:t>
            </a:r>
            <a:r>
              <a:rPr lang="en">
                <a:solidFill>
                  <a:schemeClr val="dk1"/>
                </a:solidFill>
                <a:latin typeface="Google Sans"/>
                <a:ea typeface="Google Sans"/>
                <a:cs typeface="Google Sans"/>
                <a:sym typeface="Google Sans"/>
              </a:rPr>
              <a:t>measures the change in consumer behavior directly caused by the exposure of an ad. </a:t>
            </a:r>
            <a:endParaRPr>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Observe changing consumer behavior impacted by the exposure of an ad</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Measure the lift in a randomly selected, controlled / treatment testing environment.</a:t>
            </a:r>
            <a:endParaRPr>
              <a:solidFill>
                <a:schemeClr val="dk1"/>
              </a:solidFill>
              <a:latin typeface="Google Sans"/>
              <a:ea typeface="Google Sans"/>
              <a:cs typeface="Google Sans"/>
              <a:sym typeface="Google Sans"/>
            </a:endParaRPr>
          </a:p>
          <a:p>
            <a:pPr indent="0" lvl="0" marL="0" marR="18288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marR="182880" rtl="0" algn="l">
              <a:lnSpc>
                <a:spcPct val="115000"/>
              </a:lnSpc>
              <a:spcBef>
                <a:spcPts val="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-----------FOR REFERENCE ONLY —---------</a:t>
            </a:r>
            <a:endParaRPr b="1">
              <a:solidFill>
                <a:schemeClr val="dk1"/>
              </a:solidFill>
              <a:latin typeface="Google Sans"/>
              <a:ea typeface="Google Sans"/>
              <a:cs typeface="Google Sans"/>
              <a:sym typeface="Google Sans"/>
            </a:endParaRPr>
          </a:p>
          <a:p>
            <a:pPr indent="0" lvl="0" marL="0" marR="18288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298450" lvl="0" marL="457200" marR="18288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Data Driven Attribution creates an attribution model unique to your business that values all Google clicks and engaged views on the conversion path based on the contributions made in driving the conversion. </a:t>
            </a:r>
            <a:endParaRPr>
              <a:solidFill>
                <a:schemeClr val="dk1"/>
              </a:solidFill>
              <a:latin typeface="Google Sans"/>
              <a:ea typeface="Google Sans"/>
              <a:cs typeface="Google Sans"/>
              <a:sym typeface="Google Sans"/>
            </a:endParaRPr>
          </a:p>
          <a:p>
            <a:pPr indent="-298450" lvl="1" marL="914400" marR="18288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This form of measurement is important to accurately account for actions that were taken beyond last click that helped contribute to the end conversion.</a:t>
            </a:r>
            <a:endParaRPr>
              <a:solidFill>
                <a:schemeClr val="dk1"/>
              </a:solidFill>
              <a:latin typeface="Google Sans"/>
              <a:ea typeface="Google Sans"/>
              <a:cs typeface="Google Sans"/>
              <a:sym typeface="Google Sans"/>
            </a:endParaRPr>
          </a:p>
          <a:p>
            <a:pPr indent="-298450" lvl="0" marL="457200" marR="18288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Brand Lift is a survey-based measurement of brand impact. The target audience is split into a control group (who will not see your ad) and an exposed group (who will see your ad). Both groups will then receive the same survey in the YT interface that will determine if the ad exposure had an effect on the metric you are measuring. </a:t>
            </a:r>
            <a:endParaRPr>
              <a:solidFill>
                <a:schemeClr val="dk1"/>
              </a:solidFill>
              <a:latin typeface="Google Sans"/>
              <a:ea typeface="Google Sans"/>
              <a:cs typeface="Google Sans"/>
              <a:sym typeface="Google Sans"/>
            </a:endParaRPr>
          </a:p>
          <a:p>
            <a:pPr indent="-298450" lvl="0" marL="457200" marR="182880" rtl="0" algn="l">
              <a:lnSpc>
                <a:spcPct val="115000"/>
              </a:lnSpc>
              <a:spcBef>
                <a:spcPts val="0"/>
              </a:spcBef>
              <a:spcAft>
                <a:spcPts val="0"/>
              </a:spcAft>
              <a:buClr>
                <a:schemeClr val="dk1"/>
              </a:buClr>
              <a:buSzPts val="1100"/>
              <a:buFont typeface="Google Sans"/>
              <a:buChar char="●"/>
            </a:pPr>
            <a:r>
              <a:rPr lang="en">
                <a:solidFill>
                  <a:schemeClr val="dk1"/>
                </a:solidFill>
                <a:latin typeface="Google Sans"/>
                <a:ea typeface="Google Sans"/>
                <a:cs typeface="Google Sans"/>
                <a:sym typeface="Google Sans"/>
              </a:rPr>
              <a:t>Search Lift analyzes the increased likelihood a user has to search for a brand/product on Google.com and YouTube.com for your campaign in order to drive advertisers to optimize and understand the consideration of their brand.</a:t>
            </a:r>
            <a:endParaRPr>
              <a:solidFill>
                <a:schemeClr val="dk1"/>
              </a:solidFill>
              <a:latin typeface="Google Sans"/>
              <a:ea typeface="Google Sans"/>
              <a:cs typeface="Google Sans"/>
              <a:sym typeface="Google Sans"/>
            </a:endParaRPr>
          </a:p>
          <a:p>
            <a:pPr indent="0" lvl="0" marL="0" marR="182880" rtl="0" algn="l">
              <a:lnSpc>
                <a:spcPct val="115000"/>
              </a:lnSpc>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9" name="Shape 2799"/>
        <p:cNvGrpSpPr/>
        <p:nvPr/>
      </p:nvGrpSpPr>
      <p:grpSpPr>
        <a:xfrm>
          <a:off x="0" y="0"/>
          <a:ext cx="0" cy="0"/>
          <a:chOff x="0" y="0"/>
          <a:chExt cx="0" cy="0"/>
        </a:xfrm>
      </p:grpSpPr>
      <p:sp>
        <p:nvSpPr>
          <p:cNvPr id="2800" name="Google Shape;2800;g26db33ba2cc_0_2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1" name="Google Shape;2801;g26db33ba2cc_0_2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We’re also seeing early success from our alpha testers…</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"We’re excited to be among the first Demand Gen advertisers and have found the campaign set up to be seamless, efficient and effective as it opens up more inventory. Demand Gen has given us an entirely new perspective on Google campaigns as we're now looking beyond performance from format to format and instead comparing it to all social players."</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Anselme Langle, Consultant Social Média &amp; Display at Arcane</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t/>
            </a:r>
            <a:endParaRPr>
              <a:solidFill>
                <a:schemeClr val="dk1"/>
              </a:solidFill>
            </a:endParaRPr>
          </a:p>
          <a:p>
            <a:pPr indent="0" lvl="0" marL="0" rtl="0" algn="l">
              <a:spcBef>
                <a:spcPts val="20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"Modern advertisers are confronted with the ever-expanding landscape of consumer attention and as a leader in the social space for over a decade, we recognize the importance of meeting customers where they are and they are scattered across numerous platforms. We believe that Demand Gen presents an exceptional chance for our clients to allocate their advertising budget across a broader spectrum, capturing the attention of previously untapped audiences and bringing new customers into their sphere of influence”.</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Jeremy Frick, Chief Technology Officer, Brand Networks, an Augeo Company.</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ADDITIONAL CUSTOMER QUOTE: </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t/>
            </a:r>
            <a:endParaRPr>
              <a:solidFill>
                <a:schemeClr val="dk1"/>
              </a:solidFill>
            </a:endParaRPr>
          </a:p>
          <a:p>
            <a:pPr indent="0" lvl="0" marL="0" rtl="0" algn="l">
              <a:spcBef>
                <a:spcPts val="20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“Google's Demand Gen is the solution that performance-minded marketers have been looking for. At Smartly.io, we know that now, more than ever, marketers of all sizes are facing downstream pressures from fragmentation to the deprecation of third-party identifiers.As one of the first partners to offer Demand Gen to marketers on our platform, we’re confident in Google’s move to bring the best of Discovery Ads and Video action campaigns together as it gives marketers the solution to deliver incremental conversions to complement their social investments.”</a:t>
            </a:r>
            <a:endParaRPr>
              <a:solidFill>
                <a:schemeClr val="dk1"/>
              </a:solidFill>
              <a:latin typeface="Google Sans"/>
              <a:ea typeface="Google Sans"/>
              <a:cs typeface="Google Sans"/>
              <a:sym typeface="Google Sans"/>
            </a:endParaRPr>
          </a:p>
          <a:p>
            <a:pPr indent="0" lvl="0" marL="0" rtl="0" algn="l">
              <a:spcBef>
                <a:spcPts val="20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Jessie Cooper, Vice President, Partnerships at Smartly.io.</a:t>
            </a:r>
            <a:endParaRPr>
              <a:solidFill>
                <a:schemeClr val="dk1"/>
              </a:solidFill>
              <a:latin typeface="Google Sans"/>
              <a:ea typeface="Google Sans"/>
              <a:cs typeface="Google Sans"/>
              <a:sym typeface="Google Sans"/>
            </a:endParaRPr>
          </a:p>
          <a:p>
            <a:pPr indent="0" lvl="0" marL="0" rtl="0" algn="l">
              <a:spcBef>
                <a:spcPts val="200"/>
              </a:spcBef>
              <a:spcAft>
                <a:spcPts val="0"/>
              </a:spcAft>
              <a:buNone/>
            </a:pPr>
            <a:r>
              <a:t/>
            </a:r>
            <a:endParaRPr>
              <a:solidFill>
                <a:schemeClr val="dk1"/>
              </a:solidFill>
              <a:latin typeface="Google Sans"/>
              <a:ea typeface="Google Sans"/>
              <a:cs typeface="Google Sans"/>
              <a:sym typeface="Google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2" name="Shape 2822"/>
        <p:cNvGrpSpPr/>
        <p:nvPr/>
      </p:nvGrpSpPr>
      <p:grpSpPr>
        <a:xfrm>
          <a:off x="0" y="0"/>
          <a:ext cx="0" cy="0"/>
          <a:chOff x="0" y="0"/>
          <a:chExt cx="0" cy="0"/>
        </a:xfrm>
      </p:grpSpPr>
      <p:sp>
        <p:nvSpPr>
          <p:cNvPr id="2823" name="Google Shape;2823;g25f8df6bbc8_0_10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4" name="Google Shape;2824;g25f8df6bbc8_0_10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latin typeface="Google Sans"/>
                <a:ea typeface="Google Sans"/>
                <a:cs typeface="Google Sans"/>
                <a:sym typeface="Google Sans"/>
              </a:rPr>
              <a:t>But we live in a world where all businesses - including your competitors - stand to gain from automation solutions. So let’s address the elephant in the room: how can you maintain a competitive edge?</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g25f8df6bbc8_0_1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4" name="Google Shape;1904;g25f8df6bbc8_0_1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Google Sans"/>
                <a:ea typeface="Google Sans"/>
                <a:cs typeface="Google Sans"/>
                <a:sym typeface="Google Sans"/>
              </a:rPr>
              <a:t>In a recent survey Google conducted, search was the top resource consumers use to research their in-store purchases, in surveyed countries across the globe.</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latin typeface="Google Sans"/>
                <a:ea typeface="Google Sans"/>
                <a:cs typeface="Google Sans"/>
                <a:sym typeface="Google Sans"/>
              </a:rPr>
              <a:t>And it’s not just for straightforward purchases either: </a:t>
            </a:r>
            <a:r>
              <a:rPr lang="en" sz="1000">
                <a:latin typeface="Google Sans"/>
                <a:ea typeface="Google Sans"/>
                <a:cs typeface="Google Sans"/>
                <a:sym typeface="Google Sans"/>
              </a:rPr>
              <a:t>purchasing a family vacation was never a walk in the park</a:t>
            </a:r>
            <a:r>
              <a:rPr lang="en" sz="1000">
                <a:latin typeface="Google Sans"/>
                <a:ea typeface="Google Sans"/>
                <a:cs typeface="Google Sans"/>
                <a:sym typeface="Google Sans"/>
              </a:rPr>
              <a:t> - but with COVID in the mix, it’s got even more complex.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i="1" lang="en" sz="1000">
                <a:solidFill>
                  <a:schemeClr val="dk1"/>
                </a:solidFill>
                <a:latin typeface="Google Sans"/>
                <a:ea typeface="Google Sans"/>
                <a:cs typeface="Google Sans"/>
                <a:sym typeface="Google Sans"/>
              </a:rPr>
              <a:t>Source: </a:t>
            </a:r>
            <a:endParaRPr i="1"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‘8 searches’ - </a:t>
            </a:r>
            <a:r>
              <a:rPr lang="en" sz="1000" u="sng">
                <a:solidFill>
                  <a:schemeClr val="hlink"/>
                </a:solidFill>
                <a:latin typeface="Google Sans"/>
                <a:ea typeface="Google Sans"/>
                <a:cs typeface="Google Sans"/>
                <a:sym typeface="Google Sans"/>
                <a:hlinkClick r:id="rId2"/>
              </a:rPr>
              <a:t>Google Internal Data, 2021</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Top tool - </a:t>
            </a:r>
            <a:r>
              <a:rPr lang="en" sz="1000">
                <a:solidFill>
                  <a:srgbClr val="3C4043"/>
                </a:solidFill>
                <a:latin typeface="Google Sans"/>
                <a:ea typeface="Google Sans"/>
                <a:cs typeface="Google Sans"/>
                <a:sym typeface="Google Sans"/>
              </a:rPr>
              <a:t>Google commissioned Ipsos COVID-19 tracker, US, CA, UK, FR, DE, IT, AU, JP, RU, IN, CN, BR, MX, ES, ZA, KR n=1000 online consumers 18+ per market. Sept 10-13 2021</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9" name="Shape 2829"/>
        <p:cNvGrpSpPr/>
        <p:nvPr/>
      </p:nvGrpSpPr>
      <p:grpSpPr>
        <a:xfrm>
          <a:off x="0" y="0"/>
          <a:ext cx="0" cy="0"/>
          <a:chOff x="0" y="0"/>
          <a:chExt cx="0" cy="0"/>
        </a:xfrm>
      </p:grpSpPr>
      <p:sp>
        <p:nvSpPr>
          <p:cNvPr id="2830" name="Google Shape;2830;g25f8df6bbc8_0_10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1" name="Google Shape;2831;g25f8df6bbc8_0_10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Google Sans"/>
                <a:ea typeface="Google Sans"/>
                <a:cs typeface="Google Sans"/>
                <a:sym typeface="Google Sans"/>
              </a:rPr>
              <a:t>Your competitive edge is your 1P data, combined with your human expertise. </a:t>
            </a:r>
            <a:endParaRPr sz="1000">
              <a:latin typeface="Google Sans"/>
              <a:ea typeface="Google Sans"/>
              <a:cs typeface="Google Sans"/>
              <a:sym typeface="Google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g25f8df6bbc8_0_10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7" name="Google Shape;2847;g25f8df6bbc8_0_10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Google Sans"/>
                <a:ea typeface="Google Sans"/>
                <a:cs typeface="Google Sans"/>
                <a:sym typeface="Google Sans"/>
              </a:rPr>
              <a:t>The combination of privacy-safe measurement and automation with human expertise and automation, drives results. In research we conducted in 2021 with BCG, we found that ‘digital marketing maturity’ significantly improves business performance and drives revenue.</a:t>
            </a:r>
            <a:endParaRPr sz="1000">
              <a:solidFill>
                <a:srgbClr val="434343"/>
              </a:solidFill>
              <a:latin typeface="Google Sans"/>
              <a:ea typeface="Google Sans"/>
              <a:cs typeface="Google Sans"/>
              <a:sym typeface="Google Sans"/>
            </a:endParaRPr>
          </a:p>
          <a:p>
            <a:pPr indent="-292100" lvl="0" marL="596900" rtl="0" algn="l">
              <a:spcBef>
                <a:spcPts val="0"/>
              </a:spcBef>
              <a:spcAft>
                <a:spcPts val="0"/>
              </a:spcAft>
              <a:buClr>
                <a:srgbClr val="434343"/>
              </a:buClr>
              <a:buSzPts val="1000"/>
              <a:buFont typeface="Google Sans"/>
              <a:buChar char="●"/>
            </a:pPr>
            <a:r>
              <a:rPr lang="en" sz="1000">
                <a:solidFill>
                  <a:srgbClr val="434343"/>
                </a:solidFill>
                <a:latin typeface="Google Sans"/>
                <a:ea typeface="Google Sans"/>
                <a:cs typeface="Google Sans"/>
                <a:sym typeface="Google Sans"/>
              </a:rPr>
              <a:t>Those using first-party data for key marketing functions achieved up to a 2.9X revenue uplift and a 1.5X increase in cost savings.</a:t>
            </a:r>
            <a:endParaRPr sz="1000">
              <a:solidFill>
                <a:srgbClr val="434343"/>
              </a:solidFill>
              <a:latin typeface="Google Sans"/>
              <a:ea typeface="Google Sans"/>
              <a:cs typeface="Google Sans"/>
              <a:sym typeface="Google Sans"/>
            </a:endParaRPr>
          </a:p>
          <a:p>
            <a:pPr indent="0" lvl="0" marL="0" rtl="0" algn="l">
              <a:spcBef>
                <a:spcPts val="1000"/>
              </a:spcBef>
              <a:spcAft>
                <a:spcPts val="0"/>
              </a:spcAft>
              <a:buNone/>
            </a:pPr>
            <a:br>
              <a:rPr i="1" lang="en" sz="1000">
                <a:solidFill>
                  <a:srgbClr val="434343"/>
                </a:solidFill>
                <a:latin typeface="Google Sans"/>
                <a:ea typeface="Google Sans"/>
                <a:cs typeface="Google Sans"/>
                <a:sym typeface="Google Sans"/>
              </a:rPr>
            </a:br>
            <a:r>
              <a:rPr i="1" lang="en" sz="1000">
                <a:solidFill>
                  <a:srgbClr val="434343"/>
                </a:solidFill>
                <a:latin typeface="Google Sans"/>
                <a:ea typeface="Google Sans"/>
                <a:cs typeface="Google Sans"/>
                <a:sym typeface="Google Sans"/>
              </a:rPr>
              <a:t>Sources:</a:t>
            </a:r>
            <a:endParaRPr sz="1000">
              <a:solidFill>
                <a:srgbClr val="434343"/>
              </a:solidFill>
              <a:latin typeface="Google Sans"/>
              <a:ea typeface="Google Sans"/>
              <a:cs typeface="Google Sans"/>
              <a:sym typeface="Google Sans"/>
            </a:endParaRPr>
          </a:p>
          <a:p>
            <a:pPr indent="0" lvl="0" marL="0" rtl="0" algn="l">
              <a:spcBef>
                <a:spcPts val="100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BCG/Google, The Fast Track to Digital Marketing Maturity, 2021: </a:t>
            </a:r>
            <a:r>
              <a:rPr lang="en" sz="1000">
                <a:solidFill>
                  <a:srgbClr val="1A73E8"/>
                </a:solidFill>
                <a:highlight>
                  <a:srgbClr val="FFFFFF"/>
                </a:highlight>
                <a:uFill>
                  <a:noFill/>
                </a:uFill>
                <a:latin typeface="Google Sans"/>
                <a:ea typeface="Google Sans"/>
                <a:cs typeface="Google Sans"/>
                <a:sym typeface="Google Sans"/>
                <a:hlinkClick r:id="rId2">
                  <a:extLst>
                    <a:ext uri="{A12FA001-AC4F-418D-AE19-62706E023703}">
                      <ahyp:hlinkClr val="tx"/>
                    </a:ext>
                  </a:extLst>
                </a:hlinkClick>
              </a:rPr>
              <a:t>https://www.thinkwithgoogle.com/_qs/documents/11989/BCG-The-Fast-Track-to-Digital-Marketing-Maturity-Aug-2021.pdf</a:t>
            </a:r>
            <a:endParaRPr sz="1000">
              <a:solidFill>
                <a:schemeClr val="dk1"/>
              </a:solidFill>
              <a:latin typeface="Google Sans"/>
              <a:ea typeface="Google Sans"/>
              <a:cs typeface="Google Sans"/>
              <a:sym typeface="Google Sans"/>
            </a:endParaRPr>
          </a:p>
          <a:p>
            <a:pPr indent="0" lvl="0" marL="0" rtl="0" algn="l">
              <a:spcBef>
                <a:spcPts val="1000"/>
              </a:spcBef>
              <a:spcAft>
                <a:spcPts val="0"/>
              </a:spcAft>
              <a:buNone/>
            </a:pPr>
            <a:r>
              <a:rPr lang="en" sz="1000">
                <a:solidFill>
                  <a:schemeClr val="dk1"/>
                </a:solidFill>
                <a:latin typeface="Google Sans"/>
                <a:ea typeface="Google Sans"/>
                <a:cs typeface="Google Sans"/>
                <a:sym typeface="Google Sans"/>
              </a:rPr>
              <a:t>BCG/Google, Responsible Marketing with First-party Data in Asia Pacific, 2020:</a:t>
            </a:r>
            <a:r>
              <a:rPr lang="en" sz="1000">
                <a:solidFill>
                  <a:srgbClr val="434343"/>
                </a:solidFill>
                <a:latin typeface="Google Sans"/>
                <a:ea typeface="Google Sans"/>
                <a:cs typeface="Google Sans"/>
                <a:sym typeface="Google Sans"/>
              </a:rPr>
              <a:t> </a:t>
            </a:r>
            <a:r>
              <a:rPr lang="en" sz="1050">
                <a:solidFill>
                  <a:srgbClr val="1A73E8"/>
                </a:solidFill>
                <a:highlight>
                  <a:srgbClr val="FFFFFF"/>
                </a:highlight>
                <a:uFill>
                  <a:noFill/>
                </a:uFill>
                <a:latin typeface="Google Sans"/>
                <a:ea typeface="Google Sans"/>
                <a:cs typeface="Google Sans"/>
                <a:sym typeface="Google Sans"/>
                <a:hlinkClick r:id="rId3">
                  <a:extLst>
                    <a:ext uri="{A12FA001-AC4F-418D-AE19-62706E023703}">
                      <ahyp:hlinkClr val="tx"/>
                    </a:ext>
                  </a:extLst>
                </a:hlinkClick>
              </a:rPr>
              <a:t>https://www.bcg.com/publications/2020/responsible-marketing-with-first-party-data</a:t>
            </a:r>
            <a:endParaRPr sz="1000">
              <a:solidFill>
                <a:srgbClr val="434343"/>
              </a:solidFill>
              <a:latin typeface="Google Sans"/>
              <a:ea typeface="Google Sans"/>
              <a:cs typeface="Google Sans"/>
              <a:sym typeface="Google Sans"/>
            </a:endParaRPr>
          </a:p>
          <a:p>
            <a:pPr indent="0" lvl="0" marL="0" rtl="0" algn="l">
              <a:spcBef>
                <a:spcPts val="1000"/>
              </a:spcBef>
              <a:spcAft>
                <a:spcPts val="1000"/>
              </a:spcAft>
              <a:buNone/>
            </a:pPr>
            <a:r>
              <a:t/>
            </a:r>
            <a:endParaRPr sz="1000">
              <a:solidFill>
                <a:srgbClr val="434343"/>
              </a:solidFill>
              <a:latin typeface="Google Sans"/>
              <a:ea typeface="Google Sans"/>
              <a:cs typeface="Google Sans"/>
              <a:sym typeface="Google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4" name="Shape 2874"/>
        <p:cNvGrpSpPr/>
        <p:nvPr/>
      </p:nvGrpSpPr>
      <p:grpSpPr>
        <a:xfrm>
          <a:off x="0" y="0"/>
          <a:ext cx="0" cy="0"/>
          <a:chOff x="0" y="0"/>
          <a:chExt cx="0" cy="0"/>
        </a:xfrm>
      </p:grpSpPr>
      <p:sp>
        <p:nvSpPr>
          <p:cNvPr id="2875" name="Google Shape;2875;g25f8df6bbc8_0_10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6" name="Google Shape;2876;g25f8df6bbc8_0_10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 sz="1000">
                <a:solidFill>
                  <a:srgbClr val="434343"/>
                </a:solidFill>
                <a:latin typeface="Google Sans"/>
                <a:ea typeface="Google Sans"/>
                <a:cs typeface="Google Sans"/>
                <a:sym typeface="Google Sans"/>
              </a:rPr>
              <a:t>There’s a three-step framework for privacy-safe growth: Build, Create, Activate</a:t>
            </a:r>
            <a:endParaRPr sz="1000">
              <a:solidFill>
                <a:srgbClr val="5F6368"/>
              </a:solidFill>
              <a:latin typeface="Google Sans"/>
              <a:ea typeface="Google Sans"/>
              <a:cs typeface="Google Sans"/>
              <a:sym typeface="Google Sans"/>
            </a:endParaRPr>
          </a:p>
          <a:p>
            <a:pPr indent="0" lvl="0" marL="0" rtl="0" algn="just">
              <a:lnSpc>
                <a:spcPct val="115000"/>
              </a:lnSpc>
              <a:spcBef>
                <a:spcPts val="0"/>
              </a:spcBef>
              <a:spcAft>
                <a:spcPts val="0"/>
              </a:spcAft>
              <a:buClr>
                <a:schemeClr val="dk1"/>
              </a:buClr>
              <a:buSzPts val="1100"/>
              <a:buFont typeface="Arial"/>
              <a:buNone/>
            </a:pPr>
            <a:r>
              <a:rPr lang="en" sz="1000">
                <a:solidFill>
                  <a:srgbClr val="434343"/>
                </a:solidFill>
                <a:latin typeface="Google Sans"/>
                <a:ea typeface="Google Sans"/>
                <a:cs typeface="Google Sans"/>
                <a:sym typeface="Google Sans"/>
              </a:rPr>
              <a:t>We like to structure our thinking about what marketers should do to enable privacy-safe growth around three key pillars: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solidFill>
                <a:srgbClr val="3C4043"/>
              </a:solidFill>
              <a:latin typeface="Google Sans"/>
              <a:ea typeface="Google Sans"/>
              <a:cs typeface="Google Sans"/>
              <a:sym typeface="Google Sans"/>
            </a:endParaRPr>
          </a:p>
          <a:p>
            <a:pPr indent="-292100" lvl="0" marL="457200" rtl="0" algn="l">
              <a:lnSpc>
                <a:spcPct val="115000"/>
              </a:lnSpc>
              <a:spcBef>
                <a:spcPts val="0"/>
              </a:spcBef>
              <a:spcAft>
                <a:spcPts val="0"/>
              </a:spcAft>
              <a:buClr>
                <a:srgbClr val="3C4043"/>
              </a:buClr>
              <a:buSzPts val="1000"/>
              <a:buFont typeface="Google Sans"/>
              <a:buAutoNum type="arabicPeriod"/>
            </a:pPr>
            <a:r>
              <a:rPr lang="en" sz="1000">
                <a:solidFill>
                  <a:srgbClr val="3C4043"/>
                </a:solidFill>
                <a:latin typeface="Google Sans"/>
                <a:ea typeface="Google Sans"/>
                <a:cs typeface="Google Sans"/>
                <a:sym typeface="Google Sans"/>
              </a:rPr>
              <a:t>Build a first-party data database</a:t>
            </a:r>
            <a:endParaRPr sz="1000">
              <a:solidFill>
                <a:srgbClr val="3C4043"/>
              </a:solidFill>
              <a:latin typeface="Google Sans"/>
              <a:ea typeface="Google Sans"/>
              <a:cs typeface="Google Sans"/>
              <a:sym typeface="Google Sans"/>
            </a:endParaRPr>
          </a:p>
          <a:p>
            <a:pPr indent="-292100" lvl="0" marL="457200" rtl="0" algn="l">
              <a:lnSpc>
                <a:spcPct val="115000"/>
              </a:lnSpc>
              <a:spcBef>
                <a:spcPts val="0"/>
              </a:spcBef>
              <a:spcAft>
                <a:spcPts val="0"/>
              </a:spcAft>
              <a:buClr>
                <a:srgbClr val="3C4043"/>
              </a:buClr>
              <a:buSzPts val="1000"/>
              <a:buFont typeface="Google Sans"/>
              <a:buAutoNum type="arabicPeriod"/>
            </a:pPr>
            <a:r>
              <a:rPr lang="en" sz="1000">
                <a:solidFill>
                  <a:srgbClr val="3C4043"/>
                </a:solidFill>
                <a:latin typeface="Google Sans"/>
                <a:ea typeface="Google Sans"/>
                <a:cs typeface="Google Sans"/>
                <a:sym typeface="Google Sans"/>
              </a:rPr>
              <a:t>Create a customer-oriented strategy</a:t>
            </a:r>
            <a:endParaRPr sz="1000">
              <a:solidFill>
                <a:srgbClr val="3C4043"/>
              </a:solidFill>
              <a:latin typeface="Google Sans"/>
              <a:ea typeface="Google Sans"/>
              <a:cs typeface="Google Sans"/>
              <a:sym typeface="Google Sans"/>
            </a:endParaRPr>
          </a:p>
          <a:p>
            <a:pPr indent="-292100" lvl="0" marL="457200" rtl="0" algn="l">
              <a:lnSpc>
                <a:spcPct val="115000"/>
              </a:lnSpc>
              <a:spcBef>
                <a:spcPts val="0"/>
              </a:spcBef>
              <a:spcAft>
                <a:spcPts val="0"/>
              </a:spcAft>
              <a:buClr>
                <a:srgbClr val="3C4043"/>
              </a:buClr>
              <a:buSzPts val="1000"/>
              <a:buFont typeface="Google Sans"/>
              <a:buAutoNum type="arabicPeriod"/>
            </a:pPr>
            <a:r>
              <a:rPr lang="en" sz="1000">
                <a:solidFill>
                  <a:srgbClr val="3C4043"/>
                </a:solidFill>
                <a:latin typeface="Google Sans"/>
                <a:ea typeface="Google Sans"/>
                <a:cs typeface="Google Sans"/>
                <a:sym typeface="Google Sans"/>
              </a:rPr>
              <a:t>Activate across platforms</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2" name="Shape 2892"/>
        <p:cNvGrpSpPr/>
        <p:nvPr/>
      </p:nvGrpSpPr>
      <p:grpSpPr>
        <a:xfrm>
          <a:off x="0" y="0"/>
          <a:ext cx="0" cy="0"/>
          <a:chOff x="0" y="0"/>
          <a:chExt cx="0" cy="0"/>
        </a:xfrm>
      </p:grpSpPr>
      <p:sp>
        <p:nvSpPr>
          <p:cNvPr id="2893" name="Google Shape;2893;g25f8df6bbc8_0_10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4" name="Google Shape;2894;g25f8df6bbc8_0_10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Google Sans"/>
                <a:ea typeface="Google Sans"/>
                <a:cs typeface="Google Sans"/>
                <a:sym typeface="Google Sans"/>
              </a:rPr>
              <a:t>Talk Track</a:t>
            </a:r>
            <a:endParaRPr b="1"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000">
                <a:latin typeface="Google Sans"/>
                <a:ea typeface="Google Sans"/>
                <a:cs typeface="Google Sans"/>
                <a:sym typeface="Google Sans"/>
              </a:rPr>
              <a:t>Step 1</a:t>
            </a:r>
            <a:r>
              <a:rPr lang="en" sz="1000">
                <a:solidFill>
                  <a:schemeClr val="dk1"/>
                </a:solidFill>
                <a:latin typeface="Google Sans"/>
                <a:ea typeface="Google Sans"/>
                <a:cs typeface="Google Sans"/>
                <a:sym typeface="Google Sans"/>
              </a:rPr>
              <a:t>: Build a robust 1PD database to inform your business objective-oriented marketing strategy </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Getting the most out of 1PD is not just about having the right data, technology, or processes/people in place – it’s about developing open and technical solutions that support innovation, not hinder it</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Google Sans"/>
                <a:ea typeface="Google Sans"/>
                <a:cs typeface="Google Sans"/>
                <a:sym typeface="Google Sans"/>
              </a:rPr>
              <a:t>Integrate your marketing &amp; data/customer management platforms to enable an automated flow of data. Google’s Ad + Cloud products can help to make faster, better decisions by combining previously siloed data to unlock insights that then lead to timely and relevant customer messaging, surfacing behavioral predictions to help you invest more effectively in marketing</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In many orgs, data is spread out across campaigns, CRM systems, websites, apps, etc. and is also managed by a myriad of teams. The key is to create infrastructure that breaks down the organizational silos and connect the dots between data within your org, and also stand up automated processes that allow for the seamless ingestion &amp; connection of that data</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Google Sans"/>
                <a:ea typeface="Google Sans"/>
                <a:cs typeface="Google Sans"/>
                <a:sym typeface="Google Sans"/>
              </a:rPr>
              <a:t>Where possible, own your data: the more processes &amp; tech that are done in-house, the more you can control within your own ecosystem. </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3" name="Shape 2913"/>
        <p:cNvGrpSpPr/>
        <p:nvPr/>
      </p:nvGrpSpPr>
      <p:grpSpPr>
        <a:xfrm>
          <a:off x="0" y="0"/>
          <a:ext cx="0" cy="0"/>
          <a:chOff x="0" y="0"/>
          <a:chExt cx="0" cy="0"/>
        </a:xfrm>
      </p:grpSpPr>
      <p:sp>
        <p:nvSpPr>
          <p:cNvPr id="2914" name="Google Shape;2914;g25f8df6bbc8_0_10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5" name="Google Shape;2915;g25f8df6bbc8_0_10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Google Sans"/>
                <a:ea typeface="Google Sans"/>
                <a:cs typeface="Google Sans"/>
                <a:sym typeface="Google Sans"/>
              </a:rPr>
              <a:t>Talk Track</a:t>
            </a:r>
            <a:endParaRPr b="1"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latin typeface="Google Sans"/>
                <a:ea typeface="Google Sans"/>
                <a:cs typeface="Google Sans"/>
                <a:sym typeface="Google Sans"/>
              </a:rPr>
              <a:t>Step 2: Ensure that your strategy is built to cultivate customer trust and use that to build relationships with your customers</a:t>
            </a:r>
            <a:endParaRPr sz="1000">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Tying your data assets to business goals is one piece of the puzzle; the other piece is ensuring that your first-party data strategy is rooted in consumer trust and transparency</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This can be accomplished by over-communicating what you’re doing with data and why during the collection process</a:t>
            </a:r>
            <a:endParaRPr sz="1000">
              <a:solidFill>
                <a:schemeClr val="dk1"/>
              </a:solidFill>
              <a:latin typeface="Google Sans"/>
              <a:ea typeface="Google Sans"/>
              <a:cs typeface="Google Sans"/>
              <a:sym typeface="Google Sans"/>
            </a:endParaRPr>
          </a:p>
          <a:p>
            <a:pPr indent="-292100" lvl="0" marL="457200" rtl="0" algn="l">
              <a:lnSpc>
                <a:spcPct val="115000"/>
              </a:lnSpc>
              <a:spcBef>
                <a:spcPts val="0"/>
              </a:spcBef>
              <a:spcAft>
                <a:spcPts val="0"/>
              </a:spcAft>
              <a:buClr>
                <a:schemeClr val="dk1"/>
              </a:buClr>
              <a:buSzPts val="1000"/>
              <a:buFont typeface="Google Sans"/>
              <a:buChar char="●"/>
            </a:pPr>
            <a:r>
              <a:rPr lang="en" sz="1000">
                <a:solidFill>
                  <a:schemeClr val="dk1"/>
                </a:solidFill>
                <a:latin typeface="Google Sans"/>
                <a:ea typeface="Google Sans"/>
                <a:cs typeface="Google Sans"/>
                <a:sym typeface="Google Sans"/>
              </a:rPr>
              <a:t>In terms of </a:t>
            </a:r>
            <a:r>
              <a:rPr i="1" lang="en" sz="1000">
                <a:solidFill>
                  <a:schemeClr val="dk1"/>
                </a:solidFill>
                <a:latin typeface="Google Sans"/>
                <a:ea typeface="Google Sans"/>
                <a:cs typeface="Google Sans"/>
                <a:sym typeface="Google Sans"/>
              </a:rPr>
              <a:t>what</a:t>
            </a:r>
            <a:r>
              <a:rPr lang="en" sz="1000">
                <a:solidFill>
                  <a:schemeClr val="dk1"/>
                </a:solidFill>
                <a:latin typeface="Google Sans"/>
                <a:ea typeface="Google Sans"/>
                <a:cs typeface="Google Sans"/>
                <a:sym typeface="Google Sans"/>
              </a:rPr>
              <a:t> to communicate, it’s important to be transparent about:</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Google Sans"/>
                <a:ea typeface="Google Sans"/>
                <a:cs typeface="Google Sans"/>
                <a:sym typeface="Google Sans"/>
              </a:rPr>
              <a:t>What data is collected</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Google Sans"/>
                <a:ea typeface="Google Sans"/>
                <a:cs typeface="Google Sans"/>
                <a:sym typeface="Google Sans"/>
              </a:rPr>
              <a:t>How it will be used</a:t>
            </a:r>
            <a:endParaRPr sz="1000">
              <a:solidFill>
                <a:schemeClr val="dk1"/>
              </a:solidFill>
              <a:latin typeface="Google Sans"/>
              <a:ea typeface="Google Sans"/>
              <a:cs typeface="Google Sans"/>
              <a:sym typeface="Google Sans"/>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Google Sans"/>
                <a:ea typeface="Google Sans"/>
                <a:cs typeface="Google Sans"/>
                <a:sym typeface="Google Sans"/>
              </a:rPr>
              <a:t>How its use will benefit customers</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Source:</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Google/BCG ‘Consumer Privacy and Preferences Study; Senior marketing executives and expert interviews’, </a:t>
            </a:r>
            <a:r>
              <a:rPr lang="en" sz="1000" u="sng">
                <a:solidFill>
                  <a:schemeClr val="hlink"/>
                </a:solidFill>
                <a:latin typeface="Google Sans"/>
                <a:ea typeface="Google Sans"/>
                <a:cs typeface="Google Sans"/>
                <a:sym typeface="Google Sans"/>
                <a:hlinkClick r:id="rId2"/>
              </a:rPr>
              <a:t>August 2021</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8" name="Shape 2928"/>
        <p:cNvGrpSpPr/>
        <p:nvPr/>
      </p:nvGrpSpPr>
      <p:grpSpPr>
        <a:xfrm>
          <a:off x="0" y="0"/>
          <a:ext cx="0" cy="0"/>
          <a:chOff x="0" y="0"/>
          <a:chExt cx="0" cy="0"/>
        </a:xfrm>
      </p:grpSpPr>
      <p:sp>
        <p:nvSpPr>
          <p:cNvPr id="2929" name="Google Shape;2929;g25f8df6bbc8_0_10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0" name="Google Shape;2930;g25f8df6bbc8_0_10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Combining your 1P data and automation will help you find the most valuable audiences for your brand, and therefore can help you drive the most common business objectives: market share, volume, revenue, and profit.</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000">
                <a:solidFill>
                  <a:schemeClr val="dk1"/>
                </a:solidFill>
                <a:latin typeface="Google Sans"/>
                <a:ea typeface="Google Sans"/>
                <a:cs typeface="Google Sans"/>
                <a:sym typeface="Google Sans"/>
              </a:rPr>
              <a:t>Activate custom and automated bidding strategies that aim to bid to more advanced value KPIs over time. Automation will help you drive value and performance; make the most of your 1PD and tailor messages to your most valuable customers.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Combining your human expertise with automation and a privacy safe 1P database is your competitive advantage.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5" name="Shape 2945"/>
        <p:cNvGrpSpPr/>
        <p:nvPr/>
      </p:nvGrpSpPr>
      <p:grpSpPr>
        <a:xfrm>
          <a:off x="0" y="0"/>
          <a:ext cx="0" cy="0"/>
          <a:chOff x="0" y="0"/>
          <a:chExt cx="0" cy="0"/>
        </a:xfrm>
      </p:grpSpPr>
      <p:sp>
        <p:nvSpPr>
          <p:cNvPr id="2946" name="Google Shape;2946;g25f8df6bbc8_0_1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7" name="Google Shape;2947;g25f8df6bbc8_0_1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8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g25f8df6bbc8_0_10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25f8df6bbc8_0_10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Google Sans"/>
              <a:ea typeface="Google Sans"/>
              <a:cs typeface="Google Sans"/>
              <a:sym typeface="Google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g25f8df6bbc8_0_1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3" name="Google Shape;1913;g25f8df6bbc8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oogle Sans"/>
                <a:ea typeface="Google Sans"/>
                <a:cs typeface="Google Sans"/>
                <a:sym typeface="Google Sans"/>
              </a:rPr>
              <a:t>Booking a family vacation or fixing a broken appliance are complex tasks that require several searches, as the consumer expands and contracts their consideration set, and eventually moves to a purchase.</a:t>
            </a:r>
            <a:endParaRPr b="1"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COVID has complicated these sorts of tasks even further: with ever-changing regulations and requirements, the customer has to make several more searches to achieve the same objective. </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For example, searches for "travel rules" have grown globally by over 600% YoY, as consumers vye to keep on top of rapidly changing COVID regulations.</a:t>
            </a:r>
            <a:endParaRPr sz="1000">
              <a:latin typeface="Google Sans"/>
              <a:ea typeface="Google Sans"/>
              <a:cs typeface="Google Sans"/>
              <a:sym typeface="Google Sans"/>
            </a:endParaRPr>
          </a:p>
          <a:p>
            <a:pPr indent="0" lvl="0" marL="0" rtl="0" algn="l">
              <a:spcBef>
                <a:spcPts val="0"/>
              </a:spcBef>
              <a:spcAft>
                <a:spcPts val="0"/>
              </a:spcAft>
              <a:buNone/>
            </a:pPr>
            <a:r>
              <a:t/>
            </a:r>
            <a:endParaRPr sz="1000">
              <a:latin typeface="Google Sans"/>
              <a:ea typeface="Google Sans"/>
              <a:cs typeface="Google Sans"/>
              <a:sym typeface="Google Sans"/>
            </a:endParaRPr>
          </a:p>
          <a:p>
            <a:pPr indent="0" lvl="0" marL="0" rtl="0" algn="l">
              <a:spcBef>
                <a:spcPts val="0"/>
              </a:spcBef>
              <a:spcAft>
                <a:spcPts val="0"/>
              </a:spcAft>
              <a:buNone/>
            </a:pPr>
            <a:r>
              <a:rPr lang="en" sz="1000">
                <a:latin typeface="Google Sans"/>
                <a:ea typeface="Google Sans"/>
                <a:cs typeface="Google Sans"/>
                <a:sym typeface="Google Sans"/>
              </a:rPr>
              <a:t>Fluidity and flexibility are now the norm: searches for "last minute hotel deals" have grown globally by over 70% YoY</a:t>
            </a:r>
            <a:r>
              <a:rPr lang="en" sz="1000">
                <a:latin typeface="Google Sans"/>
                <a:ea typeface="Google Sans"/>
                <a:cs typeface="Google Sans"/>
                <a:sym typeface="Google Sans"/>
              </a:rPr>
              <a:t>.</a:t>
            </a:r>
            <a:endParaRPr sz="1000">
              <a:latin typeface="Google Sans"/>
              <a:ea typeface="Google Sans"/>
              <a:cs typeface="Google Sans"/>
              <a:sym typeface="Google Sans"/>
            </a:endParaRPr>
          </a:p>
          <a:p>
            <a:pPr indent="0" lvl="0" marL="0" rtl="0" algn="l">
              <a:spcBef>
                <a:spcPts val="0"/>
              </a:spcBef>
              <a:spcAft>
                <a:spcPts val="0"/>
              </a:spcAft>
              <a:buNone/>
            </a:pPr>
            <a:r>
              <a:t/>
            </a:r>
            <a:endParaRPr sz="1000">
              <a:solidFill>
                <a:srgbClr val="3C4043"/>
              </a:solidFill>
              <a:latin typeface="Google Sans"/>
              <a:ea typeface="Google Sans"/>
              <a:cs typeface="Google Sans"/>
              <a:sym typeface="Google Sans"/>
            </a:endParaRPr>
          </a:p>
          <a:p>
            <a:pPr indent="0" lvl="0" marL="0" rtl="0" algn="l">
              <a:spcBef>
                <a:spcPts val="0"/>
              </a:spcBef>
              <a:spcAft>
                <a:spcPts val="0"/>
              </a:spcAft>
              <a:buNone/>
            </a:pPr>
            <a:r>
              <a:rPr i="1" lang="en" sz="1000">
                <a:solidFill>
                  <a:schemeClr val="dk1"/>
                </a:solidFill>
                <a:latin typeface="Google Sans"/>
                <a:ea typeface="Google Sans"/>
                <a:cs typeface="Google Sans"/>
                <a:sym typeface="Google Sans"/>
              </a:rPr>
              <a:t>Sources:</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sz="1000">
                <a:solidFill>
                  <a:schemeClr val="dk1"/>
                </a:solidFill>
                <a:latin typeface="Google Sans"/>
                <a:ea typeface="Google Sans"/>
                <a:cs typeface="Google Sans"/>
                <a:sym typeface="Google Sans"/>
              </a:rPr>
              <a:t>‘Outdoor seating’ - Google data, global English, Sep.1, 2019 - Aug.1 2021</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sz="1000">
                <a:solidFill>
                  <a:schemeClr val="dk1"/>
                </a:solidFill>
                <a:latin typeface="Google Sans"/>
                <a:ea typeface="Google Sans"/>
                <a:cs typeface="Google Sans"/>
                <a:sym typeface="Google Sans"/>
              </a:rPr>
              <a:t>‘Travel rules’ - Google Data, Global English, Aug 31, 2021 - Oct 29, 2021 vs Aug 31, 2020 - Oct 29, 2020</a:t>
            </a:r>
            <a:endParaRPr sz="10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sz="1000">
                <a:solidFill>
                  <a:schemeClr val="dk1"/>
                </a:solidFill>
                <a:latin typeface="Google Sans"/>
                <a:ea typeface="Google Sans"/>
                <a:cs typeface="Google Sans"/>
                <a:sym typeface="Google Sans"/>
              </a:rPr>
              <a:t>‘Hotel deals’ - Google Data, Global English, Aug 31, 2021 - Oct 29, 2021 vs Aug 31, 2020 - Oct 29, 2020</a:t>
            </a:r>
            <a:endParaRPr i="1" sz="1000">
              <a:solidFill>
                <a:schemeClr val="dk1"/>
              </a:solidFill>
              <a:latin typeface="Google Sans"/>
              <a:ea typeface="Google Sans"/>
              <a:cs typeface="Google Sans"/>
              <a:sym typeface="Google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g25f8df6bbc8_0_1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3" name="Google Shape;1933;g25f8df6bbc8_0_1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latin typeface="Google Sans"/>
                <a:ea typeface="Google Sans"/>
                <a:cs typeface="Google Sans"/>
                <a:sym typeface="Google Sans"/>
              </a:rPr>
              <a:t>Some of these new pockets of demand that have emerged as a result of the pandemic are here to stay.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latin typeface="Google Sans"/>
                <a:ea typeface="Google Sans"/>
                <a:cs typeface="Google Sans"/>
                <a:sym typeface="Google Sans"/>
              </a:rPr>
              <a:t>Demand for traditionally in-person experiences has gone online: Searches for ‘online doctor consultation’ have grown globally by over 200% YOY. Searches for ‘online dating’ have also grown globally by over 200% YOY.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latin typeface="Google Sans"/>
                <a:ea typeface="Google Sans"/>
                <a:cs typeface="Google Sans"/>
                <a:sym typeface="Google Sans"/>
              </a:rPr>
              <a:t>Trends have been accelerated: online gaming was already big, but searches for ‘multiplayer games online’ have grown by over 100% globally YOY.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latin typeface="Google Sans"/>
                <a:ea typeface="Google Sans"/>
                <a:cs typeface="Google Sans"/>
                <a:sym typeface="Google Sans"/>
              </a:rPr>
              <a:t>We’re witnessing a moment in history on a similar scale to the shift to broadband, or the evolution from desktop to mobile.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latin typeface="Google Sans"/>
                <a:ea typeface="Google Sans"/>
                <a:cs typeface="Google Sans"/>
                <a:sym typeface="Google Sans"/>
              </a:rPr>
              <a:t>This migration from offline to online can create either confusion and inconsistency for businesses, or a host of brand new opportunities for growth.</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Google is here to help ensure your business is in the camp that harnesses the opportunity.</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Sources:</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‘Doctor consultation’ - Google Data, Global English, Apr 27, 2021 - Jun 25, 2021 vs Apr 27, 2020 - Jun 25, 2020</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‘Dating’ - Google Data, Global English, Sep 2020 - Aug 2021 vs Sep 2019 - Aug 2020</a:t>
            </a:r>
            <a:endParaRPr sz="1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000">
                <a:solidFill>
                  <a:schemeClr val="dk1"/>
                </a:solidFill>
                <a:latin typeface="Google Sans"/>
                <a:ea typeface="Google Sans"/>
                <a:cs typeface="Google Sans"/>
                <a:sym typeface="Google Sans"/>
              </a:rPr>
              <a:t>‘Mulitplayer’ - Google Data, Global English, Sep 2020 - Aug 2021 vs Sep 2019 - Aug 2020</a:t>
            </a:r>
            <a:endParaRPr sz="1000">
              <a:solidFill>
                <a:schemeClr val="dk1"/>
              </a:solidFill>
              <a:latin typeface="Google Sans"/>
              <a:ea typeface="Google Sans"/>
              <a:cs typeface="Google Sans"/>
              <a:sym typeface="Google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g26db33ba2c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3" name="Google Shape;1953;g26db33ba2c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50">
                <a:solidFill>
                  <a:srgbClr val="3C4043"/>
                </a:solidFill>
                <a:highlight>
                  <a:srgbClr val="FFFFFF"/>
                </a:highlight>
                <a:latin typeface="Roboto"/>
                <a:ea typeface="Roboto"/>
                <a:cs typeface="Roboto"/>
                <a:sym typeface="Roboto"/>
              </a:rPr>
              <a:t>For brands who are INVESTING and looking to build market share and share of voice during the current times, Discovery is a way to maintain share of voice while still supporting short term cash flow and driving on prospecting metrics / new customer acquisition.</a:t>
            </a:r>
            <a:endParaRPr sz="1000">
              <a:highlight>
                <a:srgbClr val="FFFFFF"/>
              </a:highlight>
              <a:latin typeface="Google Sans"/>
              <a:ea typeface="Google Sans"/>
              <a:cs typeface="Google Sans"/>
              <a:sym typeface="Google Sans"/>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g26db33ba2cc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2" name="Google Shape;1972;g26db33ba2cc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highlight>
                <a:srgbClr val="FFFFFF"/>
              </a:highlight>
              <a:latin typeface="Google Sans"/>
              <a:ea typeface="Google Sans"/>
              <a:cs typeface="Google Sans"/>
              <a:sym typeface="Google Sans"/>
            </a:endParaRPr>
          </a:p>
          <a:p>
            <a:pPr indent="0" lvl="0" marL="0" rtl="0" algn="l">
              <a:lnSpc>
                <a:spcPct val="115000"/>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0.jpg"/><Relationship Id="rId3" Type="http://schemas.openxmlformats.org/officeDocument/2006/relationships/image" Target="../media/image1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 Id="rId3" Type="http://schemas.openxmlformats.org/officeDocument/2006/relationships/image" Target="../media/image12.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Heading">
  <p:cSld name="Blank_1_1_1_1_1_1_1_1">
    <p:spTree>
      <p:nvGrpSpPr>
        <p:cNvPr id="921" name="Shape 921"/>
        <p:cNvGrpSpPr/>
        <p:nvPr/>
      </p:nvGrpSpPr>
      <p:grpSpPr>
        <a:xfrm>
          <a:off x="0" y="0"/>
          <a:ext cx="0" cy="0"/>
          <a:chOff x="0" y="0"/>
          <a:chExt cx="0" cy="0"/>
        </a:xfrm>
      </p:grpSpPr>
      <p:grpSp>
        <p:nvGrpSpPr>
          <p:cNvPr id="922" name="Google Shape;922;p103"/>
          <p:cNvGrpSpPr/>
          <p:nvPr/>
        </p:nvGrpSpPr>
        <p:grpSpPr>
          <a:xfrm>
            <a:off x="8469122" y="4803781"/>
            <a:ext cx="420491" cy="137010"/>
            <a:chOff x="0" y="0"/>
            <a:chExt cx="2077525" cy="676925"/>
          </a:xfrm>
        </p:grpSpPr>
        <p:sp>
          <p:nvSpPr>
            <p:cNvPr id="923" name="Google Shape;923;p10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24" name="Google Shape;924;p10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25" name="Google Shape;925;p10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26" name="Google Shape;926;p10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27" name="Google Shape;927;p10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28" name="Google Shape;928;p10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929" name="Google Shape;929;p103"/>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30" name="Google Shape;930;p103"/>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931" name="Google Shape;931;p103"/>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Heading">
  <p:cSld name="Blank_1_1_1_1_1_1_1_1_2">
    <p:spTree>
      <p:nvGrpSpPr>
        <p:cNvPr id="932" name="Shape 932"/>
        <p:cNvGrpSpPr/>
        <p:nvPr/>
      </p:nvGrpSpPr>
      <p:grpSpPr>
        <a:xfrm>
          <a:off x="0" y="0"/>
          <a:ext cx="0" cy="0"/>
          <a:chOff x="0" y="0"/>
          <a:chExt cx="0" cy="0"/>
        </a:xfrm>
      </p:grpSpPr>
      <p:grpSp>
        <p:nvGrpSpPr>
          <p:cNvPr id="933" name="Google Shape;933;p104"/>
          <p:cNvGrpSpPr/>
          <p:nvPr/>
        </p:nvGrpSpPr>
        <p:grpSpPr>
          <a:xfrm>
            <a:off x="8469122" y="4803781"/>
            <a:ext cx="420491" cy="137010"/>
            <a:chOff x="0" y="0"/>
            <a:chExt cx="2077525" cy="676925"/>
          </a:xfrm>
        </p:grpSpPr>
        <p:sp>
          <p:nvSpPr>
            <p:cNvPr id="934" name="Google Shape;934;p10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35" name="Google Shape;935;p10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36" name="Google Shape;936;p10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37" name="Google Shape;937;p10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38" name="Google Shape;938;p10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39" name="Google Shape;939;p10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940" name="Google Shape;940;p104"/>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41" name="Google Shape;941;p104"/>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942" name="Google Shape;942;p104"/>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Heading">
  <p:cSld name="Blank_1_1_1_1_1_1_1_1_1">
    <p:spTree>
      <p:nvGrpSpPr>
        <p:cNvPr id="943" name="Shape 943"/>
        <p:cNvGrpSpPr/>
        <p:nvPr/>
      </p:nvGrpSpPr>
      <p:grpSpPr>
        <a:xfrm>
          <a:off x="0" y="0"/>
          <a:ext cx="0" cy="0"/>
          <a:chOff x="0" y="0"/>
          <a:chExt cx="0" cy="0"/>
        </a:xfrm>
      </p:grpSpPr>
      <p:grpSp>
        <p:nvGrpSpPr>
          <p:cNvPr id="944" name="Google Shape;944;p105"/>
          <p:cNvGrpSpPr/>
          <p:nvPr/>
        </p:nvGrpSpPr>
        <p:grpSpPr>
          <a:xfrm>
            <a:off x="8469122" y="4803781"/>
            <a:ext cx="420491" cy="137010"/>
            <a:chOff x="0" y="0"/>
            <a:chExt cx="2077525" cy="676925"/>
          </a:xfrm>
        </p:grpSpPr>
        <p:sp>
          <p:nvSpPr>
            <p:cNvPr id="945" name="Google Shape;945;p10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46" name="Google Shape;946;p10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47" name="Google Shape;947;p10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48" name="Google Shape;948;p10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49" name="Google Shape;949;p10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50" name="Google Shape;950;p10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951" name="Google Shape;951;p105"/>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52" name="Google Shape;952;p105"/>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953" name="Google Shape;953;p105"/>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ection Main">
  <p:cSld name="CUSTOM">
    <p:bg>
      <p:bgPr>
        <a:solidFill>
          <a:srgbClr val="E8F0FE"/>
        </a:solidFill>
      </p:bgPr>
    </p:bg>
    <p:spTree>
      <p:nvGrpSpPr>
        <p:cNvPr id="954" name="Shape 954"/>
        <p:cNvGrpSpPr/>
        <p:nvPr/>
      </p:nvGrpSpPr>
      <p:grpSpPr>
        <a:xfrm>
          <a:off x="0" y="0"/>
          <a:ext cx="0" cy="0"/>
          <a:chOff x="0" y="0"/>
          <a:chExt cx="0" cy="0"/>
        </a:xfrm>
      </p:grpSpPr>
      <p:sp>
        <p:nvSpPr>
          <p:cNvPr id="955" name="Google Shape;955;p106"/>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4800"/>
              <a:buFont typeface="Google Sans"/>
              <a:buNone/>
              <a:defRPr b="0" i="0" sz="480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56" name="Google Shape;956;p106"/>
          <p:cNvSpPr txBox="1"/>
          <p:nvPr/>
        </p:nvSpPr>
        <p:spPr>
          <a:xfrm rot="5400000">
            <a:off x="8259150" y="884861"/>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957" name="Google Shape;957;p106"/>
          <p:cNvSpPr txBox="1"/>
          <p:nvPr>
            <p:ph idx="1" type="body"/>
          </p:nvPr>
        </p:nvSpPr>
        <p:spPr>
          <a:xfrm>
            <a:off x="457200" y="2571750"/>
            <a:ext cx="2690700" cy="14868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grpSp>
        <p:nvGrpSpPr>
          <p:cNvPr id="958" name="Google Shape;958;p106"/>
          <p:cNvGrpSpPr/>
          <p:nvPr/>
        </p:nvGrpSpPr>
        <p:grpSpPr>
          <a:xfrm>
            <a:off x="8469122" y="4803781"/>
            <a:ext cx="420491" cy="137010"/>
            <a:chOff x="0" y="0"/>
            <a:chExt cx="2077525" cy="676925"/>
          </a:xfrm>
        </p:grpSpPr>
        <p:sp>
          <p:nvSpPr>
            <p:cNvPr id="959" name="Google Shape;959;p10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60" name="Google Shape;960;p10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61" name="Google Shape;961;p10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62" name="Google Shape;962;p10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63" name="Google Shape;963;p10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64" name="Google Shape;964;p10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965" name="Google Shape;965;p106"/>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966" name="Google Shape;966;p106"/>
          <p:cNvSpPr/>
          <p:nvPr/>
        </p:nvSpPr>
        <p:spPr>
          <a:xfrm>
            <a:off x="457263" y="324325"/>
            <a:ext cx="479100" cy="159600"/>
          </a:xfrm>
          <a:prstGeom prst="roundRect">
            <a:avLst>
              <a:gd fmla="val 50000" name="adj"/>
            </a:avLst>
          </a:prstGeom>
          <a:solidFill>
            <a:srgbClr val="FFFFFF"/>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ection Main 1">
  <p:cSld name="CUSTOM_7">
    <p:bg>
      <p:bgPr>
        <a:solidFill>
          <a:srgbClr val="FCE8E6"/>
        </a:solidFill>
      </p:bgPr>
    </p:bg>
    <p:spTree>
      <p:nvGrpSpPr>
        <p:cNvPr id="967" name="Shape 967"/>
        <p:cNvGrpSpPr/>
        <p:nvPr/>
      </p:nvGrpSpPr>
      <p:grpSpPr>
        <a:xfrm>
          <a:off x="0" y="0"/>
          <a:ext cx="0" cy="0"/>
          <a:chOff x="0" y="0"/>
          <a:chExt cx="0" cy="0"/>
        </a:xfrm>
      </p:grpSpPr>
      <p:sp>
        <p:nvSpPr>
          <p:cNvPr id="968" name="Google Shape;968;p107"/>
          <p:cNvSpPr/>
          <p:nvPr/>
        </p:nvSpPr>
        <p:spPr>
          <a:xfrm>
            <a:off x="1010250" y="324325"/>
            <a:ext cx="1452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Customer-centric</a:t>
            </a:r>
            <a:endParaRPr sz="800">
              <a:solidFill>
                <a:srgbClr val="FFFFFF"/>
              </a:solidFill>
              <a:latin typeface="Google Sans"/>
              <a:ea typeface="Google Sans"/>
              <a:cs typeface="Google Sans"/>
              <a:sym typeface="Google Sans"/>
            </a:endParaRPr>
          </a:p>
        </p:txBody>
      </p:sp>
      <p:sp>
        <p:nvSpPr>
          <p:cNvPr id="969" name="Google Shape;969;p107"/>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4800"/>
              <a:buFont typeface="Google Sans"/>
              <a:buNone/>
              <a:defRPr b="0" i="0" sz="480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70" name="Google Shape;970;p107"/>
          <p:cNvSpPr txBox="1"/>
          <p:nvPr/>
        </p:nvSpPr>
        <p:spPr>
          <a:xfrm rot="5400000">
            <a:off x="8259150" y="884861"/>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971" name="Google Shape;971;p107"/>
          <p:cNvSpPr txBox="1"/>
          <p:nvPr>
            <p:ph idx="1" type="body"/>
          </p:nvPr>
        </p:nvSpPr>
        <p:spPr>
          <a:xfrm>
            <a:off x="457200" y="2571750"/>
            <a:ext cx="2690700" cy="14868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grpSp>
        <p:nvGrpSpPr>
          <p:cNvPr id="972" name="Google Shape;972;p107"/>
          <p:cNvGrpSpPr/>
          <p:nvPr/>
        </p:nvGrpSpPr>
        <p:grpSpPr>
          <a:xfrm>
            <a:off x="8469122" y="4803781"/>
            <a:ext cx="420491" cy="137010"/>
            <a:chOff x="0" y="0"/>
            <a:chExt cx="2077525" cy="676925"/>
          </a:xfrm>
        </p:grpSpPr>
        <p:sp>
          <p:nvSpPr>
            <p:cNvPr id="973" name="Google Shape;973;p10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74" name="Google Shape;974;p10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75" name="Google Shape;975;p10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76" name="Google Shape;976;p10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77" name="Google Shape;977;p10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78" name="Google Shape;978;p10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979" name="Google Shape;979;p107"/>
          <p:cNvSpPr/>
          <p:nvPr/>
        </p:nvSpPr>
        <p:spPr>
          <a:xfrm>
            <a:off x="457263" y="324325"/>
            <a:ext cx="479100" cy="159600"/>
          </a:xfrm>
          <a:prstGeom prst="roundRect">
            <a:avLst>
              <a:gd fmla="val 50000" name="adj"/>
            </a:avLst>
          </a:prstGeom>
          <a:solidFill>
            <a:srgbClr val="FFFFFF"/>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ection Main 1 1">
  <p:cSld name="CUSTOM_7_1">
    <p:bg>
      <p:bgPr>
        <a:solidFill>
          <a:srgbClr val="FEF7E0"/>
        </a:solidFill>
      </p:bgPr>
    </p:bg>
    <p:spTree>
      <p:nvGrpSpPr>
        <p:cNvPr id="980" name="Shape 980"/>
        <p:cNvGrpSpPr/>
        <p:nvPr/>
      </p:nvGrpSpPr>
      <p:grpSpPr>
        <a:xfrm>
          <a:off x="0" y="0"/>
          <a:ext cx="0" cy="0"/>
          <a:chOff x="0" y="0"/>
          <a:chExt cx="0" cy="0"/>
        </a:xfrm>
      </p:grpSpPr>
      <p:sp>
        <p:nvSpPr>
          <p:cNvPr id="981" name="Google Shape;981;p108"/>
          <p:cNvSpPr/>
          <p:nvPr/>
        </p:nvSpPr>
        <p:spPr>
          <a:xfrm>
            <a:off x="1010250" y="324325"/>
            <a:ext cx="1452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lt2"/>
                </a:solidFill>
                <a:latin typeface="Google Sans"/>
                <a:ea typeface="Google Sans"/>
                <a:cs typeface="Google Sans"/>
                <a:sym typeface="Google Sans"/>
              </a:rPr>
              <a:t>Cutting-edge</a:t>
            </a:r>
            <a:endParaRPr sz="800">
              <a:solidFill>
                <a:schemeClr val="lt2"/>
              </a:solidFill>
              <a:latin typeface="Google Sans"/>
              <a:ea typeface="Google Sans"/>
              <a:cs typeface="Google Sans"/>
              <a:sym typeface="Google Sans"/>
            </a:endParaRPr>
          </a:p>
        </p:txBody>
      </p:sp>
      <p:sp>
        <p:nvSpPr>
          <p:cNvPr id="982" name="Google Shape;982;p108"/>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4800"/>
              <a:buFont typeface="Google Sans"/>
              <a:buNone/>
              <a:defRPr b="0" i="0" sz="480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83" name="Google Shape;983;p108"/>
          <p:cNvSpPr txBox="1"/>
          <p:nvPr/>
        </p:nvSpPr>
        <p:spPr>
          <a:xfrm rot="5400000">
            <a:off x="8259150" y="884861"/>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984" name="Google Shape;984;p108"/>
          <p:cNvSpPr txBox="1"/>
          <p:nvPr>
            <p:ph idx="1" type="body"/>
          </p:nvPr>
        </p:nvSpPr>
        <p:spPr>
          <a:xfrm>
            <a:off x="457200" y="2571750"/>
            <a:ext cx="2690700" cy="14868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grpSp>
        <p:nvGrpSpPr>
          <p:cNvPr id="985" name="Google Shape;985;p108"/>
          <p:cNvGrpSpPr/>
          <p:nvPr/>
        </p:nvGrpSpPr>
        <p:grpSpPr>
          <a:xfrm>
            <a:off x="8469122" y="4803781"/>
            <a:ext cx="420491" cy="137010"/>
            <a:chOff x="0" y="0"/>
            <a:chExt cx="2077525" cy="676925"/>
          </a:xfrm>
        </p:grpSpPr>
        <p:sp>
          <p:nvSpPr>
            <p:cNvPr id="986" name="Google Shape;986;p10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87" name="Google Shape;987;p10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88" name="Google Shape;988;p10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89" name="Google Shape;989;p10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90" name="Google Shape;990;p10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91" name="Google Shape;991;p10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992" name="Google Shape;992;p108"/>
          <p:cNvSpPr/>
          <p:nvPr/>
        </p:nvSpPr>
        <p:spPr>
          <a:xfrm>
            <a:off x="457263" y="324325"/>
            <a:ext cx="479100" cy="159600"/>
          </a:xfrm>
          <a:prstGeom prst="roundRect">
            <a:avLst>
              <a:gd fmla="val 50000" name="adj"/>
            </a:avLst>
          </a:prstGeom>
          <a:solidFill>
            <a:srgbClr val="FFFFFF"/>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ection Main 1 1 1">
  <p:cSld name="CUSTOM_7_1_1">
    <p:bg>
      <p:bgPr>
        <a:solidFill>
          <a:srgbClr val="E6F4EA"/>
        </a:solidFill>
      </p:bgPr>
    </p:bg>
    <p:spTree>
      <p:nvGrpSpPr>
        <p:cNvPr id="993" name="Shape 993"/>
        <p:cNvGrpSpPr/>
        <p:nvPr/>
      </p:nvGrpSpPr>
      <p:grpSpPr>
        <a:xfrm>
          <a:off x="0" y="0"/>
          <a:ext cx="0" cy="0"/>
          <a:chOff x="0" y="0"/>
          <a:chExt cx="0" cy="0"/>
        </a:xfrm>
      </p:grpSpPr>
      <p:sp>
        <p:nvSpPr>
          <p:cNvPr id="994" name="Google Shape;994;p109"/>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4800"/>
              <a:buFont typeface="Google Sans"/>
              <a:buNone/>
              <a:defRPr b="0" i="0" sz="480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95" name="Google Shape;995;p109"/>
          <p:cNvSpPr txBox="1"/>
          <p:nvPr/>
        </p:nvSpPr>
        <p:spPr>
          <a:xfrm rot="5400000">
            <a:off x="8259150" y="884861"/>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996" name="Google Shape;996;p109"/>
          <p:cNvSpPr txBox="1"/>
          <p:nvPr>
            <p:ph idx="1" type="body"/>
          </p:nvPr>
        </p:nvSpPr>
        <p:spPr>
          <a:xfrm>
            <a:off x="457200" y="2571750"/>
            <a:ext cx="2690700" cy="14868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grpSp>
        <p:nvGrpSpPr>
          <p:cNvPr id="997" name="Google Shape;997;p109"/>
          <p:cNvGrpSpPr/>
          <p:nvPr/>
        </p:nvGrpSpPr>
        <p:grpSpPr>
          <a:xfrm>
            <a:off x="8469122" y="4803781"/>
            <a:ext cx="420491" cy="137010"/>
            <a:chOff x="0" y="0"/>
            <a:chExt cx="2077525" cy="676925"/>
          </a:xfrm>
        </p:grpSpPr>
        <p:sp>
          <p:nvSpPr>
            <p:cNvPr id="998" name="Google Shape;998;p10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99" name="Google Shape;999;p10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00" name="Google Shape;1000;p10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01" name="Google Shape;1001;p10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02" name="Google Shape;1002;p10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03" name="Google Shape;1003;p10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004" name="Google Shape;1004;p109"/>
          <p:cNvSpPr/>
          <p:nvPr/>
        </p:nvSpPr>
        <p:spPr>
          <a:xfrm>
            <a:off x="1010250" y="324325"/>
            <a:ext cx="1452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Competitive</a:t>
            </a:r>
            <a:endParaRPr b="1" sz="800">
              <a:solidFill>
                <a:srgbClr val="FFFFFF"/>
              </a:solidFill>
              <a:latin typeface="Google Sans"/>
              <a:ea typeface="Google Sans"/>
              <a:cs typeface="Google Sans"/>
              <a:sym typeface="Google Sans"/>
            </a:endParaRPr>
          </a:p>
        </p:txBody>
      </p:sp>
      <p:sp>
        <p:nvSpPr>
          <p:cNvPr id="1005" name="Google Shape;1005;p109"/>
          <p:cNvSpPr/>
          <p:nvPr/>
        </p:nvSpPr>
        <p:spPr>
          <a:xfrm>
            <a:off x="457263" y="324325"/>
            <a:ext cx="479100" cy="159600"/>
          </a:xfrm>
          <a:prstGeom prst="roundRect">
            <a:avLst>
              <a:gd fmla="val 50000" name="adj"/>
            </a:avLst>
          </a:prstGeom>
          <a:solidFill>
            <a:srgbClr val="FFFFFF"/>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Cover Slide">
  <p:cSld name="CUSTOM_2_1">
    <p:bg>
      <p:bgPr>
        <a:solidFill>
          <a:srgbClr val="FFFFFF"/>
        </a:solidFill>
      </p:bgPr>
    </p:bg>
    <p:spTree>
      <p:nvGrpSpPr>
        <p:cNvPr id="1006" name="Shape 1006"/>
        <p:cNvGrpSpPr/>
        <p:nvPr/>
      </p:nvGrpSpPr>
      <p:grpSpPr>
        <a:xfrm>
          <a:off x="0" y="0"/>
          <a:ext cx="0" cy="0"/>
          <a:chOff x="0" y="0"/>
          <a:chExt cx="0" cy="0"/>
        </a:xfrm>
      </p:grpSpPr>
      <p:pic>
        <p:nvPicPr>
          <p:cNvPr id="1007" name="Google Shape;1007;p110"/>
          <p:cNvPicPr preferRelativeResize="0"/>
          <p:nvPr/>
        </p:nvPicPr>
        <p:blipFill rotWithShape="1">
          <a:blip r:embed="rId2">
            <a:alphaModFix/>
          </a:blip>
          <a:srcRect b="0" l="0" r="-4482" t="0"/>
          <a:stretch/>
        </p:blipFill>
        <p:spPr>
          <a:xfrm>
            <a:off x="522575" y="319550"/>
            <a:ext cx="772876" cy="2394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Body Slide - Blank">
  <p:cSld name="TITLE_2">
    <p:spTree>
      <p:nvGrpSpPr>
        <p:cNvPr id="1008" name="Shape 1008"/>
        <p:cNvGrpSpPr/>
        <p:nvPr/>
      </p:nvGrpSpPr>
      <p:grpSpPr>
        <a:xfrm>
          <a:off x="0" y="0"/>
          <a:ext cx="0" cy="0"/>
          <a:chOff x="0" y="0"/>
          <a:chExt cx="0" cy="0"/>
        </a:xfrm>
      </p:grpSpPr>
      <p:sp>
        <p:nvSpPr>
          <p:cNvPr id="1009" name="Google Shape;1009;p111"/>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1010" name="Google Shape;1010;p111"/>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1011" name="Google Shape;1011;p111"/>
          <p:cNvGrpSpPr/>
          <p:nvPr/>
        </p:nvGrpSpPr>
        <p:grpSpPr>
          <a:xfrm>
            <a:off x="8469122" y="4803781"/>
            <a:ext cx="420491" cy="137010"/>
            <a:chOff x="0" y="0"/>
            <a:chExt cx="2077525" cy="676925"/>
          </a:xfrm>
        </p:grpSpPr>
        <p:sp>
          <p:nvSpPr>
            <p:cNvPr id="1012" name="Google Shape;1012;p11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13" name="Google Shape;1013;p11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14" name="Google Shape;1014;p11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15" name="Google Shape;1015;p11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16" name="Google Shape;1016;p11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17" name="Google Shape;1017;p11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Body Slide - Blank">
  <p:cSld name="TITLE_2_7">
    <p:spTree>
      <p:nvGrpSpPr>
        <p:cNvPr id="1018" name="Shape 1018"/>
        <p:cNvGrpSpPr/>
        <p:nvPr/>
      </p:nvGrpSpPr>
      <p:grpSpPr>
        <a:xfrm>
          <a:off x="0" y="0"/>
          <a:ext cx="0" cy="0"/>
          <a:chOff x="0" y="0"/>
          <a:chExt cx="0" cy="0"/>
        </a:xfrm>
      </p:grpSpPr>
      <p:sp>
        <p:nvSpPr>
          <p:cNvPr id="1019" name="Google Shape;1019;p112"/>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1020" name="Google Shape;1020;p112"/>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1021" name="Google Shape;1021;p112"/>
          <p:cNvGrpSpPr/>
          <p:nvPr/>
        </p:nvGrpSpPr>
        <p:grpSpPr>
          <a:xfrm>
            <a:off x="8469122" y="4803781"/>
            <a:ext cx="420491" cy="137010"/>
            <a:chOff x="0" y="0"/>
            <a:chExt cx="2077525" cy="676925"/>
          </a:xfrm>
        </p:grpSpPr>
        <p:sp>
          <p:nvSpPr>
            <p:cNvPr id="1022" name="Google Shape;1022;p11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23" name="Google Shape;1023;p11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24" name="Google Shape;1024;p11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25" name="Google Shape;1025;p11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26" name="Google Shape;1026;p11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27" name="Google Shape;1027;p11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Body Slide - Blank">
  <p:cSld name="TITLE_2_7_1">
    <p:spTree>
      <p:nvGrpSpPr>
        <p:cNvPr id="1028" name="Shape 1028"/>
        <p:cNvGrpSpPr/>
        <p:nvPr/>
      </p:nvGrpSpPr>
      <p:grpSpPr>
        <a:xfrm>
          <a:off x="0" y="0"/>
          <a:ext cx="0" cy="0"/>
          <a:chOff x="0" y="0"/>
          <a:chExt cx="0" cy="0"/>
        </a:xfrm>
      </p:grpSpPr>
      <p:sp>
        <p:nvSpPr>
          <p:cNvPr id="1029" name="Google Shape;1029;p113"/>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1030" name="Google Shape;1030;p113"/>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1031" name="Google Shape;1031;p113"/>
          <p:cNvGrpSpPr/>
          <p:nvPr/>
        </p:nvGrpSpPr>
        <p:grpSpPr>
          <a:xfrm>
            <a:off x="8469122" y="4803781"/>
            <a:ext cx="420491" cy="137010"/>
            <a:chOff x="0" y="0"/>
            <a:chExt cx="2077525" cy="676925"/>
          </a:xfrm>
        </p:grpSpPr>
        <p:sp>
          <p:nvSpPr>
            <p:cNvPr id="1032" name="Google Shape;1032;p11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33" name="Google Shape;1033;p11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34" name="Google Shape;1034;p11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35" name="Google Shape;1035;p11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36" name="Google Shape;1036;p11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37" name="Google Shape;1037;p11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Body Slide - Blank">
  <p:cSld name="TITLE_2_7_1_1">
    <p:spTree>
      <p:nvGrpSpPr>
        <p:cNvPr id="1038" name="Shape 1038"/>
        <p:cNvGrpSpPr/>
        <p:nvPr/>
      </p:nvGrpSpPr>
      <p:grpSpPr>
        <a:xfrm>
          <a:off x="0" y="0"/>
          <a:ext cx="0" cy="0"/>
          <a:chOff x="0" y="0"/>
          <a:chExt cx="0" cy="0"/>
        </a:xfrm>
      </p:grpSpPr>
      <p:sp>
        <p:nvSpPr>
          <p:cNvPr id="1039" name="Google Shape;1039;p114"/>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1040" name="Google Shape;1040;p114"/>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1041" name="Google Shape;1041;p114"/>
          <p:cNvGrpSpPr/>
          <p:nvPr/>
        </p:nvGrpSpPr>
        <p:grpSpPr>
          <a:xfrm>
            <a:off x="8469122" y="4803781"/>
            <a:ext cx="420491" cy="137010"/>
            <a:chOff x="0" y="0"/>
            <a:chExt cx="2077525" cy="676925"/>
          </a:xfrm>
        </p:grpSpPr>
        <p:sp>
          <p:nvSpPr>
            <p:cNvPr id="1042" name="Google Shape;1042;p11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43" name="Google Shape;1043;p11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44" name="Google Shape;1044;p11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45" name="Google Shape;1045;p11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46" name="Google Shape;1046;p11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47" name="Google Shape;1047;p11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Body Slide - Pull out copy">
  <p:cSld name="TITLE_2_7_1_1_1">
    <p:spTree>
      <p:nvGrpSpPr>
        <p:cNvPr id="1048" name="Shape 1048"/>
        <p:cNvGrpSpPr/>
        <p:nvPr/>
      </p:nvGrpSpPr>
      <p:grpSpPr>
        <a:xfrm>
          <a:off x="0" y="0"/>
          <a:ext cx="0" cy="0"/>
          <a:chOff x="0" y="0"/>
          <a:chExt cx="0" cy="0"/>
        </a:xfrm>
      </p:grpSpPr>
      <p:sp>
        <p:nvSpPr>
          <p:cNvPr id="1049" name="Google Shape;1049;p115"/>
          <p:cNvSpPr txBox="1"/>
          <p:nvPr>
            <p:ph idx="1" type="body"/>
          </p:nvPr>
        </p:nvSpPr>
        <p:spPr>
          <a:xfrm>
            <a:off x="2341450" y="1771200"/>
            <a:ext cx="4971000" cy="1619400"/>
          </a:xfrm>
          <a:prstGeom prst="rect">
            <a:avLst/>
          </a:prstGeom>
        </p:spPr>
        <p:txBody>
          <a:bodyPr anchorCtr="0" anchor="t" bIns="91425" lIns="91425" spcFirstLastPara="1" rIns="91425" wrap="square" tIns="360000">
            <a:no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050" name="Google Shape;1050;p115"/>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1051" name="Google Shape;1051;p115"/>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1052" name="Google Shape;1052;p115"/>
          <p:cNvGrpSpPr/>
          <p:nvPr/>
        </p:nvGrpSpPr>
        <p:grpSpPr>
          <a:xfrm>
            <a:off x="8469122" y="4803781"/>
            <a:ext cx="420491" cy="137010"/>
            <a:chOff x="0" y="0"/>
            <a:chExt cx="2077525" cy="676925"/>
          </a:xfrm>
        </p:grpSpPr>
        <p:sp>
          <p:nvSpPr>
            <p:cNvPr id="1053" name="Google Shape;1053;p11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54" name="Google Shape;1054;p11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55" name="Google Shape;1055;p11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56" name="Google Shape;1056;p11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57" name="Google Shape;1057;p11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58" name="Google Shape;1058;p11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Body Slide - Pull out copy">
  <p:cSld name="TITLE_2_7_1_1_1_1">
    <p:spTree>
      <p:nvGrpSpPr>
        <p:cNvPr id="1059" name="Shape 1059"/>
        <p:cNvGrpSpPr/>
        <p:nvPr/>
      </p:nvGrpSpPr>
      <p:grpSpPr>
        <a:xfrm>
          <a:off x="0" y="0"/>
          <a:ext cx="0" cy="0"/>
          <a:chOff x="0" y="0"/>
          <a:chExt cx="0" cy="0"/>
        </a:xfrm>
      </p:grpSpPr>
      <p:sp>
        <p:nvSpPr>
          <p:cNvPr id="1060" name="Google Shape;1060;p116"/>
          <p:cNvSpPr txBox="1"/>
          <p:nvPr>
            <p:ph idx="1" type="body"/>
          </p:nvPr>
        </p:nvSpPr>
        <p:spPr>
          <a:xfrm>
            <a:off x="2341450" y="1771200"/>
            <a:ext cx="4971000" cy="1726800"/>
          </a:xfrm>
          <a:prstGeom prst="rect">
            <a:avLst/>
          </a:prstGeom>
        </p:spPr>
        <p:txBody>
          <a:bodyPr anchorCtr="0" anchor="t" bIns="91425" lIns="91425" spcFirstLastPara="1" rIns="91425" wrap="square" tIns="360000">
            <a:no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061" name="Google Shape;1061;p116"/>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1062" name="Google Shape;1062;p116"/>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1063" name="Google Shape;1063;p116"/>
          <p:cNvGrpSpPr/>
          <p:nvPr/>
        </p:nvGrpSpPr>
        <p:grpSpPr>
          <a:xfrm>
            <a:off x="8469122" y="4803781"/>
            <a:ext cx="420491" cy="137010"/>
            <a:chOff x="0" y="0"/>
            <a:chExt cx="2077525" cy="676925"/>
          </a:xfrm>
        </p:grpSpPr>
        <p:sp>
          <p:nvSpPr>
            <p:cNvPr id="1064" name="Google Shape;1064;p11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65" name="Google Shape;1065;p11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66" name="Google Shape;1066;p11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67" name="Google Shape;1067;p11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68" name="Google Shape;1068;p11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69" name="Google Shape;1069;p11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Body Slide - Pull out copy">
  <p:cSld name="TITLE_2_7_1_1_1_1_1">
    <p:spTree>
      <p:nvGrpSpPr>
        <p:cNvPr id="1070" name="Shape 1070"/>
        <p:cNvGrpSpPr/>
        <p:nvPr/>
      </p:nvGrpSpPr>
      <p:grpSpPr>
        <a:xfrm>
          <a:off x="0" y="0"/>
          <a:ext cx="0" cy="0"/>
          <a:chOff x="0" y="0"/>
          <a:chExt cx="0" cy="0"/>
        </a:xfrm>
      </p:grpSpPr>
      <p:sp>
        <p:nvSpPr>
          <p:cNvPr id="1071" name="Google Shape;1071;p117"/>
          <p:cNvSpPr txBox="1"/>
          <p:nvPr>
            <p:ph idx="1" type="body"/>
          </p:nvPr>
        </p:nvSpPr>
        <p:spPr>
          <a:xfrm>
            <a:off x="2341450" y="1771200"/>
            <a:ext cx="4971000" cy="1726800"/>
          </a:xfrm>
          <a:prstGeom prst="rect">
            <a:avLst/>
          </a:prstGeom>
        </p:spPr>
        <p:txBody>
          <a:bodyPr anchorCtr="0" anchor="t" bIns="91425" lIns="91425" spcFirstLastPara="1" rIns="91425" wrap="square" tIns="360000">
            <a:no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072" name="Google Shape;1072;p117"/>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1073" name="Google Shape;1073;p117"/>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1074" name="Google Shape;1074;p117"/>
          <p:cNvGrpSpPr/>
          <p:nvPr/>
        </p:nvGrpSpPr>
        <p:grpSpPr>
          <a:xfrm>
            <a:off x="8469122" y="4803781"/>
            <a:ext cx="420491" cy="137010"/>
            <a:chOff x="0" y="0"/>
            <a:chExt cx="2077525" cy="676925"/>
          </a:xfrm>
        </p:grpSpPr>
        <p:sp>
          <p:nvSpPr>
            <p:cNvPr id="1075" name="Google Shape;1075;p11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76" name="Google Shape;1076;p11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77" name="Google Shape;1077;p11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78" name="Google Shape;1078;p11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79" name="Google Shape;1079;p11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80" name="Google Shape;1080;p11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Body Slide - Pull out copy">
  <p:cSld name="TITLE_2_7_1_1_1_1_1_1">
    <p:spTree>
      <p:nvGrpSpPr>
        <p:cNvPr id="1081" name="Shape 1081"/>
        <p:cNvGrpSpPr/>
        <p:nvPr/>
      </p:nvGrpSpPr>
      <p:grpSpPr>
        <a:xfrm>
          <a:off x="0" y="0"/>
          <a:ext cx="0" cy="0"/>
          <a:chOff x="0" y="0"/>
          <a:chExt cx="0" cy="0"/>
        </a:xfrm>
      </p:grpSpPr>
      <p:sp>
        <p:nvSpPr>
          <p:cNvPr id="1082" name="Google Shape;1082;p118"/>
          <p:cNvSpPr txBox="1"/>
          <p:nvPr>
            <p:ph idx="1" type="body"/>
          </p:nvPr>
        </p:nvSpPr>
        <p:spPr>
          <a:xfrm>
            <a:off x="2341450" y="1771200"/>
            <a:ext cx="4971000" cy="1726800"/>
          </a:xfrm>
          <a:prstGeom prst="rect">
            <a:avLst/>
          </a:prstGeom>
        </p:spPr>
        <p:txBody>
          <a:bodyPr anchorCtr="0" anchor="t" bIns="91425" lIns="91425" spcFirstLastPara="1" rIns="91425" wrap="square" tIns="360000">
            <a:no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083" name="Google Shape;1083;p118"/>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1084" name="Google Shape;1084;p118"/>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1085" name="Google Shape;1085;p118"/>
          <p:cNvGrpSpPr/>
          <p:nvPr/>
        </p:nvGrpSpPr>
        <p:grpSpPr>
          <a:xfrm>
            <a:off x="8469122" y="4803781"/>
            <a:ext cx="420491" cy="137010"/>
            <a:chOff x="0" y="0"/>
            <a:chExt cx="2077525" cy="676925"/>
          </a:xfrm>
        </p:grpSpPr>
        <p:sp>
          <p:nvSpPr>
            <p:cNvPr id="1086" name="Google Shape;1086;p11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87" name="Google Shape;1087;p11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88" name="Google Shape;1088;p11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89" name="Google Shape;1089;p11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90" name="Google Shape;1090;p11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91" name="Google Shape;1091;p11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Body Slide - Basic Text">
  <p:cSld name="TITLE_2_3">
    <p:spTree>
      <p:nvGrpSpPr>
        <p:cNvPr id="1092" name="Shape 1092"/>
        <p:cNvGrpSpPr/>
        <p:nvPr/>
      </p:nvGrpSpPr>
      <p:grpSpPr>
        <a:xfrm>
          <a:off x="0" y="0"/>
          <a:ext cx="0" cy="0"/>
          <a:chOff x="0" y="0"/>
          <a:chExt cx="0" cy="0"/>
        </a:xfrm>
      </p:grpSpPr>
      <p:sp>
        <p:nvSpPr>
          <p:cNvPr id="1093" name="Google Shape;1093;p119"/>
          <p:cNvSpPr txBox="1"/>
          <p:nvPr>
            <p:ph idx="1" type="body"/>
          </p:nvPr>
        </p:nvSpPr>
        <p:spPr>
          <a:xfrm>
            <a:off x="457200" y="1957700"/>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grpSp>
        <p:nvGrpSpPr>
          <p:cNvPr id="1094" name="Google Shape;1094;p119"/>
          <p:cNvGrpSpPr/>
          <p:nvPr/>
        </p:nvGrpSpPr>
        <p:grpSpPr>
          <a:xfrm>
            <a:off x="8469122" y="4803781"/>
            <a:ext cx="420491" cy="137010"/>
            <a:chOff x="0" y="0"/>
            <a:chExt cx="2077525" cy="676925"/>
          </a:xfrm>
        </p:grpSpPr>
        <p:sp>
          <p:nvSpPr>
            <p:cNvPr id="1095" name="Google Shape;1095;p11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96" name="Google Shape;1096;p11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97" name="Google Shape;1097;p11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98" name="Google Shape;1098;p11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099" name="Google Shape;1099;p11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00" name="Google Shape;1100;p11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01" name="Google Shape;1101;p119"/>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02" name="Google Shape;1102;p119"/>
          <p:cNvSpPr/>
          <p:nvPr/>
        </p:nvSpPr>
        <p:spPr>
          <a:xfrm>
            <a:off x="4572000" y="0"/>
            <a:ext cx="4572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3" name="Google Shape;1103;p119"/>
          <p:cNvGrpSpPr/>
          <p:nvPr/>
        </p:nvGrpSpPr>
        <p:grpSpPr>
          <a:xfrm>
            <a:off x="8469122" y="4803781"/>
            <a:ext cx="420491" cy="137010"/>
            <a:chOff x="0" y="0"/>
            <a:chExt cx="2077525" cy="676925"/>
          </a:xfrm>
        </p:grpSpPr>
        <p:sp>
          <p:nvSpPr>
            <p:cNvPr id="1104" name="Google Shape;1104;p11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05" name="Google Shape;1105;p11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06" name="Google Shape;1106;p11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07" name="Google Shape;1107;p11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08" name="Google Shape;1108;p11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09" name="Google Shape;1109;p11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10" name="Google Shape;1110;p119"/>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1111" name="Google Shape;1111;p119"/>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Body Slide - Basic Text ">
  <p:cSld name="TITLE_2_3_2">
    <p:spTree>
      <p:nvGrpSpPr>
        <p:cNvPr id="1112" name="Shape 1112"/>
        <p:cNvGrpSpPr/>
        <p:nvPr/>
      </p:nvGrpSpPr>
      <p:grpSpPr>
        <a:xfrm>
          <a:off x="0" y="0"/>
          <a:ext cx="0" cy="0"/>
          <a:chOff x="0" y="0"/>
          <a:chExt cx="0" cy="0"/>
        </a:xfrm>
      </p:grpSpPr>
      <p:sp>
        <p:nvSpPr>
          <p:cNvPr id="1113" name="Google Shape;1113;p120"/>
          <p:cNvSpPr txBox="1"/>
          <p:nvPr>
            <p:ph idx="1" type="body"/>
          </p:nvPr>
        </p:nvSpPr>
        <p:spPr>
          <a:xfrm>
            <a:off x="457200" y="1957700"/>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grpSp>
        <p:nvGrpSpPr>
          <p:cNvPr id="1114" name="Google Shape;1114;p120"/>
          <p:cNvGrpSpPr/>
          <p:nvPr/>
        </p:nvGrpSpPr>
        <p:grpSpPr>
          <a:xfrm>
            <a:off x="8469122" y="4803781"/>
            <a:ext cx="420491" cy="137010"/>
            <a:chOff x="0" y="0"/>
            <a:chExt cx="2077525" cy="676925"/>
          </a:xfrm>
        </p:grpSpPr>
        <p:sp>
          <p:nvSpPr>
            <p:cNvPr id="1115" name="Google Shape;1115;p12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16" name="Google Shape;1116;p12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17" name="Google Shape;1117;p12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18" name="Google Shape;1118;p12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19" name="Google Shape;1119;p12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20" name="Google Shape;1120;p12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21" name="Google Shape;1121;p120"/>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22" name="Google Shape;1122;p120"/>
          <p:cNvSpPr/>
          <p:nvPr/>
        </p:nvSpPr>
        <p:spPr>
          <a:xfrm>
            <a:off x="4572000" y="0"/>
            <a:ext cx="4572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3" name="Google Shape;1123;p120"/>
          <p:cNvGrpSpPr/>
          <p:nvPr/>
        </p:nvGrpSpPr>
        <p:grpSpPr>
          <a:xfrm>
            <a:off x="8469122" y="4803781"/>
            <a:ext cx="420491" cy="137010"/>
            <a:chOff x="0" y="0"/>
            <a:chExt cx="2077525" cy="676925"/>
          </a:xfrm>
        </p:grpSpPr>
        <p:sp>
          <p:nvSpPr>
            <p:cNvPr id="1124" name="Google Shape;1124;p12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25" name="Google Shape;1125;p12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26" name="Google Shape;1126;p12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27" name="Google Shape;1127;p12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28" name="Google Shape;1128;p12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29" name="Google Shape;1129;p12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30" name="Google Shape;1130;p120"/>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1131" name="Google Shape;1131;p120"/>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Body Slide - Basic Text">
  <p:cSld name="TITLE_2_3_2_1">
    <p:spTree>
      <p:nvGrpSpPr>
        <p:cNvPr id="1132" name="Shape 1132"/>
        <p:cNvGrpSpPr/>
        <p:nvPr/>
      </p:nvGrpSpPr>
      <p:grpSpPr>
        <a:xfrm>
          <a:off x="0" y="0"/>
          <a:ext cx="0" cy="0"/>
          <a:chOff x="0" y="0"/>
          <a:chExt cx="0" cy="0"/>
        </a:xfrm>
      </p:grpSpPr>
      <p:sp>
        <p:nvSpPr>
          <p:cNvPr id="1133" name="Google Shape;1133;p121"/>
          <p:cNvSpPr txBox="1"/>
          <p:nvPr>
            <p:ph idx="1" type="body"/>
          </p:nvPr>
        </p:nvSpPr>
        <p:spPr>
          <a:xfrm>
            <a:off x="457200" y="1957700"/>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grpSp>
        <p:nvGrpSpPr>
          <p:cNvPr id="1134" name="Google Shape;1134;p121"/>
          <p:cNvGrpSpPr/>
          <p:nvPr/>
        </p:nvGrpSpPr>
        <p:grpSpPr>
          <a:xfrm>
            <a:off x="8469122" y="4803781"/>
            <a:ext cx="420491" cy="137010"/>
            <a:chOff x="0" y="0"/>
            <a:chExt cx="2077525" cy="676925"/>
          </a:xfrm>
        </p:grpSpPr>
        <p:sp>
          <p:nvSpPr>
            <p:cNvPr id="1135" name="Google Shape;1135;p12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36" name="Google Shape;1136;p12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37" name="Google Shape;1137;p12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38" name="Google Shape;1138;p12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39" name="Google Shape;1139;p12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40" name="Google Shape;1140;p12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41" name="Google Shape;1141;p121"/>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42" name="Google Shape;1142;p121"/>
          <p:cNvSpPr/>
          <p:nvPr/>
        </p:nvSpPr>
        <p:spPr>
          <a:xfrm>
            <a:off x="4572000" y="0"/>
            <a:ext cx="4572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3" name="Google Shape;1143;p121"/>
          <p:cNvGrpSpPr/>
          <p:nvPr/>
        </p:nvGrpSpPr>
        <p:grpSpPr>
          <a:xfrm>
            <a:off x="8469122" y="4803781"/>
            <a:ext cx="420491" cy="137010"/>
            <a:chOff x="0" y="0"/>
            <a:chExt cx="2077525" cy="676925"/>
          </a:xfrm>
        </p:grpSpPr>
        <p:sp>
          <p:nvSpPr>
            <p:cNvPr id="1144" name="Google Shape;1144;p12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45" name="Google Shape;1145;p12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46" name="Google Shape;1146;p12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47" name="Google Shape;1147;p12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48" name="Google Shape;1148;p12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49" name="Google Shape;1149;p12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50" name="Google Shape;1150;p121"/>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1151" name="Google Shape;1151;p121"/>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Body Slide - Basic Text 1">
  <p:cSld name="TITLE_2_3_2_1_1">
    <p:spTree>
      <p:nvGrpSpPr>
        <p:cNvPr id="1152" name="Shape 1152"/>
        <p:cNvGrpSpPr/>
        <p:nvPr/>
      </p:nvGrpSpPr>
      <p:grpSpPr>
        <a:xfrm>
          <a:off x="0" y="0"/>
          <a:ext cx="0" cy="0"/>
          <a:chOff x="0" y="0"/>
          <a:chExt cx="0" cy="0"/>
        </a:xfrm>
      </p:grpSpPr>
      <p:sp>
        <p:nvSpPr>
          <p:cNvPr id="1153" name="Google Shape;1153;p122"/>
          <p:cNvSpPr txBox="1"/>
          <p:nvPr>
            <p:ph idx="1" type="body"/>
          </p:nvPr>
        </p:nvSpPr>
        <p:spPr>
          <a:xfrm>
            <a:off x="457200" y="1957700"/>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grpSp>
        <p:nvGrpSpPr>
          <p:cNvPr id="1154" name="Google Shape;1154;p122"/>
          <p:cNvGrpSpPr/>
          <p:nvPr/>
        </p:nvGrpSpPr>
        <p:grpSpPr>
          <a:xfrm>
            <a:off x="8469122" y="4803781"/>
            <a:ext cx="420491" cy="137010"/>
            <a:chOff x="0" y="0"/>
            <a:chExt cx="2077525" cy="676925"/>
          </a:xfrm>
        </p:grpSpPr>
        <p:sp>
          <p:nvSpPr>
            <p:cNvPr id="1155" name="Google Shape;1155;p12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56" name="Google Shape;1156;p12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57" name="Google Shape;1157;p12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58" name="Google Shape;1158;p12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59" name="Google Shape;1159;p12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60" name="Google Shape;1160;p12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61" name="Google Shape;1161;p122"/>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62" name="Google Shape;1162;p122"/>
          <p:cNvSpPr/>
          <p:nvPr/>
        </p:nvSpPr>
        <p:spPr>
          <a:xfrm>
            <a:off x="4572000" y="0"/>
            <a:ext cx="4572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3" name="Google Shape;1163;p122"/>
          <p:cNvGrpSpPr/>
          <p:nvPr/>
        </p:nvGrpSpPr>
        <p:grpSpPr>
          <a:xfrm>
            <a:off x="8469122" y="4803781"/>
            <a:ext cx="420491" cy="137010"/>
            <a:chOff x="0" y="0"/>
            <a:chExt cx="2077525" cy="676925"/>
          </a:xfrm>
        </p:grpSpPr>
        <p:sp>
          <p:nvSpPr>
            <p:cNvPr id="1164" name="Google Shape;1164;p12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65" name="Google Shape;1165;p12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66" name="Google Shape;1166;p12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67" name="Google Shape;1167;p12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68" name="Google Shape;1168;p12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69" name="Google Shape;1169;p12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70" name="Google Shape;1170;p122"/>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1171" name="Google Shape;1171;p122"/>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슬라이드">
  <p:cSld name="제목 슬라이드">
    <p:spTree>
      <p:nvGrpSpPr>
        <p:cNvPr id="50" name="Shape 50"/>
        <p:cNvGrpSpPr/>
        <p:nvPr/>
      </p:nvGrpSpPr>
      <p:grpSpPr>
        <a:xfrm>
          <a:off x="0" y="0"/>
          <a:ext cx="0" cy="0"/>
          <a:chOff x="0" y="0"/>
          <a:chExt cx="0" cy="0"/>
        </a:xfrm>
      </p:grpSpPr>
      <p:sp>
        <p:nvSpPr>
          <p:cNvPr id="51" name="Google Shape;51;p13"/>
          <p:cNvSpPr/>
          <p:nvPr>
            <p:ph idx="2" type="pic"/>
          </p:nvPr>
        </p:nvSpPr>
        <p:spPr>
          <a:xfrm>
            <a:off x="0" y="0"/>
            <a:ext cx="9144000" cy="5143500"/>
          </a:xfrm>
          <a:prstGeom prst="rect">
            <a:avLst/>
          </a:prstGeom>
          <a:noFill/>
          <a:ln>
            <a:no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Body Slide - Bulleted List">
  <p:cSld name="TITLE_2_3_1">
    <p:spTree>
      <p:nvGrpSpPr>
        <p:cNvPr id="1172" name="Shape 1172"/>
        <p:cNvGrpSpPr/>
        <p:nvPr/>
      </p:nvGrpSpPr>
      <p:grpSpPr>
        <a:xfrm>
          <a:off x="0" y="0"/>
          <a:ext cx="0" cy="0"/>
          <a:chOff x="0" y="0"/>
          <a:chExt cx="0" cy="0"/>
        </a:xfrm>
      </p:grpSpPr>
      <p:grpSp>
        <p:nvGrpSpPr>
          <p:cNvPr id="1173" name="Google Shape;1173;p123"/>
          <p:cNvGrpSpPr/>
          <p:nvPr/>
        </p:nvGrpSpPr>
        <p:grpSpPr>
          <a:xfrm>
            <a:off x="8469122" y="4803781"/>
            <a:ext cx="420491" cy="137010"/>
            <a:chOff x="0" y="0"/>
            <a:chExt cx="2077525" cy="676925"/>
          </a:xfrm>
        </p:grpSpPr>
        <p:sp>
          <p:nvSpPr>
            <p:cNvPr id="1174" name="Google Shape;1174;p12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75" name="Google Shape;1175;p12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76" name="Google Shape;1176;p12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77" name="Google Shape;1177;p12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78" name="Google Shape;1178;p12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79" name="Google Shape;1179;p12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80" name="Google Shape;1180;p123"/>
          <p:cNvSpPr txBox="1"/>
          <p:nvPr>
            <p:ph idx="1" type="body"/>
          </p:nvPr>
        </p:nvSpPr>
        <p:spPr>
          <a:xfrm>
            <a:off x="457200" y="1975125"/>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sp>
        <p:nvSpPr>
          <p:cNvPr id="1181" name="Google Shape;1181;p123"/>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82" name="Google Shape;1182;p123"/>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1183" name="Google Shape;1183;p123"/>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Body Slide - Bulleted List">
  <p:cSld name="TITLE_2_3_1_2">
    <p:spTree>
      <p:nvGrpSpPr>
        <p:cNvPr id="1184" name="Shape 1184"/>
        <p:cNvGrpSpPr/>
        <p:nvPr/>
      </p:nvGrpSpPr>
      <p:grpSpPr>
        <a:xfrm>
          <a:off x="0" y="0"/>
          <a:ext cx="0" cy="0"/>
          <a:chOff x="0" y="0"/>
          <a:chExt cx="0" cy="0"/>
        </a:xfrm>
      </p:grpSpPr>
      <p:grpSp>
        <p:nvGrpSpPr>
          <p:cNvPr id="1185" name="Google Shape;1185;p124"/>
          <p:cNvGrpSpPr/>
          <p:nvPr/>
        </p:nvGrpSpPr>
        <p:grpSpPr>
          <a:xfrm>
            <a:off x="8469122" y="4803781"/>
            <a:ext cx="420491" cy="137010"/>
            <a:chOff x="0" y="0"/>
            <a:chExt cx="2077525" cy="676925"/>
          </a:xfrm>
        </p:grpSpPr>
        <p:sp>
          <p:nvSpPr>
            <p:cNvPr id="1186" name="Google Shape;1186;p12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87" name="Google Shape;1187;p12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88" name="Google Shape;1188;p12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89" name="Google Shape;1189;p12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90" name="Google Shape;1190;p12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91" name="Google Shape;1191;p12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192" name="Google Shape;1192;p124"/>
          <p:cNvSpPr txBox="1"/>
          <p:nvPr>
            <p:ph idx="1" type="body"/>
          </p:nvPr>
        </p:nvSpPr>
        <p:spPr>
          <a:xfrm>
            <a:off x="457200" y="1975125"/>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sp>
        <p:nvSpPr>
          <p:cNvPr id="1193" name="Google Shape;1193;p124"/>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94" name="Google Shape;1194;p124"/>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1195" name="Google Shape;1195;p124"/>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Body Slide - Bulleted List">
  <p:cSld name="TITLE_2_3_1_2_1">
    <p:spTree>
      <p:nvGrpSpPr>
        <p:cNvPr id="1196" name="Shape 1196"/>
        <p:cNvGrpSpPr/>
        <p:nvPr/>
      </p:nvGrpSpPr>
      <p:grpSpPr>
        <a:xfrm>
          <a:off x="0" y="0"/>
          <a:ext cx="0" cy="0"/>
          <a:chOff x="0" y="0"/>
          <a:chExt cx="0" cy="0"/>
        </a:xfrm>
      </p:grpSpPr>
      <p:grpSp>
        <p:nvGrpSpPr>
          <p:cNvPr id="1197" name="Google Shape;1197;p125"/>
          <p:cNvGrpSpPr/>
          <p:nvPr/>
        </p:nvGrpSpPr>
        <p:grpSpPr>
          <a:xfrm>
            <a:off x="8469122" y="4803781"/>
            <a:ext cx="420491" cy="137010"/>
            <a:chOff x="0" y="0"/>
            <a:chExt cx="2077525" cy="676925"/>
          </a:xfrm>
        </p:grpSpPr>
        <p:sp>
          <p:nvSpPr>
            <p:cNvPr id="1198" name="Google Shape;1198;p12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99" name="Google Shape;1199;p12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00" name="Google Shape;1200;p12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01" name="Google Shape;1201;p12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02" name="Google Shape;1202;p12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03" name="Google Shape;1203;p12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204" name="Google Shape;1204;p125"/>
          <p:cNvSpPr txBox="1"/>
          <p:nvPr>
            <p:ph idx="1" type="body"/>
          </p:nvPr>
        </p:nvSpPr>
        <p:spPr>
          <a:xfrm>
            <a:off x="457200" y="1975125"/>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sp>
        <p:nvSpPr>
          <p:cNvPr id="1205" name="Google Shape;1205;p125"/>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06" name="Google Shape;1206;p125"/>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1207" name="Google Shape;1207;p125"/>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Body Slide - Bulleted List">
  <p:cSld name="TITLE_2_3_1_2_1_1">
    <p:spTree>
      <p:nvGrpSpPr>
        <p:cNvPr id="1208" name="Shape 1208"/>
        <p:cNvGrpSpPr/>
        <p:nvPr/>
      </p:nvGrpSpPr>
      <p:grpSpPr>
        <a:xfrm>
          <a:off x="0" y="0"/>
          <a:ext cx="0" cy="0"/>
          <a:chOff x="0" y="0"/>
          <a:chExt cx="0" cy="0"/>
        </a:xfrm>
      </p:grpSpPr>
      <p:grpSp>
        <p:nvGrpSpPr>
          <p:cNvPr id="1209" name="Google Shape;1209;p126"/>
          <p:cNvGrpSpPr/>
          <p:nvPr/>
        </p:nvGrpSpPr>
        <p:grpSpPr>
          <a:xfrm>
            <a:off x="8469122" y="4803781"/>
            <a:ext cx="420491" cy="137010"/>
            <a:chOff x="0" y="0"/>
            <a:chExt cx="2077525" cy="676925"/>
          </a:xfrm>
        </p:grpSpPr>
        <p:sp>
          <p:nvSpPr>
            <p:cNvPr id="1210" name="Google Shape;1210;p12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11" name="Google Shape;1211;p12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12" name="Google Shape;1212;p12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13" name="Google Shape;1213;p12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14" name="Google Shape;1214;p12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15" name="Google Shape;1215;p12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216" name="Google Shape;1216;p126"/>
          <p:cNvSpPr txBox="1"/>
          <p:nvPr>
            <p:ph idx="1" type="body"/>
          </p:nvPr>
        </p:nvSpPr>
        <p:spPr>
          <a:xfrm>
            <a:off x="457200" y="1975125"/>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sp>
        <p:nvSpPr>
          <p:cNvPr id="1217" name="Google Shape;1217;p126"/>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218" name="Google Shape;1218;p126"/>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1219" name="Google Shape;1219;p126"/>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20" name="Shape 1220"/>
        <p:cNvGrpSpPr/>
        <p:nvPr/>
      </p:nvGrpSpPr>
      <p:grpSpPr>
        <a:xfrm>
          <a:off x="0" y="0"/>
          <a:ext cx="0" cy="0"/>
          <a:chOff x="0" y="0"/>
          <a:chExt cx="0" cy="0"/>
        </a:xfrm>
      </p:grpSpPr>
      <p:grpSp>
        <p:nvGrpSpPr>
          <p:cNvPr id="1221" name="Google Shape;1221;p127"/>
          <p:cNvGrpSpPr/>
          <p:nvPr/>
        </p:nvGrpSpPr>
        <p:grpSpPr>
          <a:xfrm>
            <a:off x="8469122" y="4803781"/>
            <a:ext cx="420491" cy="137010"/>
            <a:chOff x="0" y="0"/>
            <a:chExt cx="2077525" cy="676925"/>
          </a:xfrm>
        </p:grpSpPr>
        <p:sp>
          <p:nvSpPr>
            <p:cNvPr id="1222" name="Google Shape;1222;p12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23" name="Google Shape;1223;p12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24" name="Google Shape;1224;p12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25" name="Google Shape;1225;p12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26" name="Google Shape;1226;p12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27" name="Google Shape;1227;p12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Blank_4">
    <p:spTree>
      <p:nvGrpSpPr>
        <p:cNvPr id="1228" name="Shape 1228"/>
        <p:cNvGrpSpPr/>
        <p:nvPr/>
      </p:nvGrpSpPr>
      <p:grpSpPr>
        <a:xfrm>
          <a:off x="0" y="0"/>
          <a:ext cx="0" cy="0"/>
          <a:chOff x="0" y="0"/>
          <a:chExt cx="0" cy="0"/>
        </a:xfrm>
      </p:grpSpPr>
      <p:grpSp>
        <p:nvGrpSpPr>
          <p:cNvPr id="1229" name="Google Shape;1229;p128"/>
          <p:cNvGrpSpPr/>
          <p:nvPr/>
        </p:nvGrpSpPr>
        <p:grpSpPr>
          <a:xfrm>
            <a:off x="8469122" y="4803781"/>
            <a:ext cx="420491" cy="137010"/>
            <a:chOff x="0" y="0"/>
            <a:chExt cx="2077525" cy="676925"/>
          </a:xfrm>
        </p:grpSpPr>
        <p:sp>
          <p:nvSpPr>
            <p:cNvPr id="1230" name="Google Shape;1230;p12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31" name="Google Shape;1231;p12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32" name="Google Shape;1232;p12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33" name="Google Shape;1233;p12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34" name="Google Shape;1234;p12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35" name="Google Shape;1235;p12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236" name="Google Shape;1236;p128"/>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1237" name="Google Shape;1237;p128"/>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1238" name="Google Shape;1238;p128"/>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extLst>
    <p:ext uri="{DCECCB84-F9BA-43D5-87BE-67443E8EF086}">
      <p15:sldGuideLst>
        <p15:guide id="1" orient="horz" pos="1872">
          <p15:clr>
            <a:srgbClr val="FA7B17"/>
          </p15:clr>
        </p15:guide>
        <p15:guide id="2" orient="horz" pos="2124">
          <p15:clr>
            <a:srgbClr val="FA7B17"/>
          </p15:clr>
        </p15:guide>
        <p15:guide id="3" orient="horz" pos="2351">
          <p15:clr>
            <a:srgbClr val="FA7B17"/>
          </p15:clr>
        </p15:guide>
        <p15:guide id="4" orient="horz" pos="2581">
          <p15:clr>
            <a:srgbClr val="FA7B17"/>
          </p15:clr>
        </p15:guide>
        <p15:guide id="5" orient="horz" pos="2807">
          <p15:clr>
            <a:srgbClr val="FA7B17"/>
          </p15:clr>
        </p15:guide>
        <p15:guide id="6" orient="horz" pos="2694">
          <p15:clr>
            <a:srgbClr val="FA7B17"/>
          </p15:clr>
        </p15:guide>
        <p15:guide id="7" orient="horz" pos="2466">
          <p15:clr>
            <a:srgbClr val="FA7B17"/>
          </p15:clr>
        </p15:guide>
        <p15:guide id="8" orient="horz" pos="2238">
          <p15:clr>
            <a:srgbClr val="FA7B17"/>
          </p15:clr>
        </p15:guide>
        <p15:guide id="9" orient="horz" pos="1998">
          <p15:clr>
            <a:srgbClr val="FA7B17"/>
          </p15:clr>
        </p15:guide>
        <p15:guide id="10" orient="horz" pos="1746">
          <p15:clr>
            <a:srgbClr val="FA7B17"/>
          </p15:clr>
        </p15:guide>
        <p15:guide id="11" orient="horz" pos="1494">
          <p15:clr>
            <a:srgbClr val="FA7B17"/>
          </p15:clr>
        </p15:guide>
        <p15:guide id="12" orient="horz" pos="1242">
          <p15:clr>
            <a:srgbClr val="FA7B17"/>
          </p15:clr>
        </p15:guide>
        <p15:guide id="13" orient="horz" pos="1002">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Intro/Context Slide">
  <p:cSld name="Blank - Title_1_1_3_1_1">
    <p:bg>
      <p:bgPr>
        <a:solidFill>
          <a:srgbClr val="FBBC04"/>
        </a:solidFill>
      </p:bgPr>
    </p:bg>
    <p:spTree>
      <p:nvGrpSpPr>
        <p:cNvPr id="1239" name="Shape 1239"/>
        <p:cNvGrpSpPr/>
        <p:nvPr/>
      </p:nvGrpSpPr>
      <p:grpSpPr>
        <a:xfrm>
          <a:off x="0" y="0"/>
          <a:ext cx="0" cy="0"/>
          <a:chOff x="0" y="0"/>
          <a:chExt cx="0" cy="0"/>
        </a:xfrm>
      </p:grpSpPr>
      <p:sp>
        <p:nvSpPr>
          <p:cNvPr id="1240" name="Google Shape;1240;p129"/>
          <p:cNvSpPr/>
          <p:nvPr/>
        </p:nvSpPr>
        <p:spPr>
          <a:xfrm>
            <a:off x="0" y="0"/>
            <a:ext cx="9144000" cy="493800"/>
          </a:xfrm>
          <a:prstGeom prst="rect">
            <a:avLst/>
          </a:prstGeom>
          <a:solidFill>
            <a:srgbClr val="B3141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Google Sans Medium"/>
                <a:ea typeface="Google Sans Medium"/>
                <a:cs typeface="Google Sans Medium"/>
                <a:sym typeface="Google Sans Medium"/>
              </a:rPr>
              <a:t>  </a:t>
            </a:r>
            <a:r>
              <a:rPr b="0" i="0" lang="en" sz="1400" u="none" cap="none" strike="noStrike">
                <a:solidFill>
                  <a:srgbClr val="FFFFFF"/>
                </a:solidFill>
                <a:latin typeface="Google Sans Medium"/>
                <a:ea typeface="Google Sans Medium"/>
                <a:cs typeface="Google Sans Medium"/>
                <a:sym typeface="Google Sans Medium"/>
              </a:rPr>
              <a:t> INTERNAL ONLY</a:t>
            </a:r>
            <a:endParaRPr b="0" i="0" sz="1400" u="none" cap="none" strike="noStrike">
              <a:solidFill>
                <a:srgbClr val="FFFFFF"/>
              </a:solidFill>
              <a:latin typeface="Google Sans Medium"/>
              <a:ea typeface="Google Sans Medium"/>
              <a:cs typeface="Google Sans Medium"/>
              <a:sym typeface="Google Sans Medium"/>
            </a:endParaRPr>
          </a:p>
        </p:txBody>
      </p:sp>
      <p:sp>
        <p:nvSpPr>
          <p:cNvPr id="1241" name="Google Shape;1241;p129"/>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242" name="Google Shape;1242;p129"/>
          <p:cNvSpPr/>
          <p:nvPr/>
        </p:nvSpPr>
        <p:spPr>
          <a:xfrm>
            <a:off x="3773600" y="178350"/>
            <a:ext cx="156000" cy="1371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grpSp>
        <p:nvGrpSpPr>
          <p:cNvPr id="1243" name="Google Shape;1243;p129"/>
          <p:cNvGrpSpPr/>
          <p:nvPr/>
        </p:nvGrpSpPr>
        <p:grpSpPr>
          <a:xfrm>
            <a:off x="8469122" y="4803781"/>
            <a:ext cx="420491" cy="137010"/>
            <a:chOff x="0" y="0"/>
            <a:chExt cx="2077525" cy="676925"/>
          </a:xfrm>
        </p:grpSpPr>
        <p:sp>
          <p:nvSpPr>
            <p:cNvPr id="1244" name="Google Shape;1244;p12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45" name="Google Shape;1245;p12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46" name="Google Shape;1246;p12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47" name="Google Shape;1247;p12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48" name="Google Shape;1248;p12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49" name="Google Shape;1249;p12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250" name="Google Shape;1250;p129"/>
          <p:cNvSpPr txBox="1"/>
          <p:nvPr>
            <p:ph idx="1" type="body"/>
          </p:nvPr>
        </p:nvSpPr>
        <p:spPr>
          <a:xfrm>
            <a:off x="457200" y="1771198"/>
            <a:ext cx="7760700" cy="2810100"/>
          </a:xfrm>
          <a:prstGeom prst="rect">
            <a:avLst/>
          </a:prstGeom>
          <a:noFill/>
          <a:ln>
            <a:noFill/>
          </a:ln>
        </p:spPr>
        <p:txBody>
          <a:bodyPr anchorCtr="0" anchor="t" bIns="91425" lIns="91425" spcFirstLastPara="1" rIns="91425" wrap="square" tIns="360000">
            <a:noAutofit/>
          </a:bodyPr>
          <a:lstStyle>
            <a:lvl1pPr indent="-285750" lvl="0" marL="4572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1251" name="Google Shape;1251;p129"/>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header">
  <p:cSld name="Blank - Title_1_1_3_1_1_2">
    <p:bg>
      <p:bgPr>
        <a:noFill/>
      </p:bgPr>
    </p:bg>
    <p:spTree>
      <p:nvGrpSpPr>
        <p:cNvPr id="1252" name="Shape 1252"/>
        <p:cNvGrpSpPr/>
        <p:nvPr/>
      </p:nvGrpSpPr>
      <p:grpSpPr>
        <a:xfrm>
          <a:off x="0" y="0"/>
          <a:ext cx="0" cy="0"/>
          <a:chOff x="0" y="0"/>
          <a:chExt cx="0" cy="0"/>
        </a:xfrm>
      </p:grpSpPr>
      <p:sp>
        <p:nvSpPr>
          <p:cNvPr id="1253" name="Google Shape;1253;p130"/>
          <p:cNvSpPr/>
          <p:nvPr/>
        </p:nvSpPr>
        <p:spPr>
          <a:xfrm>
            <a:off x="0" y="0"/>
            <a:ext cx="9144000" cy="493800"/>
          </a:xfrm>
          <a:prstGeom prst="rect">
            <a:avLst/>
          </a:prstGeom>
          <a:solidFill>
            <a:srgbClr val="B3141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Google Sans Medium"/>
                <a:ea typeface="Google Sans Medium"/>
                <a:cs typeface="Google Sans Medium"/>
                <a:sym typeface="Google Sans Medium"/>
              </a:rPr>
              <a:t>  </a:t>
            </a:r>
            <a:r>
              <a:rPr b="0" i="0" lang="en" sz="1400" u="none" cap="none" strike="noStrike">
                <a:solidFill>
                  <a:srgbClr val="FFFFFF"/>
                </a:solidFill>
                <a:latin typeface="Google Sans Medium"/>
                <a:ea typeface="Google Sans Medium"/>
                <a:cs typeface="Google Sans Medium"/>
                <a:sym typeface="Google Sans Medium"/>
              </a:rPr>
              <a:t> INTERNAL ONLY</a:t>
            </a:r>
            <a:endParaRPr b="0" i="0" sz="1400" u="none" cap="none" strike="noStrike">
              <a:solidFill>
                <a:srgbClr val="FFFFFF"/>
              </a:solidFill>
              <a:latin typeface="Google Sans Medium"/>
              <a:ea typeface="Google Sans Medium"/>
              <a:cs typeface="Google Sans Medium"/>
              <a:sym typeface="Google Sans Medium"/>
            </a:endParaRPr>
          </a:p>
        </p:txBody>
      </p:sp>
      <p:sp>
        <p:nvSpPr>
          <p:cNvPr id="1254" name="Google Shape;1254;p130"/>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255" name="Google Shape;1255;p130"/>
          <p:cNvSpPr/>
          <p:nvPr/>
        </p:nvSpPr>
        <p:spPr>
          <a:xfrm>
            <a:off x="3773600" y="178350"/>
            <a:ext cx="156000" cy="1371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grpSp>
        <p:nvGrpSpPr>
          <p:cNvPr id="1256" name="Google Shape;1256;p130"/>
          <p:cNvGrpSpPr/>
          <p:nvPr/>
        </p:nvGrpSpPr>
        <p:grpSpPr>
          <a:xfrm>
            <a:off x="8469122" y="4803781"/>
            <a:ext cx="420491" cy="137010"/>
            <a:chOff x="0" y="0"/>
            <a:chExt cx="2077525" cy="676925"/>
          </a:xfrm>
        </p:grpSpPr>
        <p:sp>
          <p:nvSpPr>
            <p:cNvPr id="1257" name="Google Shape;1257;p13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58" name="Google Shape;1258;p13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59" name="Google Shape;1259;p13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60" name="Google Shape;1260;p13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61" name="Google Shape;1261;p13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62" name="Google Shape;1262;p13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note and source files template">
  <p:cSld name="Blank_3_1">
    <p:spTree>
      <p:nvGrpSpPr>
        <p:cNvPr id="1263" name="Shape 1263"/>
        <p:cNvGrpSpPr/>
        <p:nvPr/>
      </p:nvGrpSpPr>
      <p:grpSpPr>
        <a:xfrm>
          <a:off x="0" y="0"/>
          <a:ext cx="0" cy="0"/>
          <a:chOff x="0" y="0"/>
          <a:chExt cx="0" cy="0"/>
        </a:xfrm>
      </p:grpSpPr>
      <p:sp>
        <p:nvSpPr>
          <p:cNvPr id="1264" name="Google Shape;1264;p131"/>
          <p:cNvSpPr/>
          <p:nvPr/>
        </p:nvSpPr>
        <p:spPr>
          <a:xfrm>
            <a:off x="456296" y="797875"/>
            <a:ext cx="14103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grpSp>
        <p:nvGrpSpPr>
          <p:cNvPr id="1265" name="Google Shape;1265;p131"/>
          <p:cNvGrpSpPr/>
          <p:nvPr/>
        </p:nvGrpSpPr>
        <p:grpSpPr>
          <a:xfrm>
            <a:off x="8469122" y="4803781"/>
            <a:ext cx="420491" cy="137010"/>
            <a:chOff x="0" y="0"/>
            <a:chExt cx="2077525" cy="676925"/>
          </a:xfrm>
        </p:grpSpPr>
        <p:sp>
          <p:nvSpPr>
            <p:cNvPr id="1266" name="Google Shape;1266;p13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67" name="Google Shape;1267;p13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68" name="Google Shape;1268;p13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69" name="Google Shape;1269;p13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70" name="Google Shape;1270;p13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71" name="Google Shape;1271;p13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cxnSp>
        <p:nvCxnSpPr>
          <p:cNvPr id="1272" name="Google Shape;1272;p131"/>
          <p:cNvCxnSpPr/>
          <p:nvPr/>
        </p:nvCxnSpPr>
        <p:spPr>
          <a:xfrm>
            <a:off x="2179075" y="709050"/>
            <a:ext cx="0" cy="1152300"/>
          </a:xfrm>
          <a:prstGeom prst="straightConnector1">
            <a:avLst/>
          </a:prstGeom>
          <a:noFill/>
          <a:ln cap="flat" cmpd="sng" w="9525">
            <a:solidFill>
              <a:schemeClr val="dk2"/>
            </a:solidFill>
            <a:prstDash val="solid"/>
            <a:round/>
            <a:headEnd len="med" w="med" type="none"/>
            <a:tailEnd len="med" w="med" type="none"/>
          </a:ln>
        </p:spPr>
      </p:cxnSp>
      <p:cxnSp>
        <p:nvCxnSpPr>
          <p:cNvPr id="1273" name="Google Shape;1273;p131"/>
          <p:cNvCxnSpPr/>
          <p:nvPr/>
        </p:nvCxnSpPr>
        <p:spPr>
          <a:xfrm>
            <a:off x="466650" y="2012700"/>
            <a:ext cx="8210700" cy="0"/>
          </a:xfrm>
          <a:prstGeom prst="straightConnector1">
            <a:avLst/>
          </a:prstGeom>
          <a:noFill/>
          <a:ln cap="flat" cmpd="sng" w="9525">
            <a:solidFill>
              <a:schemeClr val="dk2"/>
            </a:solidFill>
            <a:prstDash val="solid"/>
            <a:round/>
            <a:headEnd len="med" w="med" type="none"/>
            <a:tailEnd len="med" w="med" type="none"/>
          </a:ln>
        </p:spPr>
      </p:cxnSp>
      <p:cxnSp>
        <p:nvCxnSpPr>
          <p:cNvPr id="1274" name="Google Shape;1274;p131"/>
          <p:cNvCxnSpPr/>
          <p:nvPr/>
        </p:nvCxnSpPr>
        <p:spPr>
          <a:xfrm>
            <a:off x="466650" y="3400425"/>
            <a:ext cx="8210700" cy="0"/>
          </a:xfrm>
          <a:prstGeom prst="straightConnector1">
            <a:avLst/>
          </a:prstGeom>
          <a:noFill/>
          <a:ln cap="flat" cmpd="sng" w="9525">
            <a:solidFill>
              <a:schemeClr val="dk2"/>
            </a:solidFill>
            <a:prstDash val="solid"/>
            <a:round/>
            <a:headEnd len="med" w="med" type="none"/>
            <a:tailEnd len="med" w="med" type="none"/>
          </a:ln>
        </p:spPr>
      </p:cxnSp>
      <p:cxnSp>
        <p:nvCxnSpPr>
          <p:cNvPr id="1275" name="Google Shape;1275;p131"/>
          <p:cNvCxnSpPr/>
          <p:nvPr/>
        </p:nvCxnSpPr>
        <p:spPr>
          <a:xfrm>
            <a:off x="2835775" y="2130413"/>
            <a:ext cx="0" cy="1152300"/>
          </a:xfrm>
          <a:prstGeom prst="straightConnector1">
            <a:avLst/>
          </a:prstGeom>
          <a:noFill/>
          <a:ln cap="flat" cmpd="sng" w="9525">
            <a:solidFill>
              <a:schemeClr val="dk2"/>
            </a:solidFill>
            <a:prstDash val="solid"/>
            <a:round/>
            <a:headEnd len="med" w="med" type="none"/>
            <a:tailEnd len="med" w="med" type="none"/>
          </a:ln>
        </p:spPr>
      </p:cxnSp>
      <p:cxnSp>
        <p:nvCxnSpPr>
          <p:cNvPr id="1276" name="Google Shape;1276;p131"/>
          <p:cNvCxnSpPr/>
          <p:nvPr/>
        </p:nvCxnSpPr>
        <p:spPr>
          <a:xfrm>
            <a:off x="3492475" y="3533338"/>
            <a:ext cx="0" cy="1152300"/>
          </a:xfrm>
          <a:prstGeom prst="straightConnector1">
            <a:avLst/>
          </a:prstGeom>
          <a:noFill/>
          <a:ln cap="flat" cmpd="sng" w="9525">
            <a:solidFill>
              <a:schemeClr val="dk2"/>
            </a:solidFill>
            <a:prstDash val="solid"/>
            <a:round/>
            <a:headEnd len="med" w="med" type="none"/>
            <a:tailEnd len="med" w="med" type="none"/>
          </a:ln>
        </p:spPr>
      </p:cxnSp>
      <p:sp>
        <p:nvSpPr>
          <p:cNvPr id="1277" name="Google Shape;1277;p131"/>
          <p:cNvSpPr txBox="1"/>
          <p:nvPr/>
        </p:nvSpPr>
        <p:spPr>
          <a:xfrm>
            <a:off x="466650" y="222475"/>
            <a:ext cx="63318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Footnote and source files template</a:t>
            </a:r>
            <a:endParaRPr>
              <a:latin typeface="Google Sans"/>
              <a:ea typeface="Google Sans"/>
              <a:cs typeface="Google Sans"/>
              <a:sym typeface="Google Sans"/>
            </a:endParaRPr>
          </a:p>
        </p:txBody>
      </p:sp>
      <p:sp>
        <p:nvSpPr>
          <p:cNvPr id="1278" name="Google Shape;1278;p131"/>
          <p:cNvSpPr/>
          <p:nvPr/>
        </p:nvSpPr>
        <p:spPr>
          <a:xfrm>
            <a:off x="456296" y="1623738"/>
            <a:ext cx="1410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79" name="Google Shape;1279;p131"/>
          <p:cNvSpPr/>
          <p:nvPr/>
        </p:nvSpPr>
        <p:spPr>
          <a:xfrm>
            <a:off x="456296" y="1348425"/>
            <a:ext cx="1410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0" name="Google Shape;1280;p131"/>
          <p:cNvSpPr/>
          <p:nvPr/>
        </p:nvSpPr>
        <p:spPr>
          <a:xfrm>
            <a:off x="456296" y="1073150"/>
            <a:ext cx="1410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1" name="Google Shape;1281;p131"/>
          <p:cNvSpPr/>
          <p:nvPr/>
        </p:nvSpPr>
        <p:spPr>
          <a:xfrm>
            <a:off x="2570263" y="797875"/>
            <a:ext cx="61098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2" name="Google Shape;1282;p131"/>
          <p:cNvSpPr/>
          <p:nvPr/>
        </p:nvSpPr>
        <p:spPr>
          <a:xfrm>
            <a:off x="2570263" y="1623748"/>
            <a:ext cx="61098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3" name="Google Shape;1283;p131"/>
          <p:cNvSpPr/>
          <p:nvPr/>
        </p:nvSpPr>
        <p:spPr>
          <a:xfrm>
            <a:off x="2570263" y="1348432"/>
            <a:ext cx="61098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4" name="Google Shape;1284;p131"/>
          <p:cNvSpPr/>
          <p:nvPr/>
        </p:nvSpPr>
        <p:spPr>
          <a:xfrm>
            <a:off x="2570263" y="1073153"/>
            <a:ext cx="61098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5" name="Google Shape;1285;p131"/>
          <p:cNvSpPr/>
          <p:nvPr/>
        </p:nvSpPr>
        <p:spPr>
          <a:xfrm>
            <a:off x="456302" y="2213825"/>
            <a:ext cx="21147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6" name="Google Shape;1286;p131"/>
          <p:cNvSpPr/>
          <p:nvPr/>
        </p:nvSpPr>
        <p:spPr>
          <a:xfrm>
            <a:off x="456302" y="3039698"/>
            <a:ext cx="21147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7" name="Google Shape;1287;p131"/>
          <p:cNvSpPr/>
          <p:nvPr/>
        </p:nvSpPr>
        <p:spPr>
          <a:xfrm>
            <a:off x="456302" y="2764382"/>
            <a:ext cx="21147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8" name="Google Shape;1288;p131"/>
          <p:cNvSpPr/>
          <p:nvPr/>
        </p:nvSpPr>
        <p:spPr>
          <a:xfrm>
            <a:off x="456302" y="2489103"/>
            <a:ext cx="21147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89" name="Google Shape;1289;p131"/>
          <p:cNvSpPr/>
          <p:nvPr/>
        </p:nvSpPr>
        <p:spPr>
          <a:xfrm>
            <a:off x="3047398" y="2213825"/>
            <a:ext cx="42312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0" name="Google Shape;1290;p131"/>
          <p:cNvSpPr/>
          <p:nvPr/>
        </p:nvSpPr>
        <p:spPr>
          <a:xfrm>
            <a:off x="3047398" y="3039700"/>
            <a:ext cx="42312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1" name="Google Shape;1291;p131"/>
          <p:cNvSpPr/>
          <p:nvPr/>
        </p:nvSpPr>
        <p:spPr>
          <a:xfrm>
            <a:off x="3047398" y="2764383"/>
            <a:ext cx="42312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2" name="Google Shape;1292;p131"/>
          <p:cNvSpPr/>
          <p:nvPr/>
        </p:nvSpPr>
        <p:spPr>
          <a:xfrm>
            <a:off x="3047398" y="2489104"/>
            <a:ext cx="42312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3" name="Google Shape;1293;p131"/>
          <p:cNvSpPr/>
          <p:nvPr/>
        </p:nvSpPr>
        <p:spPr>
          <a:xfrm>
            <a:off x="456299" y="3666375"/>
            <a:ext cx="28212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4" name="Google Shape;1294;p131"/>
          <p:cNvSpPr/>
          <p:nvPr/>
        </p:nvSpPr>
        <p:spPr>
          <a:xfrm>
            <a:off x="456299" y="4492250"/>
            <a:ext cx="28212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5" name="Google Shape;1295;p131"/>
          <p:cNvSpPr/>
          <p:nvPr/>
        </p:nvSpPr>
        <p:spPr>
          <a:xfrm>
            <a:off x="456299" y="4216933"/>
            <a:ext cx="28212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6" name="Google Shape;1296;p131"/>
          <p:cNvSpPr/>
          <p:nvPr/>
        </p:nvSpPr>
        <p:spPr>
          <a:xfrm>
            <a:off x="456299" y="3941654"/>
            <a:ext cx="28212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7" name="Google Shape;1297;p131"/>
          <p:cNvSpPr/>
          <p:nvPr/>
        </p:nvSpPr>
        <p:spPr>
          <a:xfrm>
            <a:off x="3752400" y="3666375"/>
            <a:ext cx="35259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8" name="Google Shape;1298;p131"/>
          <p:cNvSpPr/>
          <p:nvPr/>
        </p:nvSpPr>
        <p:spPr>
          <a:xfrm>
            <a:off x="3752400" y="4492250"/>
            <a:ext cx="35259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299" name="Google Shape;1299;p131"/>
          <p:cNvSpPr/>
          <p:nvPr/>
        </p:nvSpPr>
        <p:spPr>
          <a:xfrm>
            <a:off x="3752400" y="4216933"/>
            <a:ext cx="35259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
        <p:nvSpPr>
          <p:cNvPr id="1300" name="Google Shape;1300;p131"/>
          <p:cNvSpPr/>
          <p:nvPr/>
        </p:nvSpPr>
        <p:spPr>
          <a:xfrm>
            <a:off x="3752400" y="3941654"/>
            <a:ext cx="35259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XXXXXX</a:t>
            </a:r>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note and source files template 1">
  <p:cSld name="Blank_3_1_1">
    <p:spTree>
      <p:nvGrpSpPr>
        <p:cNvPr id="1301" name="Shape 1301"/>
        <p:cNvGrpSpPr/>
        <p:nvPr/>
      </p:nvGrpSpPr>
      <p:grpSpPr>
        <a:xfrm>
          <a:off x="0" y="0"/>
          <a:ext cx="0" cy="0"/>
          <a:chOff x="0" y="0"/>
          <a:chExt cx="0" cy="0"/>
        </a:xfrm>
      </p:grpSpPr>
      <p:sp>
        <p:nvSpPr>
          <p:cNvPr id="1302" name="Google Shape;1302;p132"/>
          <p:cNvSpPr/>
          <p:nvPr/>
        </p:nvSpPr>
        <p:spPr>
          <a:xfrm>
            <a:off x="456296" y="797875"/>
            <a:ext cx="1410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grpSp>
        <p:nvGrpSpPr>
          <p:cNvPr id="1303" name="Google Shape;1303;p132"/>
          <p:cNvGrpSpPr/>
          <p:nvPr/>
        </p:nvGrpSpPr>
        <p:grpSpPr>
          <a:xfrm>
            <a:off x="8469122" y="4803781"/>
            <a:ext cx="420491" cy="137010"/>
            <a:chOff x="0" y="0"/>
            <a:chExt cx="2077525" cy="676925"/>
          </a:xfrm>
        </p:grpSpPr>
        <p:sp>
          <p:nvSpPr>
            <p:cNvPr id="1304" name="Google Shape;1304;p13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05" name="Google Shape;1305;p13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06" name="Google Shape;1306;p13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07" name="Google Shape;1307;p13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08" name="Google Shape;1308;p13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09" name="Google Shape;1309;p13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cxnSp>
        <p:nvCxnSpPr>
          <p:cNvPr id="1310" name="Google Shape;1310;p132"/>
          <p:cNvCxnSpPr/>
          <p:nvPr/>
        </p:nvCxnSpPr>
        <p:spPr>
          <a:xfrm>
            <a:off x="2179075" y="709050"/>
            <a:ext cx="0" cy="1152300"/>
          </a:xfrm>
          <a:prstGeom prst="straightConnector1">
            <a:avLst/>
          </a:prstGeom>
          <a:noFill/>
          <a:ln cap="flat" cmpd="sng" w="9525">
            <a:solidFill>
              <a:schemeClr val="dk2"/>
            </a:solidFill>
            <a:prstDash val="solid"/>
            <a:round/>
            <a:headEnd len="med" w="med" type="none"/>
            <a:tailEnd len="med" w="med" type="none"/>
          </a:ln>
        </p:spPr>
      </p:cxnSp>
      <p:cxnSp>
        <p:nvCxnSpPr>
          <p:cNvPr id="1311" name="Google Shape;1311;p132"/>
          <p:cNvCxnSpPr/>
          <p:nvPr/>
        </p:nvCxnSpPr>
        <p:spPr>
          <a:xfrm>
            <a:off x="466650" y="2012700"/>
            <a:ext cx="8210700" cy="0"/>
          </a:xfrm>
          <a:prstGeom prst="straightConnector1">
            <a:avLst/>
          </a:prstGeom>
          <a:noFill/>
          <a:ln cap="flat" cmpd="sng" w="9525">
            <a:solidFill>
              <a:schemeClr val="dk2"/>
            </a:solidFill>
            <a:prstDash val="solid"/>
            <a:round/>
            <a:headEnd len="med" w="med" type="none"/>
            <a:tailEnd len="med" w="med" type="none"/>
          </a:ln>
        </p:spPr>
      </p:cxnSp>
      <p:cxnSp>
        <p:nvCxnSpPr>
          <p:cNvPr id="1312" name="Google Shape;1312;p132"/>
          <p:cNvCxnSpPr/>
          <p:nvPr/>
        </p:nvCxnSpPr>
        <p:spPr>
          <a:xfrm>
            <a:off x="466650" y="3400425"/>
            <a:ext cx="8210700" cy="0"/>
          </a:xfrm>
          <a:prstGeom prst="straightConnector1">
            <a:avLst/>
          </a:prstGeom>
          <a:noFill/>
          <a:ln cap="flat" cmpd="sng" w="9525">
            <a:solidFill>
              <a:schemeClr val="dk2"/>
            </a:solidFill>
            <a:prstDash val="solid"/>
            <a:round/>
            <a:headEnd len="med" w="med" type="none"/>
            <a:tailEnd len="med" w="med" type="none"/>
          </a:ln>
        </p:spPr>
      </p:cxnSp>
      <p:cxnSp>
        <p:nvCxnSpPr>
          <p:cNvPr id="1313" name="Google Shape;1313;p132"/>
          <p:cNvCxnSpPr/>
          <p:nvPr/>
        </p:nvCxnSpPr>
        <p:spPr>
          <a:xfrm>
            <a:off x="2835775" y="2130413"/>
            <a:ext cx="0" cy="1152300"/>
          </a:xfrm>
          <a:prstGeom prst="straightConnector1">
            <a:avLst/>
          </a:prstGeom>
          <a:noFill/>
          <a:ln cap="flat" cmpd="sng" w="9525">
            <a:solidFill>
              <a:schemeClr val="dk2"/>
            </a:solidFill>
            <a:prstDash val="solid"/>
            <a:round/>
            <a:headEnd len="med" w="med" type="none"/>
            <a:tailEnd len="med" w="med" type="none"/>
          </a:ln>
        </p:spPr>
      </p:cxnSp>
      <p:cxnSp>
        <p:nvCxnSpPr>
          <p:cNvPr id="1314" name="Google Shape;1314;p132"/>
          <p:cNvCxnSpPr/>
          <p:nvPr/>
        </p:nvCxnSpPr>
        <p:spPr>
          <a:xfrm>
            <a:off x="3492475" y="3533338"/>
            <a:ext cx="0" cy="1152300"/>
          </a:xfrm>
          <a:prstGeom prst="straightConnector1">
            <a:avLst/>
          </a:prstGeom>
          <a:noFill/>
          <a:ln cap="flat" cmpd="sng" w="9525">
            <a:solidFill>
              <a:schemeClr val="dk2"/>
            </a:solidFill>
            <a:prstDash val="solid"/>
            <a:round/>
            <a:headEnd len="med" w="med" type="none"/>
            <a:tailEnd len="med" w="med" type="none"/>
          </a:ln>
        </p:spPr>
      </p:cxnSp>
      <p:sp>
        <p:nvSpPr>
          <p:cNvPr id="1315" name="Google Shape;1315;p132"/>
          <p:cNvSpPr txBox="1"/>
          <p:nvPr/>
        </p:nvSpPr>
        <p:spPr>
          <a:xfrm>
            <a:off x="466650" y="222475"/>
            <a:ext cx="63318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Footnote and source files template</a:t>
            </a:r>
            <a:endParaRPr>
              <a:latin typeface="Google Sans"/>
              <a:ea typeface="Google Sans"/>
              <a:cs typeface="Google Sans"/>
              <a:sym typeface="Google Sans"/>
            </a:endParaRPr>
          </a:p>
        </p:txBody>
      </p:sp>
      <p:sp>
        <p:nvSpPr>
          <p:cNvPr id="1316" name="Google Shape;1316;p132"/>
          <p:cNvSpPr/>
          <p:nvPr/>
        </p:nvSpPr>
        <p:spPr>
          <a:xfrm>
            <a:off x="456296" y="1623738"/>
            <a:ext cx="1410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17" name="Google Shape;1317;p132"/>
          <p:cNvSpPr/>
          <p:nvPr/>
        </p:nvSpPr>
        <p:spPr>
          <a:xfrm>
            <a:off x="456296" y="1348425"/>
            <a:ext cx="1410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18" name="Google Shape;1318;p132"/>
          <p:cNvSpPr/>
          <p:nvPr/>
        </p:nvSpPr>
        <p:spPr>
          <a:xfrm>
            <a:off x="456296" y="1073150"/>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19" name="Google Shape;1319;p132"/>
          <p:cNvSpPr/>
          <p:nvPr/>
        </p:nvSpPr>
        <p:spPr>
          <a:xfrm>
            <a:off x="2570263" y="797875"/>
            <a:ext cx="61098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0" name="Google Shape;1320;p132"/>
          <p:cNvSpPr/>
          <p:nvPr/>
        </p:nvSpPr>
        <p:spPr>
          <a:xfrm>
            <a:off x="2570263" y="1623748"/>
            <a:ext cx="61098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1" name="Google Shape;1321;p132"/>
          <p:cNvSpPr/>
          <p:nvPr/>
        </p:nvSpPr>
        <p:spPr>
          <a:xfrm>
            <a:off x="2570263" y="1348432"/>
            <a:ext cx="61098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2" name="Google Shape;1322;p132"/>
          <p:cNvSpPr/>
          <p:nvPr/>
        </p:nvSpPr>
        <p:spPr>
          <a:xfrm>
            <a:off x="2570263" y="1073153"/>
            <a:ext cx="61098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3" name="Google Shape;1323;p132"/>
          <p:cNvSpPr/>
          <p:nvPr/>
        </p:nvSpPr>
        <p:spPr>
          <a:xfrm>
            <a:off x="456302" y="2213825"/>
            <a:ext cx="21147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4" name="Google Shape;1324;p132"/>
          <p:cNvSpPr/>
          <p:nvPr/>
        </p:nvSpPr>
        <p:spPr>
          <a:xfrm>
            <a:off x="456302" y="3039698"/>
            <a:ext cx="21147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5" name="Google Shape;1325;p132"/>
          <p:cNvSpPr/>
          <p:nvPr/>
        </p:nvSpPr>
        <p:spPr>
          <a:xfrm>
            <a:off x="456302" y="2764382"/>
            <a:ext cx="21147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6" name="Google Shape;1326;p132"/>
          <p:cNvSpPr/>
          <p:nvPr/>
        </p:nvSpPr>
        <p:spPr>
          <a:xfrm>
            <a:off x="456302" y="2489103"/>
            <a:ext cx="21147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7" name="Google Shape;1327;p132"/>
          <p:cNvSpPr/>
          <p:nvPr/>
        </p:nvSpPr>
        <p:spPr>
          <a:xfrm>
            <a:off x="3047398" y="2213825"/>
            <a:ext cx="42312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8" name="Google Shape;1328;p132"/>
          <p:cNvSpPr/>
          <p:nvPr/>
        </p:nvSpPr>
        <p:spPr>
          <a:xfrm>
            <a:off x="3047398" y="3039700"/>
            <a:ext cx="42312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29" name="Google Shape;1329;p132"/>
          <p:cNvSpPr/>
          <p:nvPr/>
        </p:nvSpPr>
        <p:spPr>
          <a:xfrm>
            <a:off x="3047398" y="2764383"/>
            <a:ext cx="42312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0" name="Google Shape;1330;p132"/>
          <p:cNvSpPr/>
          <p:nvPr/>
        </p:nvSpPr>
        <p:spPr>
          <a:xfrm>
            <a:off x="3047398" y="2489104"/>
            <a:ext cx="42312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1" name="Google Shape;1331;p132"/>
          <p:cNvSpPr/>
          <p:nvPr/>
        </p:nvSpPr>
        <p:spPr>
          <a:xfrm>
            <a:off x="456299" y="3666375"/>
            <a:ext cx="28212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2" name="Google Shape;1332;p132"/>
          <p:cNvSpPr/>
          <p:nvPr/>
        </p:nvSpPr>
        <p:spPr>
          <a:xfrm>
            <a:off x="456299" y="4492250"/>
            <a:ext cx="28212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3" name="Google Shape;1333;p132"/>
          <p:cNvSpPr/>
          <p:nvPr/>
        </p:nvSpPr>
        <p:spPr>
          <a:xfrm>
            <a:off x="456299" y="4216933"/>
            <a:ext cx="28212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4" name="Google Shape;1334;p132"/>
          <p:cNvSpPr/>
          <p:nvPr/>
        </p:nvSpPr>
        <p:spPr>
          <a:xfrm>
            <a:off x="456299" y="3941654"/>
            <a:ext cx="28212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5" name="Google Shape;1335;p132"/>
          <p:cNvSpPr/>
          <p:nvPr/>
        </p:nvSpPr>
        <p:spPr>
          <a:xfrm>
            <a:off x="3752400" y="3666375"/>
            <a:ext cx="35259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6" name="Google Shape;1336;p132"/>
          <p:cNvSpPr/>
          <p:nvPr/>
        </p:nvSpPr>
        <p:spPr>
          <a:xfrm>
            <a:off x="3752400" y="4492250"/>
            <a:ext cx="35259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7" name="Google Shape;1337;p132"/>
          <p:cNvSpPr/>
          <p:nvPr/>
        </p:nvSpPr>
        <p:spPr>
          <a:xfrm>
            <a:off x="3752400" y="4216933"/>
            <a:ext cx="35259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
        <p:nvSpPr>
          <p:cNvPr id="1338" name="Google Shape;1338;p132"/>
          <p:cNvSpPr/>
          <p:nvPr/>
        </p:nvSpPr>
        <p:spPr>
          <a:xfrm>
            <a:off x="3752400" y="3941654"/>
            <a:ext cx="35259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rgbClr val="FFFFFF"/>
                </a:solidFill>
                <a:latin typeface="Google Sans"/>
                <a:ea typeface="Google Sans"/>
                <a:cs typeface="Google Sans"/>
                <a:sym typeface="Google Sans"/>
              </a:rPr>
              <a:t>XXXXXX</a:t>
            </a:r>
            <a:endParaRPr sz="800">
              <a:solidFill>
                <a:srgbClr val="FFFFFF"/>
              </a:solidFill>
              <a:latin typeface="Google Sans"/>
              <a:ea typeface="Google Sans"/>
              <a:cs typeface="Google Sans"/>
              <a:sym typeface="Google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사용자 지정 레이아웃">
  <p:cSld name="17_사용자 지정 레이아웃">
    <p:spTree>
      <p:nvGrpSpPr>
        <p:cNvPr id="52" name="Shape 52"/>
        <p:cNvGrpSpPr/>
        <p:nvPr/>
      </p:nvGrpSpPr>
      <p:grpSpPr>
        <a:xfrm>
          <a:off x="0" y="0"/>
          <a:ext cx="0" cy="0"/>
          <a:chOff x="0" y="0"/>
          <a:chExt cx="0" cy="0"/>
        </a:xfrm>
      </p:grpSpPr>
      <p:sp>
        <p:nvSpPr>
          <p:cNvPr id="53" name="Google Shape;53;p14"/>
          <p:cNvSpPr txBox="1"/>
          <p:nvPr>
            <p:ph type="title"/>
          </p:nvPr>
        </p:nvSpPr>
        <p:spPr>
          <a:xfrm>
            <a:off x="4822030" y="1203602"/>
            <a:ext cx="4322100" cy="14253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chemeClr val="lt2"/>
              </a:buClr>
              <a:buSzPts val="4500"/>
              <a:buFont typeface="Squada One"/>
              <a:buNone/>
              <a:defRPr sz="4500">
                <a:solidFill>
                  <a:schemeClr val="lt2"/>
                </a:solidFill>
                <a:latin typeface="Squada One"/>
                <a:ea typeface="Squada One"/>
                <a:cs typeface="Squada One"/>
                <a:sym typeface="Squada 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Cover Slide 1">
  <p:cSld name="CUSTOM_2_1_1">
    <p:bg>
      <p:bgPr>
        <a:solidFill>
          <a:srgbClr val="FFFFFF"/>
        </a:solidFill>
      </p:bgPr>
    </p:bg>
    <p:spTree>
      <p:nvGrpSpPr>
        <p:cNvPr id="1339" name="Shape 1339"/>
        <p:cNvGrpSpPr/>
        <p:nvPr/>
      </p:nvGrpSpPr>
      <p:grpSpPr>
        <a:xfrm>
          <a:off x="0" y="0"/>
          <a:ext cx="0" cy="0"/>
          <a:chOff x="0" y="0"/>
          <a:chExt cx="0" cy="0"/>
        </a:xfrm>
      </p:grpSpPr>
      <p:pic>
        <p:nvPicPr>
          <p:cNvPr id="1340" name="Google Shape;1340;p133"/>
          <p:cNvPicPr preferRelativeResize="0"/>
          <p:nvPr/>
        </p:nvPicPr>
        <p:blipFill rotWithShape="1">
          <a:blip r:embed="rId2">
            <a:alphaModFix/>
          </a:blip>
          <a:srcRect b="0" l="0" r="-4482" t="0"/>
          <a:stretch/>
        </p:blipFill>
        <p:spPr>
          <a:xfrm>
            <a:off x="522575" y="319550"/>
            <a:ext cx="772876" cy="239400"/>
          </a:xfrm>
          <a:prstGeom prst="rect">
            <a:avLst/>
          </a:prstGeom>
          <a:noFill/>
          <a:ln>
            <a:noFill/>
          </a:ln>
        </p:spPr>
      </p:pic>
      <p:sp>
        <p:nvSpPr>
          <p:cNvPr id="1341" name="Google Shape;1341;p133"/>
          <p:cNvSpPr txBox="1"/>
          <p:nvPr>
            <p:ph idx="1" type="subTitle"/>
          </p:nvPr>
        </p:nvSpPr>
        <p:spPr>
          <a:xfrm>
            <a:off x="422950" y="2984175"/>
            <a:ext cx="7801200" cy="300000"/>
          </a:xfrm>
          <a:prstGeom prst="rect">
            <a:avLst/>
          </a:prstGeom>
        </p:spPr>
        <p:txBody>
          <a:bodyPr anchorCtr="0" anchor="ctr" bIns="91425" lIns="91425" spcFirstLastPara="1" rIns="91425" wrap="square" tIns="360000">
            <a:noAutofit/>
          </a:bodyPr>
          <a:lstStyle>
            <a:lvl1pPr lvl="0">
              <a:spcBef>
                <a:spcPts val="0"/>
              </a:spcBef>
              <a:spcAft>
                <a:spcPts val="0"/>
              </a:spcAft>
              <a:buNone/>
              <a:defRPr sz="2400">
                <a:solidFill>
                  <a:srgbClr val="3C40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342" name="Google Shape;1342;p133"/>
          <p:cNvSpPr txBox="1"/>
          <p:nvPr>
            <p:ph type="title"/>
          </p:nvPr>
        </p:nvSpPr>
        <p:spPr>
          <a:xfrm>
            <a:off x="392925" y="1049175"/>
            <a:ext cx="7831200" cy="1935000"/>
          </a:xfrm>
          <a:prstGeom prst="rect">
            <a:avLst/>
          </a:prstGeom>
        </p:spPr>
        <p:txBody>
          <a:bodyPr anchorCtr="0" anchor="b" bIns="91425" lIns="0" spcFirstLastPara="1" rIns="91425" wrap="square" tIns="0">
            <a:noAutofit/>
          </a:bodyPr>
          <a:lstStyle>
            <a:lvl1pPr lvl="0">
              <a:spcBef>
                <a:spcPts val="0"/>
              </a:spcBef>
              <a:spcAft>
                <a:spcPts val="0"/>
              </a:spcAft>
              <a:buNone/>
              <a:defRPr sz="5500">
                <a:solidFill>
                  <a:srgbClr val="3C4043"/>
                </a:solidFill>
                <a:latin typeface="Google Sans Medium"/>
                <a:ea typeface="Google Sans Medium"/>
                <a:cs typeface="Google Sans Medium"/>
                <a:sym typeface="Google Sans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343" name="Google Shape;1343;p133"/>
          <p:cNvSpPr/>
          <p:nvPr/>
        </p:nvSpPr>
        <p:spPr>
          <a:xfrm>
            <a:off x="522575" y="3458700"/>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33"/>
          <p:cNvSpPr txBox="1"/>
          <p:nvPr>
            <p:ph idx="2" type="subTitle"/>
          </p:nvPr>
        </p:nvSpPr>
        <p:spPr>
          <a:xfrm>
            <a:off x="422950" y="3714075"/>
            <a:ext cx="7831200" cy="300000"/>
          </a:xfrm>
          <a:prstGeom prst="rect">
            <a:avLst/>
          </a:prstGeom>
        </p:spPr>
        <p:txBody>
          <a:bodyPr anchorCtr="0" anchor="ctr" bIns="91425" lIns="91425" spcFirstLastPara="1" rIns="91425" wrap="square" tIns="360000">
            <a:noAutofit/>
          </a:bodyPr>
          <a:lstStyle>
            <a:lvl1pPr lvl="0">
              <a:spcBef>
                <a:spcPts val="0"/>
              </a:spcBef>
              <a:spcAft>
                <a:spcPts val="0"/>
              </a:spcAft>
              <a:buNone/>
              <a:defRPr sz="1800">
                <a:solidFill>
                  <a:srgbClr val="3C4043"/>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p:txBody>
      </p:sp>
    </p:spTree>
  </p:cSld>
  <p:clrMapOvr>
    <a:masterClrMapping/>
  </p:clrMapOvr>
  <p:extLst>
    <p:ext uri="{DCECCB84-F9BA-43D5-87BE-67443E8EF086}">
      <p15:sldGuideLst>
        <p15:guide id="1" orient="horz" pos="2968">
          <p15:clr>
            <a:srgbClr val="FA7B17"/>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Cover Slide 1 1">
  <p:cSld name="CUSTOM_2_1_1_1">
    <p:bg>
      <p:bgPr>
        <a:solidFill>
          <a:srgbClr val="FFFFFF"/>
        </a:solidFill>
      </p:bgPr>
    </p:bg>
    <p:spTree>
      <p:nvGrpSpPr>
        <p:cNvPr id="1345" name="Shape 1345"/>
        <p:cNvGrpSpPr/>
        <p:nvPr/>
      </p:nvGrpSpPr>
      <p:grpSpPr>
        <a:xfrm>
          <a:off x="0" y="0"/>
          <a:ext cx="0" cy="0"/>
          <a:chOff x="0" y="0"/>
          <a:chExt cx="0" cy="0"/>
        </a:xfrm>
      </p:grpSpPr>
      <p:sp>
        <p:nvSpPr>
          <p:cNvPr id="1346" name="Google Shape;1346;p134"/>
          <p:cNvSpPr/>
          <p:nvPr/>
        </p:nvSpPr>
        <p:spPr>
          <a:xfrm>
            <a:off x="4687275" y="-2250"/>
            <a:ext cx="4464000" cy="5148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7" name="Google Shape;1347;p134"/>
          <p:cNvPicPr preferRelativeResize="0"/>
          <p:nvPr/>
        </p:nvPicPr>
        <p:blipFill rotWithShape="1">
          <a:blip r:embed="rId2">
            <a:alphaModFix/>
          </a:blip>
          <a:srcRect b="0" l="0" r="0" t="0"/>
          <a:stretch/>
        </p:blipFill>
        <p:spPr>
          <a:xfrm>
            <a:off x="235102" y="-4375"/>
            <a:ext cx="8916173" cy="5015376"/>
          </a:xfrm>
          <a:prstGeom prst="rect">
            <a:avLst/>
          </a:prstGeom>
          <a:noFill/>
          <a:ln>
            <a:noFill/>
          </a:ln>
        </p:spPr>
      </p:pic>
      <p:sp>
        <p:nvSpPr>
          <p:cNvPr id="1348" name="Google Shape;1348;p134"/>
          <p:cNvSpPr txBox="1"/>
          <p:nvPr>
            <p:ph idx="1" type="subTitle"/>
          </p:nvPr>
        </p:nvSpPr>
        <p:spPr>
          <a:xfrm>
            <a:off x="457200" y="1771200"/>
            <a:ext cx="7801200" cy="782400"/>
          </a:xfrm>
          <a:prstGeom prst="rect">
            <a:avLst/>
          </a:prstGeom>
        </p:spPr>
        <p:txBody>
          <a:bodyPr anchorCtr="0" anchor="ctr" bIns="91425" lIns="0" spcFirstLastPara="1" rIns="91425" wrap="square" tIns="91425">
            <a:noAutofit/>
          </a:bodyPr>
          <a:lstStyle>
            <a:lvl1pPr lvl="0">
              <a:spcBef>
                <a:spcPts val="0"/>
              </a:spcBef>
              <a:spcAft>
                <a:spcPts val="0"/>
              </a:spcAft>
              <a:buNone/>
              <a:defRPr sz="2000">
                <a:solidFill>
                  <a:srgbClr val="3C4043"/>
                </a:solidFill>
                <a:latin typeface="Google Sans"/>
                <a:ea typeface="Google Sans"/>
                <a:cs typeface="Google Sans"/>
                <a:sym typeface="Google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349" name="Google Shape;1349;p134"/>
          <p:cNvSpPr txBox="1"/>
          <p:nvPr>
            <p:ph type="title"/>
          </p:nvPr>
        </p:nvSpPr>
        <p:spPr>
          <a:xfrm>
            <a:off x="422950" y="630000"/>
            <a:ext cx="4065000" cy="1935000"/>
          </a:xfrm>
          <a:prstGeom prst="rect">
            <a:avLst/>
          </a:prstGeom>
        </p:spPr>
        <p:txBody>
          <a:bodyPr anchorCtr="0" anchor="t" bIns="91425" lIns="0" spcFirstLastPara="1" rIns="91425" wrap="square" tIns="0">
            <a:noAutofit/>
          </a:bodyPr>
          <a:lstStyle>
            <a:lvl1pPr lvl="0">
              <a:spcBef>
                <a:spcPts val="0"/>
              </a:spcBef>
              <a:spcAft>
                <a:spcPts val="0"/>
              </a:spcAft>
              <a:buNone/>
              <a:defRPr sz="4800">
                <a:solidFill>
                  <a:srgbClr val="3C4043"/>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350" name="Google Shape;1350;p134"/>
          <p:cNvSpPr txBox="1"/>
          <p:nvPr>
            <p:ph idx="2" type="subTitle"/>
          </p:nvPr>
        </p:nvSpPr>
        <p:spPr>
          <a:xfrm>
            <a:off x="422950" y="4401400"/>
            <a:ext cx="7831200" cy="300000"/>
          </a:xfrm>
          <a:prstGeom prst="rect">
            <a:avLst/>
          </a:prstGeom>
        </p:spPr>
        <p:txBody>
          <a:bodyPr anchorCtr="0" anchor="ctr" bIns="91425" lIns="0" spcFirstLastPara="1" rIns="91425" wrap="square" tIns="91425">
            <a:noAutofit/>
          </a:bodyPr>
          <a:lstStyle>
            <a:lvl1pPr lvl="0">
              <a:spcBef>
                <a:spcPts val="0"/>
              </a:spcBef>
              <a:spcAft>
                <a:spcPts val="0"/>
              </a:spcAft>
              <a:buNone/>
              <a:defRPr sz="1800">
                <a:solidFill>
                  <a:srgbClr val="3C4043"/>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p:txBody>
      </p:sp>
      <p:grpSp>
        <p:nvGrpSpPr>
          <p:cNvPr id="1351" name="Google Shape;1351;p134"/>
          <p:cNvGrpSpPr/>
          <p:nvPr/>
        </p:nvGrpSpPr>
        <p:grpSpPr>
          <a:xfrm>
            <a:off x="8154966" y="4701406"/>
            <a:ext cx="734613" cy="239428"/>
            <a:chOff x="0" y="0"/>
            <a:chExt cx="2077525" cy="676925"/>
          </a:xfrm>
        </p:grpSpPr>
        <p:sp>
          <p:nvSpPr>
            <p:cNvPr id="1352" name="Google Shape;1352;p13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95959"/>
                </a:solidFill>
              </a:endParaRPr>
            </a:p>
          </p:txBody>
        </p:sp>
        <p:sp>
          <p:nvSpPr>
            <p:cNvPr id="1353" name="Google Shape;1353;p13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95959"/>
                </a:solidFill>
              </a:endParaRPr>
            </a:p>
          </p:txBody>
        </p:sp>
        <p:sp>
          <p:nvSpPr>
            <p:cNvPr id="1354" name="Google Shape;1354;p13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95959"/>
                </a:solidFill>
              </a:endParaRPr>
            </a:p>
          </p:txBody>
        </p:sp>
        <p:sp>
          <p:nvSpPr>
            <p:cNvPr id="1355" name="Google Shape;1355;p13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95959"/>
                </a:solidFill>
              </a:endParaRPr>
            </a:p>
          </p:txBody>
        </p:sp>
        <p:sp>
          <p:nvSpPr>
            <p:cNvPr id="1356" name="Google Shape;1356;p13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95959"/>
                </a:solidFill>
              </a:endParaRPr>
            </a:p>
          </p:txBody>
        </p:sp>
        <p:sp>
          <p:nvSpPr>
            <p:cNvPr id="1357" name="Google Shape;1357;p13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95959"/>
                </a:solidFill>
              </a:endParaRPr>
            </a:p>
          </p:txBody>
        </p:sp>
      </p:grpSp>
    </p:spTree>
  </p:cSld>
  <p:clrMapOvr>
    <a:masterClrMapping/>
  </p:clrMapOvr>
  <p:extLst>
    <p:ext uri="{DCECCB84-F9BA-43D5-87BE-67443E8EF086}">
      <p15:sldGuideLst>
        <p15:guide id="1" orient="horz" pos="2968">
          <p15:clr>
            <a:srgbClr val="FA7B17"/>
          </p15:clr>
        </p15:guide>
      </p15:sldGuideLst>
    </p:ext>
  </p:extLs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Backcover">
  <p:cSld name="CUSTOM_2_1_1_1_1">
    <p:bg>
      <p:bgPr>
        <a:solidFill>
          <a:srgbClr val="FFFFFF"/>
        </a:solidFill>
      </p:bgPr>
    </p:bg>
    <p:spTree>
      <p:nvGrpSpPr>
        <p:cNvPr id="1358" name="Shape 1358"/>
        <p:cNvGrpSpPr/>
        <p:nvPr/>
      </p:nvGrpSpPr>
      <p:grpSpPr>
        <a:xfrm>
          <a:off x="0" y="0"/>
          <a:ext cx="0" cy="0"/>
          <a:chOff x="0" y="0"/>
          <a:chExt cx="0" cy="0"/>
        </a:xfrm>
      </p:grpSpPr>
      <p:sp>
        <p:nvSpPr>
          <p:cNvPr id="1359" name="Google Shape;1359;p135"/>
          <p:cNvSpPr/>
          <p:nvPr/>
        </p:nvSpPr>
        <p:spPr>
          <a:xfrm flipH="1">
            <a:off x="0" y="0"/>
            <a:ext cx="4456800" cy="5148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35"/>
          <p:cNvSpPr txBox="1"/>
          <p:nvPr>
            <p:ph type="title"/>
          </p:nvPr>
        </p:nvSpPr>
        <p:spPr>
          <a:xfrm>
            <a:off x="4687275" y="630000"/>
            <a:ext cx="3999600" cy="2619300"/>
          </a:xfrm>
          <a:prstGeom prst="rect">
            <a:avLst/>
          </a:prstGeom>
        </p:spPr>
        <p:txBody>
          <a:bodyPr anchorCtr="0" anchor="t" bIns="91425" lIns="0" spcFirstLastPara="1" rIns="91425" wrap="square" tIns="0">
            <a:noAutofit/>
          </a:bodyPr>
          <a:lstStyle>
            <a:lvl1pPr lvl="0">
              <a:spcBef>
                <a:spcPts val="0"/>
              </a:spcBef>
              <a:spcAft>
                <a:spcPts val="0"/>
              </a:spcAft>
              <a:buNone/>
              <a:defRPr sz="4800">
                <a:solidFill>
                  <a:srgbClr val="3C4043"/>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361" name="Google Shape;1361;p135"/>
          <p:cNvSpPr txBox="1"/>
          <p:nvPr>
            <p:ph idx="1" type="subTitle"/>
          </p:nvPr>
        </p:nvSpPr>
        <p:spPr>
          <a:xfrm>
            <a:off x="4687275" y="4155925"/>
            <a:ext cx="3999600" cy="300000"/>
          </a:xfrm>
          <a:prstGeom prst="rect">
            <a:avLst/>
          </a:prstGeom>
        </p:spPr>
        <p:txBody>
          <a:bodyPr anchorCtr="0" anchor="ctr" bIns="91425" lIns="0" spcFirstLastPara="1" rIns="91425" wrap="square" tIns="91425">
            <a:noAutofit/>
          </a:bodyPr>
          <a:lstStyle>
            <a:lvl1pPr lvl="0">
              <a:spcBef>
                <a:spcPts val="0"/>
              </a:spcBef>
              <a:spcAft>
                <a:spcPts val="0"/>
              </a:spcAft>
              <a:buNone/>
              <a:defRPr sz="1800">
                <a:solidFill>
                  <a:srgbClr val="3C4043"/>
                </a:solidFill>
                <a:latin typeface="Google Sans"/>
                <a:ea typeface="Google Sans"/>
                <a:cs typeface="Google Sans"/>
                <a:sym typeface="Google Sans"/>
              </a:defRPr>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p:txBody>
      </p:sp>
      <p:pic>
        <p:nvPicPr>
          <p:cNvPr id="1362" name="Google Shape;1362;p135"/>
          <p:cNvPicPr preferRelativeResize="0"/>
          <p:nvPr/>
        </p:nvPicPr>
        <p:blipFill>
          <a:blip r:embed="rId2">
            <a:alphaModFix/>
          </a:blip>
          <a:stretch>
            <a:fillRect/>
          </a:stretch>
        </p:blipFill>
        <p:spPr>
          <a:xfrm>
            <a:off x="8170380" y="4703196"/>
            <a:ext cx="734251" cy="239425"/>
          </a:xfrm>
          <a:prstGeom prst="rect">
            <a:avLst/>
          </a:prstGeom>
          <a:noFill/>
          <a:ln>
            <a:noFill/>
          </a:ln>
        </p:spPr>
      </p:pic>
      <p:pic>
        <p:nvPicPr>
          <p:cNvPr id="1363" name="Google Shape;1363;p135"/>
          <p:cNvPicPr preferRelativeResize="0"/>
          <p:nvPr/>
        </p:nvPicPr>
        <p:blipFill rotWithShape="1">
          <a:blip r:embed="rId3">
            <a:alphaModFix/>
          </a:blip>
          <a:srcRect b="20" l="2629" r="0" t="-110"/>
          <a:stretch/>
        </p:blipFill>
        <p:spPr>
          <a:xfrm>
            <a:off x="0" y="-2175"/>
            <a:ext cx="4453123" cy="5147848"/>
          </a:xfrm>
          <a:prstGeom prst="rect">
            <a:avLst/>
          </a:prstGeom>
          <a:noFill/>
          <a:ln>
            <a:noFill/>
          </a:ln>
        </p:spPr>
      </p:pic>
    </p:spTree>
  </p:cSld>
  <p:clrMapOvr>
    <a:masterClrMapping/>
  </p:clrMapOvr>
  <p:extLst>
    <p:ext uri="{DCECCB84-F9BA-43D5-87BE-67443E8EF086}">
      <p15:sldGuideLst>
        <p15:guide id="1" orient="horz" pos="2968">
          <p15:clr>
            <a:srgbClr val="FA7B17"/>
          </p15:clr>
        </p15:guide>
      </p15:sldGuideLst>
    </p:ext>
  </p:extLs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updated 3/14">
  <p:cSld name="CUSTOM_6">
    <p:spTree>
      <p:nvGrpSpPr>
        <p:cNvPr id="1364" name="Shape 1364"/>
        <p:cNvGrpSpPr/>
        <p:nvPr/>
      </p:nvGrpSpPr>
      <p:grpSpPr>
        <a:xfrm>
          <a:off x="0" y="0"/>
          <a:ext cx="0" cy="0"/>
          <a:chOff x="0" y="0"/>
          <a:chExt cx="0" cy="0"/>
        </a:xfrm>
      </p:grpSpPr>
      <p:sp>
        <p:nvSpPr>
          <p:cNvPr id="1365" name="Google Shape;1365;p13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36"/>
          <p:cNvSpPr txBox="1"/>
          <p:nvPr/>
        </p:nvSpPr>
        <p:spPr>
          <a:xfrm>
            <a:off x="209825" y="4581600"/>
            <a:ext cx="5763600" cy="3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9AA0A6"/>
                </a:solidFill>
                <a:latin typeface="Roboto Medium"/>
                <a:ea typeface="Roboto Medium"/>
                <a:cs typeface="Roboto Medium"/>
                <a:sym typeface="Roboto Medium"/>
              </a:rPr>
              <a:t>About Google Ads: </a:t>
            </a:r>
            <a:r>
              <a:rPr lang="en" sz="600">
                <a:solidFill>
                  <a:srgbClr val="9AA0A6"/>
                </a:solidFill>
                <a:latin typeface="Roboto"/>
                <a:ea typeface="Roboto"/>
                <a:cs typeface="Roboto"/>
                <a:sym typeface="Roboto"/>
              </a:rPr>
              <a:t>Google ads is a digital advertising solution for businesses of all sizes. Whether you’re a small business owner or enterprise marketer, Google Ads delivers reach, relevance and trusted results to help you grow your business. Learn more at ads.google.com/home.</a:t>
            </a:r>
            <a:endParaRPr sz="600">
              <a:solidFill>
                <a:srgbClr val="9AA0A6"/>
              </a:solidFill>
              <a:latin typeface="Roboto"/>
              <a:ea typeface="Roboto"/>
              <a:cs typeface="Roboto"/>
              <a:sym typeface="Roboto"/>
            </a:endParaRPr>
          </a:p>
          <a:p>
            <a:pPr indent="0" lvl="0" marL="0" rtl="0" algn="l">
              <a:spcBef>
                <a:spcPts val="300"/>
              </a:spcBef>
              <a:spcAft>
                <a:spcPts val="0"/>
              </a:spcAft>
              <a:buNone/>
            </a:pPr>
            <a:r>
              <a:rPr lang="en" sz="600">
                <a:solidFill>
                  <a:srgbClr val="9AA0A6"/>
                </a:solidFill>
                <a:latin typeface="Roboto"/>
                <a:ea typeface="Roboto"/>
                <a:cs typeface="Roboto"/>
                <a:sym typeface="Roboto"/>
              </a:rPr>
              <a:t>© 2020 Google LLC. All rights reserved. Google and the Google logo are trademarks of Google LLC. All other company and product names may be trademarks of the respective companies with which they are associated.</a:t>
            </a:r>
            <a:endParaRPr sz="600">
              <a:solidFill>
                <a:srgbClr val="9AA0A6"/>
              </a:solidFill>
              <a:latin typeface="Roboto"/>
              <a:ea typeface="Roboto"/>
              <a:cs typeface="Roboto"/>
              <a:sym typeface="Roboto"/>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asic Text - Green">
  <p:cSld name="TITLE_2_3_3_1_1">
    <p:spTree>
      <p:nvGrpSpPr>
        <p:cNvPr id="1367" name="Shape 1367"/>
        <p:cNvGrpSpPr/>
        <p:nvPr/>
      </p:nvGrpSpPr>
      <p:grpSpPr>
        <a:xfrm>
          <a:off x="0" y="0"/>
          <a:ext cx="0" cy="0"/>
          <a:chOff x="0" y="0"/>
          <a:chExt cx="0" cy="0"/>
        </a:xfrm>
      </p:grpSpPr>
      <p:sp>
        <p:nvSpPr>
          <p:cNvPr id="1368" name="Google Shape;1368;p137"/>
          <p:cNvSpPr txBox="1"/>
          <p:nvPr>
            <p:ph idx="1" type="body"/>
          </p:nvPr>
        </p:nvSpPr>
        <p:spPr>
          <a:xfrm>
            <a:off x="344500" y="1957700"/>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1369" name="Google Shape;1369;p137"/>
          <p:cNvSpPr/>
          <p:nvPr/>
        </p:nvSpPr>
        <p:spPr>
          <a:xfrm>
            <a:off x="344501" y="4167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370" name="Google Shape;1370;p137"/>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371" name="Google Shape;1371;p137"/>
          <p:cNvSpPr/>
          <p:nvPr/>
        </p:nvSpPr>
        <p:spPr>
          <a:xfrm>
            <a:off x="-22468" y="235365"/>
            <a:ext cx="57900" cy="4672800"/>
          </a:xfrm>
          <a:prstGeom prst="rect">
            <a:avLst/>
          </a:prstGeom>
          <a:solidFill>
            <a:srgbClr val="34A85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72" name="Google Shape;1372;p137"/>
          <p:cNvSpPr txBox="1"/>
          <p:nvPr>
            <p:ph type="title"/>
          </p:nvPr>
        </p:nvSpPr>
        <p:spPr>
          <a:xfrm>
            <a:off x="344501" y="264375"/>
            <a:ext cx="7797000" cy="414300"/>
          </a:xfrm>
          <a:prstGeom prst="rect">
            <a:avLst/>
          </a:prstGeom>
          <a:noFill/>
          <a:ln>
            <a:noFill/>
          </a:ln>
        </p:spPr>
        <p:txBody>
          <a:bodyPr anchorCtr="0" anchor="t" bIns="91425" lIns="0" spcFirstLastPara="1" rIns="91425" wrap="square" tIns="0">
            <a:noAutofit/>
          </a:bodyPr>
          <a:lstStyle>
            <a:lvl1pPr lvl="0" marR="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373" name="Google Shape;1373;p137"/>
          <p:cNvSpPr/>
          <p:nvPr/>
        </p:nvSpPr>
        <p:spPr>
          <a:xfrm>
            <a:off x="8259897" y="4801295"/>
            <a:ext cx="108054" cy="113409"/>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74" name="Google Shape;1374;p137"/>
          <p:cNvSpPr/>
          <p:nvPr/>
        </p:nvSpPr>
        <p:spPr>
          <a:xfrm>
            <a:off x="8374083" y="4841770"/>
            <a:ext cx="71673" cy="73031"/>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75" name="Google Shape;1375;p137"/>
          <p:cNvSpPr/>
          <p:nvPr/>
        </p:nvSpPr>
        <p:spPr>
          <a:xfrm>
            <a:off x="8452264" y="4841770"/>
            <a:ext cx="71673" cy="73031"/>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76" name="Google Shape;1376;p137"/>
          <p:cNvSpPr/>
          <p:nvPr/>
        </p:nvSpPr>
        <p:spPr>
          <a:xfrm>
            <a:off x="8530445" y="4841776"/>
            <a:ext cx="68430" cy="105803"/>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77" name="Google Shape;1377;p137"/>
          <p:cNvSpPr/>
          <p:nvPr/>
        </p:nvSpPr>
        <p:spPr>
          <a:xfrm>
            <a:off x="8609757" y="4805617"/>
            <a:ext cx="15689" cy="106969"/>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78" name="Google Shape;1378;p137"/>
          <p:cNvSpPr/>
          <p:nvPr/>
        </p:nvSpPr>
        <p:spPr>
          <a:xfrm>
            <a:off x="8633016" y="4841765"/>
            <a:ext cx="65862" cy="73031"/>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descr="​" id="1379" name="Google Shape;1379;p137"/>
          <p:cNvSpPr txBox="1"/>
          <p:nvPr/>
        </p:nvSpPr>
        <p:spPr>
          <a:xfrm>
            <a:off x="8041310" y="4737829"/>
            <a:ext cx="125100" cy="200100"/>
          </a:xfrm>
          <a:prstGeom prst="rect">
            <a:avLst/>
          </a:prstGeom>
          <a:noFill/>
          <a:ln>
            <a:noFill/>
          </a:ln>
          <a:effectLst>
            <a:reflection blurRad="0" dir="5400000" dist="38100" endA="0" fadeDir="5400012" kx="0" rotWithShape="0" algn="bl" stA="0" stPos="0" sy="-100000" ky="0"/>
          </a:effectLst>
        </p:spPr>
        <p:txBody>
          <a:bodyPr anchorCtr="0" anchor="t" bIns="0" lIns="0" spcFirstLastPara="1" rIns="0" wrap="square" tIns="0">
            <a:noAutofit/>
          </a:bodyPr>
          <a:lstStyle/>
          <a:p>
            <a:pPr indent="0" lvl="0" marL="0" rtl="0" algn="l">
              <a:spcBef>
                <a:spcPts val="0"/>
              </a:spcBef>
              <a:spcAft>
                <a:spcPts val="0"/>
              </a:spcAft>
              <a:buNone/>
            </a:pPr>
            <a:r>
              <a:rPr lang="en" sz="1300">
                <a:solidFill>
                  <a:srgbClr val="FFFFFF"/>
                </a:solidFill>
                <a:latin typeface="Roboto"/>
                <a:ea typeface="Roboto"/>
                <a:cs typeface="Roboto"/>
                <a:sym typeface="Roboto"/>
              </a:rPr>
              <a:t>|</a:t>
            </a:r>
            <a:endParaRPr sz="1300">
              <a:solidFill>
                <a:srgbClr val="FFFFFF"/>
              </a:solidFill>
              <a:latin typeface="Roboto"/>
              <a:ea typeface="Roboto"/>
              <a:cs typeface="Roboto"/>
              <a:sym typeface="Roboto"/>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asic Text - Red">
  <p:cSld name="TITLE_2_3_3_2">
    <p:spTree>
      <p:nvGrpSpPr>
        <p:cNvPr id="1380" name="Shape 1380"/>
        <p:cNvGrpSpPr/>
        <p:nvPr/>
      </p:nvGrpSpPr>
      <p:grpSpPr>
        <a:xfrm>
          <a:off x="0" y="0"/>
          <a:ext cx="0" cy="0"/>
          <a:chOff x="0" y="0"/>
          <a:chExt cx="0" cy="0"/>
        </a:xfrm>
      </p:grpSpPr>
      <p:sp>
        <p:nvSpPr>
          <p:cNvPr id="1381" name="Google Shape;1381;p138"/>
          <p:cNvSpPr txBox="1"/>
          <p:nvPr>
            <p:ph idx="1" type="body"/>
          </p:nvPr>
        </p:nvSpPr>
        <p:spPr>
          <a:xfrm>
            <a:off x="344500" y="1957700"/>
            <a:ext cx="3946200" cy="1606800"/>
          </a:xfrm>
          <a:prstGeom prst="rect">
            <a:avLst/>
          </a:prstGeom>
          <a:noFill/>
          <a:ln>
            <a:noFill/>
          </a:ln>
        </p:spPr>
        <p:txBody>
          <a:bodyPr anchorCtr="0" anchor="t" bIns="91425" lIns="91425" spcFirstLastPara="1" rIns="91425" wrap="square" tIns="360000">
            <a:noAutofit/>
          </a:bodyPr>
          <a:lstStyle>
            <a:lvl1pPr indent="-285750" lvl="0" marL="457200" marR="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1382" name="Google Shape;1382;p138"/>
          <p:cNvSpPr/>
          <p:nvPr/>
        </p:nvSpPr>
        <p:spPr>
          <a:xfrm>
            <a:off x="344501" y="4167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383" name="Google Shape;1383;p138"/>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384" name="Google Shape;1384;p138"/>
          <p:cNvSpPr/>
          <p:nvPr/>
        </p:nvSpPr>
        <p:spPr>
          <a:xfrm>
            <a:off x="-22468" y="235365"/>
            <a:ext cx="57900" cy="4672800"/>
          </a:xfrm>
          <a:prstGeom prst="rect">
            <a:avLst/>
          </a:prstGeom>
          <a:solidFill>
            <a:srgbClr val="EA433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385" name="Google Shape;1385;p138"/>
          <p:cNvSpPr txBox="1"/>
          <p:nvPr>
            <p:ph type="title"/>
          </p:nvPr>
        </p:nvSpPr>
        <p:spPr>
          <a:xfrm>
            <a:off x="344501" y="264375"/>
            <a:ext cx="7797000" cy="414300"/>
          </a:xfrm>
          <a:prstGeom prst="rect">
            <a:avLst/>
          </a:prstGeom>
          <a:noFill/>
          <a:ln>
            <a:noFill/>
          </a:ln>
        </p:spPr>
        <p:txBody>
          <a:bodyPr anchorCtr="0" anchor="t" bIns="91425" lIns="0" spcFirstLastPara="1" rIns="91425" wrap="square" tIns="0">
            <a:noAutofit/>
          </a:bodyPr>
          <a:lstStyle>
            <a:lvl1pPr lvl="0" marR="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1386" name="Google Shape;1386;p138"/>
          <p:cNvGrpSpPr/>
          <p:nvPr/>
        </p:nvGrpSpPr>
        <p:grpSpPr>
          <a:xfrm>
            <a:off x="8469122" y="4803781"/>
            <a:ext cx="420491" cy="137010"/>
            <a:chOff x="0" y="0"/>
            <a:chExt cx="2077525" cy="676925"/>
          </a:xfrm>
        </p:grpSpPr>
        <p:sp>
          <p:nvSpPr>
            <p:cNvPr id="1387" name="Google Shape;1387;p13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88" name="Google Shape;1388;p13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89" name="Google Shape;1389;p13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90" name="Google Shape;1390;p13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91" name="Google Shape;1391;p13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92" name="Google Shape;1392;p13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ver" type="title">
  <p:cSld name="TITLE">
    <p:bg>
      <p:bgPr>
        <a:solidFill>
          <a:srgbClr val="FFFFFF"/>
        </a:solidFill>
      </p:bgPr>
    </p:bg>
    <p:spTree>
      <p:nvGrpSpPr>
        <p:cNvPr id="1395" name="Shape 1395"/>
        <p:cNvGrpSpPr/>
        <p:nvPr/>
      </p:nvGrpSpPr>
      <p:grpSpPr>
        <a:xfrm>
          <a:off x="0" y="0"/>
          <a:ext cx="0" cy="0"/>
          <a:chOff x="0" y="0"/>
          <a:chExt cx="0" cy="0"/>
        </a:xfrm>
      </p:grpSpPr>
      <p:sp>
        <p:nvSpPr>
          <p:cNvPr id="1396" name="Google Shape;1396;p1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97" name="Google Shape;1397;p140"/>
          <p:cNvPicPr preferRelativeResize="0"/>
          <p:nvPr/>
        </p:nvPicPr>
        <p:blipFill rotWithShape="1">
          <a:blip r:embed="rId2">
            <a:alphaModFix/>
          </a:blip>
          <a:srcRect b="15349" l="22844" r="20314" t="1185"/>
          <a:stretch/>
        </p:blipFill>
        <p:spPr>
          <a:xfrm flipH="1">
            <a:off x="4980800" y="1068599"/>
            <a:ext cx="4163100" cy="4074900"/>
          </a:xfrm>
          <a:prstGeom prst="rect">
            <a:avLst/>
          </a:prstGeom>
          <a:noFill/>
          <a:ln>
            <a:noFill/>
          </a:ln>
        </p:spPr>
      </p:pic>
      <p:sp>
        <p:nvSpPr>
          <p:cNvPr id="1398" name="Google Shape;1398;p140"/>
          <p:cNvSpPr/>
          <p:nvPr/>
        </p:nvSpPr>
        <p:spPr>
          <a:xfrm>
            <a:off x="4980950" y="0"/>
            <a:ext cx="4163100" cy="1365600"/>
          </a:xfrm>
          <a:prstGeom prst="roundRect">
            <a:avLst>
              <a:gd fmla="val 0" name="adj"/>
            </a:avLst>
          </a:prstGeom>
          <a:solidFill>
            <a:srgbClr val="A142F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40"/>
          <p:cNvSpPr/>
          <p:nvPr/>
        </p:nvSpPr>
        <p:spPr>
          <a:xfrm>
            <a:off x="5549462" y="26175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40"/>
          <p:cNvSpPr/>
          <p:nvPr/>
        </p:nvSpPr>
        <p:spPr>
          <a:xfrm>
            <a:off x="8093475" y="25175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40"/>
          <p:cNvSpPr/>
          <p:nvPr/>
        </p:nvSpPr>
        <p:spPr>
          <a:xfrm>
            <a:off x="0" y="0"/>
            <a:ext cx="4980900" cy="5143500"/>
          </a:xfrm>
          <a:prstGeom prst="roundRect">
            <a:avLst>
              <a:gd fmla="val 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40"/>
          <p:cNvSpPr/>
          <p:nvPr/>
        </p:nvSpPr>
        <p:spPr>
          <a:xfrm>
            <a:off x="50" y="0"/>
            <a:ext cx="4980900" cy="1365600"/>
          </a:xfrm>
          <a:prstGeom prst="roundRect">
            <a:avLst>
              <a:gd fmla="val 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40"/>
          <p:cNvSpPr/>
          <p:nvPr/>
        </p:nvSpPr>
        <p:spPr>
          <a:xfrm>
            <a:off x="4570160" y="262675"/>
            <a:ext cx="840300" cy="840300"/>
          </a:xfrm>
          <a:prstGeom prst="pie">
            <a:avLst>
              <a:gd fmla="val 5399531" name="adj1"/>
              <a:gd fmla="val 16200000" name="adj2"/>
            </a:avLst>
          </a:prstGeom>
          <a:solidFill>
            <a:srgbClr val="A142F4"/>
          </a:solidFill>
          <a:ln cap="flat" cmpd="sng" w="19050">
            <a:solidFill>
              <a:srgbClr val="A14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40"/>
          <p:cNvSpPr/>
          <p:nvPr/>
        </p:nvSpPr>
        <p:spPr>
          <a:xfrm rot="10800000">
            <a:off x="4578235" y="262675"/>
            <a:ext cx="840300" cy="840300"/>
          </a:xfrm>
          <a:prstGeom prst="pie">
            <a:avLst>
              <a:gd fmla="val 5399531" name="adj1"/>
              <a:gd fmla="val 16200000" name="adj2"/>
            </a:avLst>
          </a:prstGeom>
          <a:solidFill>
            <a:schemeClr val="accent5"/>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40"/>
          <p:cNvSpPr/>
          <p:nvPr/>
        </p:nvSpPr>
        <p:spPr>
          <a:xfrm>
            <a:off x="307950" y="261750"/>
            <a:ext cx="4061700" cy="840300"/>
          </a:xfrm>
          <a:prstGeom prst="roundRect">
            <a:avLst>
              <a:gd fmla="val 50000" name="adj"/>
            </a:avLst>
          </a:prstGeom>
          <a:solidFill>
            <a:schemeClr val="lt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40"/>
          <p:cNvSpPr/>
          <p:nvPr/>
        </p:nvSpPr>
        <p:spPr>
          <a:xfrm rot="5400000">
            <a:off x="6713875" y="4647825"/>
            <a:ext cx="991200" cy="991200"/>
          </a:xfrm>
          <a:prstGeom prst="pie">
            <a:avLst>
              <a:gd fmla="val 5399531" name="adj1"/>
              <a:gd fmla="val 1620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7" name="Google Shape;1407;p140"/>
          <p:cNvPicPr preferRelativeResize="0"/>
          <p:nvPr/>
        </p:nvPicPr>
        <p:blipFill rotWithShape="1">
          <a:blip r:embed="rId3">
            <a:alphaModFix/>
          </a:blip>
          <a:srcRect b="0" l="0" r="-4482" t="0"/>
          <a:stretch/>
        </p:blipFill>
        <p:spPr>
          <a:xfrm>
            <a:off x="401223" y="1943288"/>
            <a:ext cx="772876" cy="239400"/>
          </a:xfrm>
          <a:prstGeom prst="rect">
            <a:avLst/>
          </a:prstGeom>
          <a:noFill/>
          <a:ln>
            <a:noFill/>
          </a:ln>
        </p:spPr>
      </p:pic>
      <p:sp>
        <p:nvSpPr>
          <p:cNvPr id="1408" name="Google Shape;1408;p140"/>
          <p:cNvSpPr/>
          <p:nvPr/>
        </p:nvSpPr>
        <p:spPr>
          <a:xfrm>
            <a:off x="8316763" y="475102"/>
            <a:ext cx="393721" cy="393596"/>
          </a:xfrm>
          <a:custGeom>
            <a:rect b="b" l="l" r="r" t="t"/>
            <a:pathLst>
              <a:path extrusionOk="0" h="3393" w="3394">
                <a:moveTo>
                  <a:pt x="1697" y="0"/>
                </a:moveTo>
                <a:lnTo>
                  <a:pt x="1474" y="223"/>
                </a:lnTo>
                <a:lnTo>
                  <a:pt x="2789" y="1537"/>
                </a:lnTo>
                <a:lnTo>
                  <a:pt x="1" y="1537"/>
                </a:lnTo>
                <a:lnTo>
                  <a:pt x="1" y="1855"/>
                </a:lnTo>
                <a:lnTo>
                  <a:pt x="2789" y="1855"/>
                </a:lnTo>
                <a:lnTo>
                  <a:pt x="1474" y="3170"/>
                </a:lnTo>
                <a:lnTo>
                  <a:pt x="1697" y="3392"/>
                </a:lnTo>
                <a:lnTo>
                  <a:pt x="3393" y="1696"/>
                </a:lnTo>
                <a:lnTo>
                  <a:pt x="16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ver 2">
  <p:cSld name="TITLE_2">
    <p:bg>
      <p:bgPr>
        <a:solidFill>
          <a:srgbClr val="FFFFFF"/>
        </a:solidFill>
      </p:bgPr>
    </p:bg>
    <p:spTree>
      <p:nvGrpSpPr>
        <p:cNvPr id="1409" name="Shape 1409"/>
        <p:cNvGrpSpPr/>
        <p:nvPr/>
      </p:nvGrpSpPr>
      <p:grpSpPr>
        <a:xfrm>
          <a:off x="0" y="0"/>
          <a:ext cx="0" cy="0"/>
          <a:chOff x="0" y="0"/>
          <a:chExt cx="0" cy="0"/>
        </a:xfrm>
      </p:grpSpPr>
      <p:pic>
        <p:nvPicPr>
          <p:cNvPr id="1410" name="Google Shape;1410;p141"/>
          <p:cNvPicPr preferRelativeResize="0"/>
          <p:nvPr/>
        </p:nvPicPr>
        <p:blipFill rotWithShape="1">
          <a:blip r:embed="rId2">
            <a:alphaModFix/>
          </a:blip>
          <a:srcRect b="15341" l="25097" r="19790" t="6940"/>
          <a:stretch/>
        </p:blipFill>
        <p:spPr>
          <a:xfrm>
            <a:off x="4968800" y="1219275"/>
            <a:ext cx="4175100" cy="3924300"/>
          </a:xfrm>
          <a:prstGeom prst="rect">
            <a:avLst/>
          </a:prstGeom>
          <a:noFill/>
          <a:ln>
            <a:noFill/>
          </a:ln>
        </p:spPr>
      </p:pic>
      <p:sp>
        <p:nvSpPr>
          <p:cNvPr id="1411" name="Google Shape;1411;p1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12" name="Google Shape;1412;p141"/>
          <p:cNvSpPr/>
          <p:nvPr/>
        </p:nvSpPr>
        <p:spPr>
          <a:xfrm>
            <a:off x="4980950" y="0"/>
            <a:ext cx="4163100" cy="1365600"/>
          </a:xfrm>
          <a:prstGeom prst="roundRect">
            <a:avLst>
              <a:gd fmla="val 0" name="adj"/>
            </a:avLst>
          </a:prstGeom>
          <a:solidFill>
            <a:srgbClr val="A142F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41"/>
          <p:cNvSpPr/>
          <p:nvPr/>
        </p:nvSpPr>
        <p:spPr>
          <a:xfrm>
            <a:off x="5549462" y="26175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41"/>
          <p:cNvSpPr/>
          <p:nvPr/>
        </p:nvSpPr>
        <p:spPr>
          <a:xfrm>
            <a:off x="8093475" y="25175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41"/>
          <p:cNvSpPr/>
          <p:nvPr/>
        </p:nvSpPr>
        <p:spPr>
          <a:xfrm>
            <a:off x="0" y="0"/>
            <a:ext cx="4980900" cy="5143500"/>
          </a:xfrm>
          <a:prstGeom prst="roundRect">
            <a:avLst>
              <a:gd fmla="val 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41"/>
          <p:cNvSpPr/>
          <p:nvPr/>
        </p:nvSpPr>
        <p:spPr>
          <a:xfrm>
            <a:off x="50" y="0"/>
            <a:ext cx="4980900" cy="1365600"/>
          </a:xfrm>
          <a:prstGeom prst="roundRect">
            <a:avLst>
              <a:gd fmla="val 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41"/>
          <p:cNvSpPr/>
          <p:nvPr/>
        </p:nvSpPr>
        <p:spPr>
          <a:xfrm>
            <a:off x="4570160" y="262675"/>
            <a:ext cx="840300" cy="840300"/>
          </a:xfrm>
          <a:prstGeom prst="pie">
            <a:avLst>
              <a:gd fmla="val 5399531" name="adj1"/>
              <a:gd fmla="val 16200000" name="adj2"/>
            </a:avLst>
          </a:prstGeom>
          <a:solidFill>
            <a:srgbClr val="A142F4"/>
          </a:solidFill>
          <a:ln cap="flat" cmpd="sng" w="19050">
            <a:solidFill>
              <a:srgbClr val="A14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41"/>
          <p:cNvSpPr/>
          <p:nvPr/>
        </p:nvSpPr>
        <p:spPr>
          <a:xfrm rot="10800000">
            <a:off x="4578235" y="262675"/>
            <a:ext cx="840300" cy="840300"/>
          </a:xfrm>
          <a:prstGeom prst="pie">
            <a:avLst>
              <a:gd fmla="val 5399531" name="adj1"/>
              <a:gd fmla="val 16200000" name="adj2"/>
            </a:avLst>
          </a:prstGeom>
          <a:solidFill>
            <a:schemeClr val="accent5"/>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41"/>
          <p:cNvSpPr/>
          <p:nvPr/>
        </p:nvSpPr>
        <p:spPr>
          <a:xfrm>
            <a:off x="307950" y="261750"/>
            <a:ext cx="4061700" cy="840300"/>
          </a:xfrm>
          <a:prstGeom prst="roundRect">
            <a:avLst>
              <a:gd fmla="val 50000" name="adj"/>
            </a:avLst>
          </a:prstGeom>
          <a:solidFill>
            <a:schemeClr val="lt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41"/>
          <p:cNvSpPr/>
          <p:nvPr/>
        </p:nvSpPr>
        <p:spPr>
          <a:xfrm rot="5400000">
            <a:off x="6713875" y="4647825"/>
            <a:ext cx="991200" cy="991200"/>
          </a:xfrm>
          <a:prstGeom prst="pie">
            <a:avLst>
              <a:gd fmla="val 5399531" name="adj1"/>
              <a:gd fmla="val 1620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1" name="Google Shape;1421;p141"/>
          <p:cNvPicPr preferRelativeResize="0"/>
          <p:nvPr/>
        </p:nvPicPr>
        <p:blipFill rotWithShape="1">
          <a:blip r:embed="rId3">
            <a:alphaModFix/>
          </a:blip>
          <a:srcRect b="0" l="0" r="-4482" t="0"/>
          <a:stretch/>
        </p:blipFill>
        <p:spPr>
          <a:xfrm>
            <a:off x="401223" y="1943288"/>
            <a:ext cx="772876" cy="239400"/>
          </a:xfrm>
          <a:prstGeom prst="rect">
            <a:avLst/>
          </a:prstGeom>
          <a:noFill/>
          <a:ln>
            <a:noFill/>
          </a:ln>
        </p:spPr>
      </p:pic>
      <p:sp>
        <p:nvSpPr>
          <p:cNvPr id="1422" name="Google Shape;1422;p141"/>
          <p:cNvSpPr/>
          <p:nvPr/>
        </p:nvSpPr>
        <p:spPr>
          <a:xfrm>
            <a:off x="8316763" y="475102"/>
            <a:ext cx="393721" cy="393596"/>
          </a:xfrm>
          <a:custGeom>
            <a:rect b="b" l="l" r="r" t="t"/>
            <a:pathLst>
              <a:path extrusionOk="0" h="3393" w="3394">
                <a:moveTo>
                  <a:pt x="1697" y="0"/>
                </a:moveTo>
                <a:lnTo>
                  <a:pt x="1474" y="223"/>
                </a:lnTo>
                <a:lnTo>
                  <a:pt x="2789" y="1537"/>
                </a:lnTo>
                <a:lnTo>
                  <a:pt x="1" y="1537"/>
                </a:lnTo>
                <a:lnTo>
                  <a:pt x="1" y="1855"/>
                </a:lnTo>
                <a:lnTo>
                  <a:pt x="2789" y="1855"/>
                </a:lnTo>
                <a:lnTo>
                  <a:pt x="1474" y="3170"/>
                </a:lnTo>
                <a:lnTo>
                  <a:pt x="1697" y="3392"/>
                </a:lnTo>
                <a:lnTo>
                  <a:pt x="3393" y="1696"/>
                </a:lnTo>
                <a:lnTo>
                  <a:pt x="16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Cover All Color">
  <p:cSld name="TITLE_1">
    <p:bg>
      <p:bgPr>
        <a:solidFill>
          <a:srgbClr val="FFFFFF"/>
        </a:solidFill>
      </p:bgPr>
    </p:bg>
    <p:spTree>
      <p:nvGrpSpPr>
        <p:cNvPr id="1423" name="Shape 1423"/>
        <p:cNvGrpSpPr/>
        <p:nvPr/>
      </p:nvGrpSpPr>
      <p:grpSpPr>
        <a:xfrm>
          <a:off x="0" y="0"/>
          <a:ext cx="0" cy="0"/>
          <a:chOff x="0" y="0"/>
          <a:chExt cx="0" cy="0"/>
        </a:xfrm>
      </p:grpSpPr>
      <p:sp>
        <p:nvSpPr>
          <p:cNvPr id="1424" name="Google Shape;1424;p142"/>
          <p:cNvSpPr/>
          <p:nvPr/>
        </p:nvSpPr>
        <p:spPr>
          <a:xfrm>
            <a:off x="7138225" y="0"/>
            <a:ext cx="2005800" cy="1263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42"/>
          <p:cNvSpPr/>
          <p:nvPr/>
        </p:nvSpPr>
        <p:spPr>
          <a:xfrm>
            <a:off x="5298350" y="2559450"/>
            <a:ext cx="1924800" cy="2584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42"/>
          <p:cNvSpPr/>
          <p:nvPr/>
        </p:nvSpPr>
        <p:spPr>
          <a:xfrm>
            <a:off x="5298350" y="0"/>
            <a:ext cx="1924800" cy="12636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42"/>
          <p:cNvSpPr/>
          <p:nvPr/>
        </p:nvSpPr>
        <p:spPr>
          <a:xfrm>
            <a:off x="7219225" y="2559450"/>
            <a:ext cx="1924800" cy="25842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42"/>
          <p:cNvSpPr/>
          <p:nvPr/>
        </p:nvSpPr>
        <p:spPr>
          <a:xfrm>
            <a:off x="5298350" y="1263450"/>
            <a:ext cx="3845700" cy="129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42"/>
          <p:cNvSpPr/>
          <p:nvPr/>
        </p:nvSpPr>
        <p:spPr>
          <a:xfrm>
            <a:off x="5549462" y="149630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42"/>
          <p:cNvSpPr/>
          <p:nvPr/>
        </p:nvSpPr>
        <p:spPr>
          <a:xfrm rot="5400000">
            <a:off x="5713850" y="717911"/>
            <a:ext cx="1093800" cy="1093800"/>
          </a:xfrm>
          <a:prstGeom prst="pie">
            <a:avLst>
              <a:gd fmla="val 5399531"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42"/>
          <p:cNvSpPr/>
          <p:nvPr/>
        </p:nvSpPr>
        <p:spPr>
          <a:xfrm rot="5400000">
            <a:off x="4549100" y="4039100"/>
            <a:ext cx="3423300" cy="9864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42"/>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433" name="Google Shape;1433;p142"/>
          <p:cNvSpPr/>
          <p:nvPr/>
        </p:nvSpPr>
        <p:spPr>
          <a:xfrm>
            <a:off x="8093475" y="148630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4" name="Google Shape;1434;p142"/>
          <p:cNvGrpSpPr/>
          <p:nvPr/>
        </p:nvGrpSpPr>
        <p:grpSpPr>
          <a:xfrm>
            <a:off x="8412597" y="4803781"/>
            <a:ext cx="420491" cy="137010"/>
            <a:chOff x="0" y="0"/>
            <a:chExt cx="2077525" cy="676925"/>
          </a:xfrm>
        </p:grpSpPr>
        <p:sp>
          <p:nvSpPr>
            <p:cNvPr id="1435" name="Google Shape;1435;p14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36" name="Google Shape;1436;p14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37" name="Google Shape;1437;p14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38" name="Google Shape;1438;p14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39" name="Google Shape;1439;p14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40" name="Google Shape;1440;p14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441" name="Google Shape;1441;p142"/>
          <p:cNvSpPr/>
          <p:nvPr/>
        </p:nvSpPr>
        <p:spPr>
          <a:xfrm>
            <a:off x="8253925" y="2974050"/>
            <a:ext cx="1787400" cy="1787400"/>
          </a:xfrm>
          <a:prstGeom prst="pie">
            <a:avLst>
              <a:gd fmla="val 5399531" name="adj1"/>
              <a:gd fmla="val 1620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Cover Yellow">
  <p:cSld name="TITLE_1_2">
    <p:bg>
      <p:bgPr>
        <a:solidFill>
          <a:srgbClr val="FFFFFF"/>
        </a:solidFill>
      </p:bgPr>
    </p:bg>
    <p:spTree>
      <p:nvGrpSpPr>
        <p:cNvPr id="1442" name="Shape 1442"/>
        <p:cNvGrpSpPr/>
        <p:nvPr/>
      </p:nvGrpSpPr>
      <p:grpSpPr>
        <a:xfrm>
          <a:off x="0" y="0"/>
          <a:ext cx="0" cy="0"/>
          <a:chOff x="0" y="0"/>
          <a:chExt cx="0" cy="0"/>
        </a:xfrm>
      </p:grpSpPr>
      <p:sp>
        <p:nvSpPr>
          <p:cNvPr id="1443" name="Google Shape;1443;p143"/>
          <p:cNvSpPr/>
          <p:nvPr/>
        </p:nvSpPr>
        <p:spPr>
          <a:xfrm>
            <a:off x="7138225" y="0"/>
            <a:ext cx="2005800" cy="1263600"/>
          </a:xfrm>
          <a:prstGeom prst="rect">
            <a:avLst/>
          </a:prstGeom>
          <a:solidFill>
            <a:srgbClr val="FDD663"/>
          </a:solidFill>
          <a:ln cap="flat" cmpd="sng" w="9525">
            <a:solidFill>
              <a:srgbClr val="FDD6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43"/>
          <p:cNvSpPr/>
          <p:nvPr/>
        </p:nvSpPr>
        <p:spPr>
          <a:xfrm>
            <a:off x="5298350" y="2559450"/>
            <a:ext cx="1924800" cy="2584200"/>
          </a:xfrm>
          <a:prstGeom prst="rect">
            <a:avLst/>
          </a:prstGeom>
          <a:solidFill>
            <a:srgbClr val="FDD663"/>
          </a:solidFill>
          <a:ln cap="flat" cmpd="sng" w="9525">
            <a:solidFill>
              <a:srgbClr val="FDD6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43"/>
          <p:cNvSpPr/>
          <p:nvPr/>
        </p:nvSpPr>
        <p:spPr>
          <a:xfrm>
            <a:off x="5298350" y="0"/>
            <a:ext cx="1924800" cy="1263600"/>
          </a:xfrm>
          <a:prstGeom prst="rect">
            <a:avLst/>
          </a:prstGeom>
          <a:solidFill>
            <a:srgbClr val="FEEFC3"/>
          </a:solidFill>
          <a:ln cap="flat" cmpd="sng" w="9525">
            <a:solidFill>
              <a:srgbClr val="FEEF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143"/>
          <p:cNvSpPr/>
          <p:nvPr/>
        </p:nvSpPr>
        <p:spPr>
          <a:xfrm>
            <a:off x="7219225" y="2559450"/>
            <a:ext cx="1924800" cy="2584200"/>
          </a:xfrm>
          <a:prstGeom prst="rect">
            <a:avLst/>
          </a:prstGeom>
          <a:solidFill>
            <a:srgbClr val="FEEFC3"/>
          </a:solidFill>
          <a:ln cap="flat" cmpd="sng" w="9525">
            <a:solidFill>
              <a:srgbClr val="FEEF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43"/>
          <p:cNvSpPr/>
          <p:nvPr/>
        </p:nvSpPr>
        <p:spPr>
          <a:xfrm>
            <a:off x="5298350" y="1263450"/>
            <a:ext cx="3845700" cy="1296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43"/>
          <p:cNvSpPr/>
          <p:nvPr/>
        </p:nvSpPr>
        <p:spPr>
          <a:xfrm>
            <a:off x="5549462" y="149630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43"/>
          <p:cNvSpPr/>
          <p:nvPr/>
        </p:nvSpPr>
        <p:spPr>
          <a:xfrm rot="5400000">
            <a:off x="5713850" y="717911"/>
            <a:ext cx="1093800" cy="1093800"/>
          </a:xfrm>
          <a:prstGeom prst="pie">
            <a:avLst>
              <a:gd fmla="val 5399531" name="adj1"/>
              <a:gd fmla="val 16200000" name="adj2"/>
            </a:avLst>
          </a:prstGeom>
          <a:solidFill>
            <a:srgbClr val="F9A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43"/>
          <p:cNvSpPr/>
          <p:nvPr/>
        </p:nvSpPr>
        <p:spPr>
          <a:xfrm rot="5400000">
            <a:off x="4549100" y="4039100"/>
            <a:ext cx="3423300" cy="9864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43"/>
          <p:cNvSpPr/>
          <p:nvPr/>
        </p:nvSpPr>
        <p:spPr>
          <a:xfrm>
            <a:off x="8253925" y="2957850"/>
            <a:ext cx="1787400" cy="1787400"/>
          </a:xfrm>
          <a:prstGeom prst="pie">
            <a:avLst>
              <a:gd fmla="val 5399531" name="adj1"/>
              <a:gd fmla="val 16200000" name="adj2"/>
            </a:avLst>
          </a:prstGeom>
          <a:solidFill>
            <a:srgbClr val="F9A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43"/>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453" name="Google Shape;1453;p143"/>
          <p:cNvSpPr/>
          <p:nvPr/>
        </p:nvSpPr>
        <p:spPr>
          <a:xfrm>
            <a:off x="8093475" y="148630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4" name="Google Shape;1454;p143"/>
          <p:cNvGrpSpPr/>
          <p:nvPr/>
        </p:nvGrpSpPr>
        <p:grpSpPr>
          <a:xfrm>
            <a:off x="8412597" y="4803781"/>
            <a:ext cx="420491" cy="137010"/>
            <a:chOff x="0" y="0"/>
            <a:chExt cx="2077525" cy="676925"/>
          </a:xfrm>
        </p:grpSpPr>
        <p:sp>
          <p:nvSpPr>
            <p:cNvPr id="1455" name="Google Shape;1455;p14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56" name="Google Shape;1456;p14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57" name="Google Shape;1457;p14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58" name="Google Shape;1458;p14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59" name="Google Shape;1459;p14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60" name="Google Shape;1460;p14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사용자 지정 레이아웃">
  <p:cSld name="16_사용자 지정 레이아웃">
    <p:spTree>
      <p:nvGrpSpPr>
        <p:cNvPr id="54" name="Shape 54"/>
        <p:cNvGrpSpPr/>
        <p:nvPr/>
      </p:nvGrpSpPr>
      <p:grpSpPr>
        <a:xfrm>
          <a:off x="0" y="0"/>
          <a:ext cx="0" cy="0"/>
          <a:chOff x="0" y="0"/>
          <a:chExt cx="0" cy="0"/>
        </a:xfrm>
      </p:grpSpPr>
      <p:sp>
        <p:nvSpPr>
          <p:cNvPr id="55" name="Google Shape;55;p15"/>
          <p:cNvSpPr txBox="1"/>
          <p:nvPr>
            <p:ph type="title"/>
          </p:nvPr>
        </p:nvSpPr>
        <p:spPr>
          <a:xfrm>
            <a:off x="124097" y="78377"/>
            <a:ext cx="8895900" cy="1215000"/>
          </a:xfrm>
          <a:prstGeom prst="rect">
            <a:avLst/>
          </a:prstGeom>
          <a:noFill/>
          <a:ln>
            <a:noFill/>
          </a:ln>
        </p:spPr>
        <p:txBody>
          <a:bodyPr anchorCtr="0" anchor="ctr" bIns="34275" lIns="68575" spcFirstLastPara="1" rIns="68575" wrap="square" tIns="34275">
            <a:noAutofit/>
          </a:bodyPr>
          <a:lstStyle>
            <a:lvl1pPr lvl="0" rtl="0" algn="ctr">
              <a:lnSpc>
                <a:spcPct val="133333"/>
              </a:lnSpc>
              <a:spcBef>
                <a:spcPts val="0"/>
              </a:spcBef>
              <a:spcAft>
                <a:spcPts val="0"/>
              </a:spcAft>
              <a:buClr>
                <a:schemeClr val="lt2"/>
              </a:buClr>
              <a:buSzPts val="4500"/>
              <a:buFont typeface="Squada One"/>
              <a:buNone/>
              <a:defRPr sz="4500">
                <a:solidFill>
                  <a:schemeClr val="lt2"/>
                </a:solidFill>
                <a:latin typeface="Squada One"/>
                <a:ea typeface="Squada One"/>
                <a:cs typeface="Squada One"/>
                <a:sym typeface="Squada 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Cover Orange">
  <p:cSld name="TITLE_1_1">
    <p:bg>
      <p:bgPr>
        <a:solidFill>
          <a:srgbClr val="FFFFFF"/>
        </a:solidFill>
      </p:bgPr>
    </p:bg>
    <p:spTree>
      <p:nvGrpSpPr>
        <p:cNvPr id="1461" name="Shape 1461"/>
        <p:cNvGrpSpPr/>
        <p:nvPr/>
      </p:nvGrpSpPr>
      <p:grpSpPr>
        <a:xfrm>
          <a:off x="0" y="0"/>
          <a:ext cx="0" cy="0"/>
          <a:chOff x="0" y="0"/>
          <a:chExt cx="0" cy="0"/>
        </a:xfrm>
      </p:grpSpPr>
      <p:sp>
        <p:nvSpPr>
          <p:cNvPr id="1462" name="Google Shape;1462;p144"/>
          <p:cNvSpPr/>
          <p:nvPr/>
        </p:nvSpPr>
        <p:spPr>
          <a:xfrm>
            <a:off x="7138225" y="0"/>
            <a:ext cx="2005800" cy="1263600"/>
          </a:xfrm>
          <a:prstGeom prst="rect">
            <a:avLst/>
          </a:prstGeom>
          <a:solidFill>
            <a:srgbClr val="FCAD70"/>
          </a:solidFill>
          <a:ln cap="flat" cmpd="sng" w="9525">
            <a:solidFill>
              <a:srgbClr val="FCAD7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44"/>
          <p:cNvSpPr/>
          <p:nvPr/>
        </p:nvSpPr>
        <p:spPr>
          <a:xfrm>
            <a:off x="5298350" y="2559450"/>
            <a:ext cx="1924800" cy="2583900"/>
          </a:xfrm>
          <a:prstGeom prst="rect">
            <a:avLst/>
          </a:prstGeom>
          <a:solidFill>
            <a:srgbClr val="FCAD70"/>
          </a:solidFill>
          <a:ln cap="flat" cmpd="sng" w="9525">
            <a:solidFill>
              <a:srgbClr val="FCAD7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44"/>
          <p:cNvSpPr/>
          <p:nvPr/>
        </p:nvSpPr>
        <p:spPr>
          <a:xfrm>
            <a:off x="5298350" y="0"/>
            <a:ext cx="1924800" cy="1263600"/>
          </a:xfrm>
          <a:prstGeom prst="rect">
            <a:avLst/>
          </a:prstGeom>
          <a:solidFill>
            <a:srgbClr val="FEEFE3"/>
          </a:solidFill>
          <a:ln cap="flat" cmpd="sng" w="9525">
            <a:solidFill>
              <a:srgbClr val="FEEF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44"/>
          <p:cNvSpPr/>
          <p:nvPr/>
        </p:nvSpPr>
        <p:spPr>
          <a:xfrm>
            <a:off x="7219225" y="2559450"/>
            <a:ext cx="1924800" cy="2583900"/>
          </a:xfrm>
          <a:prstGeom prst="rect">
            <a:avLst/>
          </a:prstGeom>
          <a:solidFill>
            <a:srgbClr val="FEEFE3"/>
          </a:solidFill>
          <a:ln cap="flat" cmpd="sng" w="9525">
            <a:solidFill>
              <a:srgbClr val="FEEF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44"/>
          <p:cNvSpPr/>
          <p:nvPr/>
        </p:nvSpPr>
        <p:spPr>
          <a:xfrm>
            <a:off x="5298350" y="1263450"/>
            <a:ext cx="3845700" cy="129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44"/>
          <p:cNvSpPr/>
          <p:nvPr/>
        </p:nvSpPr>
        <p:spPr>
          <a:xfrm>
            <a:off x="5549462" y="149630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44"/>
          <p:cNvSpPr/>
          <p:nvPr/>
        </p:nvSpPr>
        <p:spPr>
          <a:xfrm rot="5400000">
            <a:off x="5713850" y="717911"/>
            <a:ext cx="1093800" cy="1093800"/>
          </a:xfrm>
          <a:prstGeom prst="pie">
            <a:avLst>
              <a:gd fmla="val 5399531" name="adj1"/>
              <a:gd fmla="val 16200000" name="adj2"/>
            </a:avLst>
          </a:prstGeom>
          <a:solidFill>
            <a:srgbClr val="E871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44"/>
          <p:cNvSpPr/>
          <p:nvPr/>
        </p:nvSpPr>
        <p:spPr>
          <a:xfrm rot="5400000">
            <a:off x="4549100" y="4039100"/>
            <a:ext cx="3423300" cy="9864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44"/>
          <p:cNvSpPr/>
          <p:nvPr/>
        </p:nvSpPr>
        <p:spPr>
          <a:xfrm>
            <a:off x="8253925" y="2957700"/>
            <a:ext cx="1787400" cy="1787400"/>
          </a:xfrm>
          <a:prstGeom prst="pie">
            <a:avLst>
              <a:gd fmla="val 5399531" name="adj1"/>
              <a:gd fmla="val 16200000" name="adj2"/>
            </a:avLst>
          </a:prstGeom>
          <a:solidFill>
            <a:srgbClr val="E871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44"/>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472" name="Google Shape;1472;p144"/>
          <p:cNvSpPr/>
          <p:nvPr/>
        </p:nvSpPr>
        <p:spPr>
          <a:xfrm>
            <a:off x="8093475" y="148630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3" name="Google Shape;1473;p144"/>
          <p:cNvGrpSpPr/>
          <p:nvPr/>
        </p:nvGrpSpPr>
        <p:grpSpPr>
          <a:xfrm>
            <a:off x="8412597" y="4803781"/>
            <a:ext cx="420491" cy="137010"/>
            <a:chOff x="0" y="0"/>
            <a:chExt cx="2077525" cy="676925"/>
          </a:xfrm>
        </p:grpSpPr>
        <p:sp>
          <p:nvSpPr>
            <p:cNvPr id="1474" name="Google Shape;1474;p14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75" name="Google Shape;1475;p14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76" name="Google Shape;1476;p14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77" name="Google Shape;1477;p14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78" name="Google Shape;1478;p14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79" name="Google Shape;1479;p14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Cover Purple">
  <p:cSld name="TITLE_1_1_2">
    <p:bg>
      <p:bgPr>
        <a:solidFill>
          <a:srgbClr val="FFFFFF"/>
        </a:solidFill>
      </p:bgPr>
    </p:bg>
    <p:spTree>
      <p:nvGrpSpPr>
        <p:cNvPr id="1480" name="Shape 1480"/>
        <p:cNvGrpSpPr/>
        <p:nvPr/>
      </p:nvGrpSpPr>
      <p:grpSpPr>
        <a:xfrm>
          <a:off x="0" y="0"/>
          <a:ext cx="0" cy="0"/>
          <a:chOff x="0" y="0"/>
          <a:chExt cx="0" cy="0"/>
        </a:xfrm>
      </p:grpSpPr>
      <p:sp>
        <p:nvSpPr>
          <p:cNvPr id="1481" name="Google Shape;1481;p145"/>
          <p:cNvSpPr/>
          <p:nvPr/>
        </p:nvSpPr>
        <p:spPr>
          <a:xfrm>
            <a:off x="7138225" y="0"/>
            <a:ext cx="2005800" cy="1263600"/>
          </a:xfrm>
          <a:prstGeom prst="rect">
            <a:avLst/>
          </a:prstGeom>
          <a:solidFill>
            <a:srgbClr val="C58AF9"/>
          </a:solidFill>
          <a:ln cap="flat" cmpd="sng" w="9525">
            <a:solidFill>
              <a:srgbClr val="C58A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45"/>
          <p:cNvSpPr/>
          <p:nvPr/>
        </p:nvSpPr>
        <p:spPr>
          <a:xfrm>
            <a:off x="5298350" y="0"/>
            <a:ext cx="1924800" cy="1263600"/>
          </a:xfrm>
          <a:prstGeom prst="rect">
            <a:avLst/>
          </a:prstGeom>
          <a:solidFill>
            <a:srgbClr val="F3E8FD"/>
          </a:solidFill>
          <a:ln cap="flat" cmpd="sng" w="9525">
            <a:solidFill>
              <a:srgbClr val="F3E8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45"/>
          <p:cNvSpPr/>
          <p:nvPr/>
        </p:nvSpPr>
        <p:spPr>
          <a:xfrm>
            <a:off x="5298350" y="2559450"/>
            <a:ext cx="1924800" cy="2616600"/>
          </a:xfrm>
          <a:prstGeom prst="rect">
            <a:avLst/>
          </a:prstGeom>
          <a:solidFill>
            <a:srgbClr val="C58AF9"/>
          </a:solidFill>
          <a:ln cap="flat" cmpd="sng" w="9525">
            <a:solidFill>
              <a:srgbClr val="C58A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45"/>
          <p:cNvSpPr/>
          <p:nvPr/>
        </p:nvSpPr>
        <p:spPr>
          <a:xfrm>
            <a:off x="7219225" y="2559450"/>
            <a:ext cx="1924800" cy="2616600"/>
          </a:xfrm>
          <a:prstGeom prst="rect">
            <a:avLst/>
          </a:prstGeom>
          <a:solidFill>
            <a:srgbClr val="F3E8FD"/>
          </a:solidFill>
          <a:ln cap="flat" cmpd="sng" w="9525">
            <a:solidFill>
              <a:srgbClr val="F3E8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45"/>
          <p:cNvSpPr/>
          <p:nvPr/>
        </p:nvSpPr>
        <p:spPr>
          <a:xfrm>
            <a:off x="5298350" y="1263450"/>
            <a:ext cx="3845700" cy="1296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45"/>
          <p:cNvSpPr/>
          <p:nvPr/>
        </p:nvSpPr>
        <p:spPr>
          <a:xfrm>
            <a:off x="5549462" y="149630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45"/>
          <p:cNvSpPr/>
          <p:nvPr/>
        </p:nvSpPr>
        <p:spPr>
          <a:xfrm rot="5400000">
            <a:off x="5713850" y="717911"/>
            <a:ext cx="1093800" cy="1093800"/>
          </a:xfrm>
          <a:prstGeom prst="pie">
            <a:avLst>
              <a:gd fmla="val 5399531" name="adj1"/>
              <a:gd fmla="val 16200000" name="adj2"/>
            </a:avLst>
          </a:prstGeom>
          <a:solidFill>
            <a:srgbClr val="9334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45"/>
          <p:cNvSpPr/>
          <p:nvPr/>
        </p:nvSpPr>
        <p:spPr>
          <a:xfrm rot="5400000">
            <a:off x="4549100" y="4039100"/>
            <a:ext cx="3423300" cy="9864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45"/>
          <p:cNvSpPr/>
          <p:nvPr/>
        </p:nvSpPr>
        <p:spPr>
          <a:xfrm>
            <a:off x="8253925" y="2974050"/>
            <a:ext cx="1787400" cy="1787400"/>
          </a:xfrm>
          <a:prstGeom prst="pie">
            <a:avLst>
              <a:gd fmla="val 5399531" name="adj1"/>
              <a:gd fmla="val 16200000" name="adj2"/>
            </a:avLst>
          </a:prstGeom>
          <a:solidFill>
            <a:srgbClr val="9334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45"/>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491" name="Google Shape;1491;p145"/>
          <p:cNvSpPr/>
          <p:nvPr/>
        </p:nvSpPr>
        <p:spPr>
          <a:xfrm>
            <a:off x="8093475" y="148630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2" name="Google Shape;1492;p145"/>
          <p:cNvGrpSpPr/>
          <p:nvPr/>
        </p:nvGrpSpPr>
        <p:grpSpPr>
          <a:xfrm>
            <a:off x="8412597" y="4803781"/>
            <a:ext cx="420491" cy="137010"/>
            <a:chOff x="0" y="0"/>
            <a:chExt cx="2077525" cy="676925"/>
          </a:xfrm>
        </p:grpSpPr>
        <p:sp>
          <p:nvSpPr>
            <p:cNvPr id="1493" name="Google Shape;1493;p14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94" name="Google Shape;1494;p14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95" name="Google Shape;1495;p14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96" name="Google Shape;1496;p14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97" name="Google Shape;1497;p14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98" name="Google Shape;1498;p14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Cover Pink">
  <p:cSld name="TITLE_1_1_2_1">
    <p:bg>
      <p:bgPr>
        <a:solidFill>
          <a:srgbClr val="FFFFFF"/>
        </a:solidFill>
      </p:bgPr>
    </p:bg>
    <p:spTree>
      <p:nvGrpSpPr>
        <p:cNvPr id="1499" name="Shape 1499"/>
        <p:cNvGrpSpPr/>
        <p:nvPr/>
      </p:nvGrpSpPr>
      <p:grpSpPr>
        <a:xfrm>
          <a:off x="0" y="0"/>
          <a:ext cx="0" cy="0"/>
          <a:chOff x="0" y="0"/>
          <a:chExt cx="0" cy="0"/>
        </a:xfrm>
      </p:grpSpPr>
      <p:sp>
        <p:nvSpPr>
          <p:cNvPr id="1500" name="Google Shape;1500;p146"/>
          <p:cNvSpPr/>
          <p:nvPr/>
        </p:nvSpPr>
        <p:spPr>
          <a:xfrm>
            <a:off x="7138225" y="0"/>
            <a:ext cx="2005800" cy="1263600"/>
          </a:xfrm>
          <a:prstGeom prst="rect">
            <a:avLst/>
          </a:prstGeom>
          <a:solidFill>
            <a:srgbClr val="FF8BCB"/>
          </a:solidFill>
          <a:ln cap="flat" cmpd="sng" w="9525">
            <a:solidFill>
              <a:srgbClr val="FF8B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46"/>
          <p:cNvSpPr/>
          <p:nvPr/>
        </p:nvSpPr>
        <p:spPr>
          <a:xfrm>
            <a:off x="5298350" y="0"/>
            <a:ext cx="1924800" cy="1263600"/>
          </a:xfrm>
          <a:prstGeom prst="rect">
            <a:avLst/>
          </a:prstGeom>
          <a:solidFill>
            <a:srgbClr val="FDE7F3"/>
          </a:solidFill>
          <a:ln cap="flat" cmpd="sng" w="9525">
            <a:solidFill>
              <a:srgbClr val="FDE7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46"/>
          <p:cNvSpPr/>
          <p:nvPr/>
        </p:nvSpPr>
        <p:spPr>
          <a:xfrm>
            <a:off x="5298350" y="2559450"/>
            <a:ext cx="1924800" cy="2616600"/>
          </a:xfrm>
          <a:prstGeom prst="rect">
            <a:avLst/>
          </a:prstGeom>
          <a:solidFill>
            <a:srgbClr val="FF8BCB"/>
          </a:solidFill>
          <a:ln cap="flat" cmpd="sng" w="9525">
            <a:solidFill>
              <a:srgbClr val="FF8B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46"/>
          <p:cNvSpPr/>
          <p:nvPr/>
        </p:nvSpPr>
        <p:spPr>
          <a:xfrm>
            <a:off x="7219225" y="2559450"/>
            <a:ext cx="1924800" cy="2616600"/>
          </a:xfrm>
          <a:prstGeom prst="rect">
            <a:avLst/>
          </a:prstGeom>
          <a:solidFill>
            <a:srgbClr val="FDE7F3"/>
          </a:solidFill>
          <a:ln cap="flat" cmpd="sng" w="9525">
            <a:solidFill>
              <a:srgbClr val="FDE7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46"/>
          <p:cNvSpPr/>
          <p:nvPr/>
        </p:nvSpPr>
        <p:spPr>
          <a:xfrm>
            <a:off x="5298350" y="1263450"/>
            <a:ext cx="3845700" cy="1296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46"/>
          <p:cNvSpPr/>
          <p:nvPr/>
        </p:nvSpPr>
        <p:spPr>
          <a:xfrm>
            <a:off x="5549462" y="149630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46"/>
          <p:cNvSpPr/>
          <p:nvPr/>
        </p:nvSpPr>
        <p:spPr>
          <a:xfrm rot="5400000">
            <a:off x="5713850" y="717911"/>
            <a:ext cx="1093800" cy="1093800"/>
          </a:xfrm>
          <a:prstGeom prst="pie">
            <a:avLst>
              <a:gd fmla="val 5399531" name="adj1"/>
              <a:gd fmla="val 16200000" name="adj2"/>
            </a:avLst>
          </a:prstGeom>
          <a:solidFill>
            <a:srgbClr val="E525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46"/>
          <p:cNvSpPr/>
          <p:nvPr/>
        </p:nvSpPr>
        <p:spPr>
          <a:xfrm rot="5400000">
            <a:off x="4549100" y="4039100"/>
            <a:ext cx="3423300" cy="9864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46"/>
          <p:cNvSpPr/>
          <p:nvPr/>
        </p:nvSpPr>
        <p:spPr>
          <a:xfrm>
            <a:off x="8253925" y="2974050"/>
            <a:ext cx="1787400" cy="1787400"/>
          </a:xfrm>
          <a:prstGeom prst="pie">
            <a:avLst>
              <a:gd fmla="val 5399531" name="adj1"/>
              <a:gd fmla="val 16200000" name="adj2"/>
            </a:avLst>
          </a:prstGeom>
          <a:solidFill>
            <a:srgbClr val="E525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46"/>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510" name="Google Shape;1510;p146"/>
          <p:cNvSpPr/>
          <p:nvPr/>
        </p:nvSpPr>
        <p:spPr>
          <a:xfrm>
            <a:off x="8093475" y="148630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1" name="Google Shape;1511;p146"/>
          <p:cNvGrpSpPr/>
          <p:nvPr/>
        </p:nvGrpSpPr>
        <p:grpSpPr>
          <a:xfrm>
            <a:off x="8412597" y="4803781"/>
            <a:ext cx="420491" cy="137010"/>
            <a:chOff x="0" y="0"/>
            <a:chExt cx="2077525" cy="676925"/>
          </a:xfrm>
        </p:grpSpPr>
        <p:sp>
          <p:nvSpPr>
            <p:cNvPr id="1512" name="Google Shape;1512;p14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13" name="Google Shape;1513;p14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14" name="Google Shape;1514;p14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15" name="Google Shape;1515;p14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16" name="Google Shape;1516;p14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17" name="Google Shape;1517;p14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Cover Pink 1">
  <p:cSld name="TITLE_1_1_2_1_1">
    <p:bg>
      <p:bgPr>
        <a:solidFill>
          <a:srgbClr val="FFFFFF"/>
        </a:solidFill>
      </p:bgPr>
    </p:bg>
    <p:spTree>
      <p:nvGrpSpPr>
        <p:cNvPr id="1518" name="Shape 1518"/>
        <p:cNvGrpSpPr/>
        <p:nvPr/>
      </p:nvGrpSpPr>
      <p:grpSpPr>
        <a:xfrm>
          <a:off x="0" y="0"/>
          <a:ext cx="0" cy="0"/>
          <a:chOff x="0" y="0"/>
          <a:chExt cx="0" cy="0"/>
        </a:xfrm>
      </p:grpSpPr>
      <p:sp>
        <p:nvSpPr>
          <p:cNvPr id="1519" name="Google Shape;1519;p147"/>
          <p:cNvSpPr/>
          <p:nvPr/>
        </p:nvSpPr>
        <p:spPr>
          <a:xfrm>
            <a:off x="7138225" y="0"/>
            <a:ext cx="2005800" cy="1263600"/>
          </a:xfrm>
          <a:prstGeom prst="rect">
            <a:avLst/>
          </a:prstGeom>
          <a:solidFill>
            <a:srgbClr val="81C995"/>
          </a:solidFill>
          <a:ln cap="flat" cmpd="sng" w="9525">
            <a:solidFill>
              <a:srgbClr val="81C9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47"/>
          <p:cNvSpPr/>
          <p:nvPr/>
        </p:nvSpPr>
        <p:spPr>
          <a:xfrm>
            <a:off x="5298350" y="0"/>
            <a:ext cx="1924800" cy="1263600"/>
          </a:xfrm>
          <a:prstGeom prst="rect">
            <a:avLst/>
          </a:prstGeom>
          <a:solidFill>
            <a:schemeClr val="accent6"/>
          </a:solidFill>
          <a:ln cap="flat" cmpd="sng" w="9525">
            <a:solidFill>
              <a:srgbClr val="E6F4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47"/>
          <p:cNvSpPr/>
          <p:nvPr/>
        </p:nvSpPr>
        <p:spPr>
          <a:xfrm>
            <a:off x="5298350" y="2559450"/>
            <a:ext cx="1924800" cy="2616600"/>
          </a:xfrm>
          <a:prstGeom prst="rect">
            <a:avLst/>
          </a:prstGeom>
          <a:solidFill>
            <a:srgbClr val="81C995"/>
          </a:solidFill>
          <a:ln cap="flat" cmpd="sng" w="9525">
            <a:solidFill>
              <a:srgbClr val="81C9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47"/>
          <p:cNvSpPr/>
          <p:nvPr/>
        </p:nvSpPr>
        <p:spPr>
          <a:xfrm>
            <a:off x="7219225" y="2559450"/>
            <a:ext cx="1924800" cy="2616600"/>
          </a:xfrm>
          <a:prstGeom prst="rect">
            <a:avLst/>
          </a:prstGeom>
          <a:solidFill>
            <a:schemeClr val="accent6"/>
          </a:solidFill>
          <a:ln cap="flat" cmpd="sng" w="9525">
            <a:solidFill>
              <a:srgbClr val="E6F4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47"/>
          <p:cNvSpPr/>
          <p:nvPr/>
        </p:nvSpPr>
        <p:spPr>
          <a:xfrm>
            <a:off x="5298350" y="1263450"/>
            <a:ext cx="3845700" cy="12960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47"/>
          <p:cNvSpPr/>
          <p:nvPr/>
        </p:nvSpPr>
        <p:spPr>
          <a:xfrm>
            <a:off x="5549462" y="149630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47"/>
          <p:cNvSpPr/>
          <p:nvPr/>
        </p:nvSpPr>
        <p:spPr>
          <a:xfrm rot="5400000">
            <a:off x="5713850" y="717911"/>
            <a:ext cx="1093800" cy="1093800"/>
          </a:xfrm>
          <a:prstGeom prst="pie">
            <a:avLst>
              <a:gd fmla="val 5399531" name="adj1"/>
              <a:gd fmla="val 16200000" name="adj2"/>
            </a:avLst>
          </a:prstGeom>
          <a:solidFill>
            <a:srgbClr val="1E8E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47"/>
          <p:cNvSpPr/>
          <p:nvPr/>
        </p:nvSpPr>
        <p:spPr>
          <a:xfrm rot="5400000">
            <a:off x="4549100" y="4039100"/>
            <a:ext cx="3423300" cy="9864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47"/>
          <p:cNvSpPr/>
          <p:nvPr/>
        </p:nvSpPr>
        <p:spPr>
          <a:xfrm>
            <a:off x="8253925" y="2974050"/>
            <a:ext cx="1787400" cy="1787400"/>
          </a:xfrm>
          <a:prstGeom prst="pie">
            <a:avLst>
              <a:gd fmla="val 5399531" name="adj1"/>
              <a:gd fmla="val 16200000" name="adj2"/>
            </a:avLst>
          </a:prstGeom>
          <a:solidFill>
            <a:srgbClr val="1E8E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47"/>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529" name="Google Shape;1529;p147"/>
          <p:cNvSpPr/>
          <p:nvPr/>
        </p:nvSpPr>
        <p:spPr>
          <a:xfrm>
            <a:off x="8093475" y="148630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0" name="Google Shape;1530;p147"/>
          <p:cNvGrpSpPr/>
          <p:nvPr/>
        </p:nvGrpSpPr>
        <p:grpSpPr>
          <a:xfrm>
            <a:off x="8412597" y="4803781"/>
            <a:ext cx="420491" cy="137010"/>
            <a:chOff x="0" y="0"/>
            <a:chExt cx="2077525" cy="676925"/>
          </a:xfrm>
        </p:grpSpPr>
        <p:sp>
          <p:nvSpPr>
            <p:cNvPr id="1531" name="Google Shape;1531;p14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32" name="Google Shape;1532;p14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33" name="Google Shape;1533;p14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34" name="Google Shape;1534;p14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35" name="Google Shape;1535;p14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36" name="Google Shape;1536;p14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1_1_1">
    <p:bg>
      <p:bgPr>
        <a:solidFill>
          <a:srgbClr val="FFFFFF"/>
        </a:solidFill>
      </p:bgPr>
    </p:bg>
    <p:spTree>
      <p:nvGrpSpPr>
        <p:cNvPr id="1537" name="Shape 1537"/>
        <p:cNvGrpSpPr/>
        <p:nvPr/>
      </p:nvGrpSpPr>
      <p:grpSpPr>
        <a:xfrm>
          <a:off x="0" y="0"/>
          <a:ext cx="0" cy="0"/>
          <a:chOff x="0" y="0"/>
          <a:chExt cx="0" cy="0"/>
        </a:xfrm>
      </p:grpSpPr>
      <p:sp>
        <p:nvSpPr>
          <p:cNvPr id="1538" name="Google Shape;1538;p148"/>
          <p:cNvSpPr/>
          <p:nvPr/>
        </p:nvSpPr>
        <p:spPr>
          <a:xfrm>
            <a:off x="2769200" y="0"/>
            <a:ext cx="6374700" cy="840300"/>
          </a:xfrm>
          <a:prstGeom prst="roundRect">
            <a:avLst>
              <a:gd fmla="val 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48"/>
          <p:cNvSpPr/>
          <p:nvPr/>
        </p:nvSpPr>
        <p:spPr>
          <a:xfrm>
            <a:off x="0" y="0"/>
            <a:ext cx="2769300" cy="840300"/>
          </a:xfrm>
          <a:prstGeom prst="roundRect">
            <a:avLst>
              <a:gd fmla="val 0" name="adj"/>
            </a:avLst>
          </a:prstGeom>
          <a:solidFill>
            <a:schemeClr val="lt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48"/>
          <p:cNvSpPr/>
          <p:nvPr/>
        </p:nvSpPr>
        <p:spPr>
          <a:xfrm>
            <a:off x="2533904" y="164850"/>
            <a:ext cx="510600" cy="510600"/>
          </a:xfrm>
          <a:prstGeom prst="pie">
            <a:avLst>
              <a:gd fmla="val 5399531" name="adj1"/>
              <a:gd fmla="val 16200000" name="adj2"/>
            </a:avLst>
          </a:prstGeom>
          <a:solidFill>
            <a:schemeClr val="accent5"/>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48"/>
          <p:cNvSpPr/>
          <p:nvPr/>
        </p:nvSpPr>
        <p:spPr>
          <a:xfrm rot="10800000">
            <a:off x="2533892" y="164850"/>
            <a:ext cx="510600" cy="510600"/>
          </a:xfrm>
          <a:prstGeom prst="pie">
            <a:avLst>
              <a:gd fmla="val 5399531" name="adj1"/>
              <a:gd fmla="val 16200000" name="adj2"/>
            </a:avLst>
          </a:prstGeom>
          <a:solidFill>
            <a:schemeClr val="lt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48"/>
          <p:cNvSpPr/>
          <p:nvPr/>
        </p:nvSpPr>
        <p:spPr>
          <a:xfrm>
            <a:off x="-278875" y="161550"/>
            <a:ext cx="2565000" cy="5172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48"/>
          <p:cNvSpPr/>
          <p:nvPr/>
        </p:nvSpPr>
        <p:spPr>
          <a:xfrm>
            <a:off x="690668" y="302463"/>
            <a:ext cx="218671" cy="241952"/>
          </a:xfrm>
          <a:custGeom>
            <a:rect b="b" l="l" r="r" t="t"/>
            <a:pathLst>
              <a:path extrusionOk="0" h="4365" w="3945">
                <a:moveTo>
                  <a:pt x="917" y="2169"/>
                </a:moveTo>
                <a:lnTo>
                  <a:pt x="917" y="2522"/>
                </a:lnTo>
                <a:lnTo>
                  <a:pt x="3022" y="2522"/>
                </a:lnTo>
                <a:lnTo>
                  <a:pt x="3022" y="2169"/>
                </a:lnTo>
                <a:close/>
                <a:moveTo>
                  <a:pt x="917" y="3112"/>
                </a:moveTo>
                <a:lnTo>
                  <a:pt x="917" y="3460"/>
                </a:lnTo>
                <a:lnTo>
                  <a:pt x="2385" y="3460"/>
                </a:lnTo>
                <a:lnTo>
                  <a:pt x="2385" y="3112"/>
                </a:lnTo>
                <a:close/>
                <a:moveTo>
                  <a:pt x="3523" y="1711"/>
                </a:moveTo>
                <a:lnTo>
                  <a:pt x="3523" y="3949"/>
                </a:lnTo>
                <a:lnTo>
                  <a:pt x="417" y="3949"/>
                </a:lnTo>
                <a:lnTo>
                  <a:pt x="417" y="1711"/>
                </a:lnTo>
                <a:close/>
                <a:moveTo>
                  <a:pt x="732" y="0"/>
                </a:moveTo>
                <a:lnTo>
                  <a:pt x="732" y="316"/>
                </a:lnTo>
                <a:lnTo>
                  <a:pt x="417" y="316"/>
                </a:lnTo>
                <a:cubicBezTo>
                  <a:pt x="304" y="316"/>
                  <a:pt x="207" y="358"/>
                  <a:pt x="125" y="439"/>
                </a:cubicBezTo>
                <a:cubicBezTo>
                  <a:pt x="42" y="522"/>
                  <a:pt x="1" y="622"/>
                  <a:pt x="1" y="737"/>
                </a:cubicBezTo>
                <a:lnTo>
                  <a:pt x="1" y="3949"/>
                </a:lnTo>
                <a:cubicBezTo>
                  <a:pt x="1" y="4061"/>
                  <a:pt x="42" y="4158"/>
                  <a:pt x="125" y="4241"/>
                </a:cubicBezTo>
                <a:cubicBezTo>
                  <a:pt x="206" y="4324"/>
                  <a:pt x="304" y="4365"/>
                  <a:pt x="417" y="4365"/>
                </a:cubicBezTo>
                <a:lnTo>
                  <a:pt x="3523" y="4365"/>
                </a:lnTo>
                <a:cubicBezTo>
                  <a:pt x="3638" y="4365"/>
                  <a:pt x="3738" y="4324"/>
                  <a:pt x="3819" y="4241"/>
                </a:cubicBezTo>
                <a:cubicBezTo>
                  <a:pt x="3902" y="4158"/>
                  <a:pt x="3944" y="4061"/>
                  <a:pt x="3944" y="3949"/>
                </a:cubicBezTo>
                <a:lnTo>
                  <a:pt x="3944" y="737"/>
                </a:lnTo>
                <a:cubicBezTo>
                  <a:pt x="3944" y="622"/>
                  <a:pt x="3902" y="522"/>
                  <a:pt x="3819" y="439"/>
                </a:cubicBezTo>
                <a:cubicBezTo>
                  <a:pt x="3738" y="358"/>
                  <a:pt x="3638" y="316"/>
                  <a:pt x="3523" y="316"/>
                </a:cubicBezTo>
                <a:lnTo>
                  <a:pt x="3207" y="316"/>
                </a:lnTo>
                <a:lnTo>
                  <a:pt x="3207" y="0"/>
                </a:lnTo>
                <a:lnTo>
                  <a:pt x="2812" y="0"/>
                </a:lnTo>
                <a:lnTo>
                  <a:pt x="2812" y="316"/>
                </a:lnTo>
                <a:lnTo>
                  <a:pt x="1127" y="316"/>
                </a:lnTo>
                <a:lnTo>
                  <a:pt x="112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48"/>
          <p:cNvSpPr/>
          <p:nvPr/>
        </p:nvSpPr>
        <p:spPr>
          <a:xfrm>
            <a:off x="7316312" y="168150"/>
            <a:ext cx="510600" cy="5106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5" name="Google Shape;1545;p148"/>
          <p:cNvGrpSpPr/>
          <p:nvPr/>
        </p:nvGrpSpPr>
        <p:grpSpPr>
          <a:xfrm>
            <a:off x="8412597" y="4803781"/>
            <a:ext cx="420491" cy="137010"/>
            <a:chOff x="0" y="0"/>
            <a:chExt cx="2077525" cy="676925"/>
          </a:xfrm>
        </p:grpSpPr>
        <p:sp>
          <p:nvSpPr>
            <p:cNvPr id="1546" name="Google Shape;1546;p14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47" name="Google Shape;1547;p14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48" name="Google Shape;1548;p14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49" name="Google Shape;1549;p14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50" name="Google Shape;1550;p14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51" name="Google Shape;1551;p14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552" name="Google Shape;1552;p148"/>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553" name="Google Shape;1553;p148"/>
          <p:cNvSpPr/>
          <p:nvPr/>
        </p:nvSpPr>
        <p:spPr>
          <a:xfrm>
            <a:off x="993750" y="195131"/>
            <a:ext cx="1782600" cy="581100"/>
          </a:xfrm>
          <a:prstGeom prst="rect">
            <a:avLst/>
          </a:prstGeom>
          <a:noFill/>
          <a:ln>
            <a:noFill/>
          </a:ln>
        </p:spPr>
        <p:txBody>
          <a:bodyPr anchorCtr="0" anchor="t" bIns="19050" lIns="19050" spcFirstLastPara="1" rIns="19050" wrap="square" tIns="19050">
            <a:noAutofit/>
          </a:bodyPr>
          <a:lstStyle/>
          <a:p>
            <a:pPr indent="0" lvl="0" marL="0" rtl="0" algn="l">
              <a:lnSpc>
                <a:spcPct val="100000"/>
              </a:lnSpc>
              <a:spcBef>
                <a:spcPts val="200"/>
              </a:spcBef>
              <a:spcAft>
                <a:spcPts val="0"/>
              </a:spcAft>
              <a:buNone/>
            </a:pPr>
            <a:r>
              <a:rPr b="1" lang="en" sz="2400">
                <a:solidFill>
                  <a:srgbClr val="FFFFFF"/>
                </a:solidFill>
                <a:latin typeface="YouTube Sans"/>
                <a:ea typeface="YouTube Sans"/>
                <a:cs typeface="YouTube Sans"/>
                <a:sym typeface="YouTube Sans"/>
              </a:rPr>
              <a:t>Agenda</a:t>
            </a:r>
            <a:endParaRPr b="1" sz="2400">
              <a:solidFill>
                <a:srgbClr val="FFFFFF"/>
              </a:solidFill>
              <a:latin typeface="YouTube Sans"/>
              <a:ea typeface="YouTube Sans"/>
              <a:cs typeface="YouTube Sans"/>
              <a:sym typeface="YouTube Sans"/>
            </a:endParaRPr>
          </a:p>
        </p:txBody>
      </p:sp>
      <p:sp>
        <p:nvSpPr>
          <p:cNvPr id="1554" name="Google Shape;1554;p148"/>
          <p:cNvSpPr/>
          <p:nvPr/>
        </p:nvSpPr>
        <p:spPr>
          <a:xfrm>
            <a:off x="3265225" y="161550"/>
            <a:ext cx="3869700" cy="517200"/>
          </a:xfrm>
          <a:prstGeom prst="roundRect">
            <a:avLst>
              <a:gd fmla="val 50000" name="adj"/>
            </a:avLst>
          </a:prstGeom>
          <a:solidFill>
            <a:schemeClr val="accent5"/>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p:cSld name="TITLE_1_1_1_1">
    <p:bg>
      <p:bgPr>
        <a:solidFill>
          <a:srgbClr val="FFFFFF"/>
        </a:solidFill>
      </p:bgPr>
    </p:bg>
    <p:spTree>
      <p:nvGrpSpPr>
        <p:cNvPr id="1555" name="Shape 1555"/>
        <p:cNvGrpSpPr/>
        <p:nvPr/>
      </p:nvGrpSpPr>
      <p:grpSpPr>
        <a:xfrm>
          <a:off x="0" y="0"/>
          <a:ext cx="0" cy="0"/>
          <a:chOff x="0" y="0"/>
          <a:chExt cx="0" cy="0"/>
        </a:xfrm>
      </p:grpSpPr>
      <p:sp>
        <p:nvSpPr>
          <p:cNvPr id="1556" name="Google Shape;1556;p149"/>
          <p:cNvSpPr txBox="1"/>
          <p:nvPr>
            <p:ph type="title"/>
          </p:nvPr>
        </p:nvSpPr>
        <p:spPr>
          <a:xfrm>
            <a:off x="221550" y="180475"/>
            <a:ext cx="6578700" cy="492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1pPr>
            <a:lvl2pPr lvl="1">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2pPr>
            <a:lvl3pPr lvl="2">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3pPr>
            <a:lvl4pPr lvl="3">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4pPr>
            <a:lvl5pPr lvl="4">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5pPr>
            <a:lvl6pPr lvl="5">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6pPr>
            <a:lvl7pPr lvl="6">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7pPr>
            <a:lvl8pPr lvl="7">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8pPr>
            <a:lvl9pPr lvl="8">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9pPr>
          </a:lstStyle>
          <a:p/>
        </p:txBody>
      </p:sp>
      <p:sp>
        <p:nvSpPr>
          <p:cNvPr id="1557" name="Google Shape;1557;p149"/>
          <p:cNvSpPr txBox="1"/>
          <p:nvPr>
            <p:ph idx="2" type="title"/>
          </p:nvPr>
        </p:nvSpPr>
        <p:spPr>
          <a:xfrm>
            <a:off x="221550" y="594850"/>
            <a:ext cx="6578700" cy="492300"/>
          </a:xfrm>
          <a:prstGeom prst="rect">
            <a:avLst/>
          </a:prstGeom>
          <a:noFill/>
          <a:ln>
            <a:noFill/>
          </a:ln>
        </p:spPr>
        <p:txBody>
          <a:bodyPr anchorCtr="0" anchor="t" bIns="91425" lIns="91425" spcFirstLastPara="1" rIns="91425" wrap="square" tIns="91425">
            <a:noAutofit/>
          </a:bodyPr>
          <a:lstStyle>
            <a:lvl1pPr lvl="0">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1pPr>
            <a:lvl2pPr lvl="1">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2pPr>
            <a:lvl3pPr lvl="2">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3pPr>
            <a:lvl4pPr lvl="3">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4pPr>
            <a:lvl5pPr lvl="4">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5pPr>
            <a:lvl6pPr lvl="5">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6pPr>
            <a:lvl7pPr lvl="6">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7pPr>
            <a:lvl8pPr lvl="7">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8pPr>
            <a:lvl9pPr lvl="8">
              <a:lnSpc>
                <a:spcPct val="115000"/>
              </a:lnSpc>
              <a:spcBef>
                <a:spcPts val="0"/>
              </a:spcBef>
              <a:spcAft>
                <a:spcPts val="0"/>
              </a:spcAft>
              <a:buClr>
                <a:schemeClr val="dk1"/>
              </a:buClr>
              <a:buSzPts val="1400"/>
              <a:buFont typeface="YouTube Sans"/>
              <a:buNone/>
              <a:defRPr>
                <a:solidFill>
                  <a:schemeClr val="dk1"/>
                </a:solidFill>
                <a:latin typeface="YouTube Sans"/>
                <a:ea typeface="YouTube Sans"/>
                <a:cs typeface="YouTube Sans"/>
                <a:sym typeface="YouTube Sans"/>
              </a:defRPr>
            </a:lvl9pPr>
          </a:lstStyle>
          <a:p/>
        </p:txBody>
      </p:sp>
      <p:sp>
        <p:nvSpPr>
          <p:cNvPr id="1558" name="Google Shape;1558;p149"/>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559" name="Google Shape;1559;p149"/>
          <p:cNvGrpSpPr/>
          <p:nvPr/>
        </p:nvGrpSpPr>
        <p:grpSpPr>
          <a:xfrm>
            <a:off x="8412597" y="4803781"/>
            <a:ext cx="420491" cy="137010"/>
            <a:chOff x="0" y="0"/>
            <a:chExt cx="2077525" cy="676925"/>
          </a:xfrm>
        </p:grpSpPr>
        <p:sp>
          <p:nvSpPr>
            <p:cNvPr id="1560" name="Google Shape;1560;p14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61" name="Google Shape;1561;p14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62" name="Google Shape;1562;p14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63" name="Google Shape;1563;p14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64" name="Google Shape;1564;p14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65" name="Google Shape;1565;p14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Background Grey">
  <p:cSld name="TITLE_1_1_1_1_4">
    <p:bg>
      <p:bgPr>
        <a:solidFill>
          <a:srgbClr val="FFFFFF"/>
        </a:solidFill>
      </p:bgPr>
    </p:bg>
    <p:spTree>
      <p:nvGrpSpPr>
        <p:cNvPr id="1566" name="Shape 1566"/>
        <p:cNvGrpSpPr/>
        <p:nvPr/>
      </p:nvGrpSpPr>
      <p:grpSpPr>
        <a:xfrm>
          <a:off x="0" y="0"/>
          <a:ext cx="0" cy="0"/>
          <a:chOff x="0" y="0"/>
          <a:chExt cx="0" cy="0"/>
        </a:xfrm>
      </p:grpSpPr>
      <p:sp>
        <p:nvSpPr>
          <p:cNvPr id="1567" name="Google Shape;1567;p150"/>
          <p:cNvSpPr txBox="1"/>
          <p:nvPr>
            <p:ph type="title"/>
          </p:nvPr>
        </p:nvSpPr>
        <p:spPr>
          <a:xfrm>
            <a:off x="221550" y="180475"/>
            <a:ext cx="6578700" cy="492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1pPr>
            <a:lvl2pPr lvl="1">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2pPr>
            <a:lvl3pPr lvl="2">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3pPr>
            <a:lvl4pPr lvl="3">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4pPr>
            <a:lvl5pPr lvl="4">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5pPr>
            <a:lvl6pPr lvl="5">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6pPr>
            <a:lvl7pPr lvl="6">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7pPr>
            <a:lvl8pPr lvl="7">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8pPr>
            <a:lvl9pPr lvl="8">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9pPr>
          </a:lstStyle>
          <a:p/>
        </p:txBody>
      </p:sp>
      <p:sp>
        <p:nvSpPr>
          <p:cNvPr id="1568" name="Google Shape;1568;p150"/>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569" name="Google Shape;1569;p150"/>
          <p:cNvGrpSpPr/>
          <p:nvPr/>
        </p:nvGrpSpPr>
        <p:grpSpPr>
          <a:xfrm>
            <a:off x="8412597" y="4803781"/>
            <a:ext cx="420491" cy="137010"/>
            <a:chOff x="0" y="0"/>
            <a:chExt cx="2077525" cy="676925"/>
          </a:xfrm>
        </p:grpSpPr>
        <p:sp>
          <p:nvSpPr>
            <p:cNvPr id="1570" name="Google Shape;1570;p15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71" name="Google Shape;1571;p15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72" name="Google Shape;1572;p15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73" name="Google Shape;1573;p15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74" name="Google Shape;1574;p15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75" name="Google Shape;1575;p15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576" name="Google Shape;1576;p150"/>
          <p:cNvSpPr/>
          <p:nvPr/>
        </p:nvSpPr>
        <p:spPr>
          <a:xfrm>
            <a:off x="0" y="891175"/>
            <a:ext cx="9144000" cy="36498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Background Grey 1">
  <p:cSld name="TITLE_1_1_1_1_4_1">
    <p:bg>
      <p:bgPr>
        <a:solidFill>
          <a:srgbClr val="FFFFFF"/>
        </a:solidFill>
      </p:bgPr>
    </p:bg>
    <p:spTree>
      <p:nvGrpSpPr>
        <p:cNvPr id="1577" name="Shape 1577"/>
        <p:cNvGrpSpPr/>
        <p:nvPr/>
      </p:nvGrpSpPr>
      <p:grpSpPr>
        <a:xfrm>
          <a:off x="0" y="0"/>
          <a:ext cx="0" cy="0"/>
          <a:chOff x="0" y="0"/>
          <a:chExt cx="0" cy="0"/>
        </a:xfrm>
      </p:grpSpPr>
      <p:sp>
        <p:nvSpPr>
          <p:cNvPr id="1578" name="Google Shape;1578;p151"/>
          <p:cNvSpPr txBox="1"/>
          <p:nvPr>
            <p:ph type="title"/>
          </p:nvPr>
        </p:nvSpPr>
        <p:spPr>
          <a:xfrm>
            <a:off x="221550" y="180475"/>
            <a:ext cx="6578700" cy="492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1pPr>
            <a:lvl2pPr lvl="1">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2pPr>
            <a:lvl3pPr lvl="2">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3pPr>
            <a:lvl4pPr lvl="3">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4pPr>
            <a:lvl5pPr lvl="4">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5pPr>
            <a:lvl6pPr lvl="5">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6pPr>
            <a:lvl7pPr lvl="6">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7pPr>
            <a:lvl8pPr lvl="7">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8pPr>
            <a:lvl9pPr lvl="8">
              <a:lnSpc>
                <a:spcPct val="100000"/>
              </a:lnSpc>
              <a:spcBef>
                <a:spcPts val="0"/>
              </a:spcBef>
              <a:spcAft>
                <a:spcPts val="0"/>
              </a:spcAft>
              <a:buClr>
                <a:schemeClr val="dk1"/>
              </a:buClr>
              <a:buSzPts val="2400"/>
              <a:buFont typeface="YouTube Sans Medium"/>
              <a:buNone/>
              <a:defRPr sz="2400">
                <a:solidFill>
                  <a:schemeClr val="dk1"/>
                </a:solidFill>
                <a:latin typeface="YouTube Sans Medium"/>
                <a:ea typeface="YouTube Sans Medium"/>
                <a:cs typeface="YouTube Sans Medium"/>
                <a:sym typeface="YouTube Sans Medium"/>
              </a:defRPr>
            </a:lvl9pPr>
          </a:lstStyle>
          <a:p/>
        </p:txBody>
      </p:sp>
      <p:sp>
        <p:nvSpPr>
          <p:cNvPr id="1579" name="Google Shape;1579;p151"/>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580" name="Google Shape;1580;p151"/>
          <p:cNvGrpSpPr/>
          <p:nvPr/>
        </p:nvGrpSpPr>
        <p:grpSpPr>
          <a:xfrm>
            <a:off x="8412597" y="4803781"/>
            <a:ext cx="420491" cy="137010"/>
            <a:chOff x="0" y="0"/>
            <a:chExt cx="2077525" cy="676925"/>
          </a:xfrm>
        </p:grpSpPr>
        <p:sp>
          <p:nvSpPr>
            <p:cNvPr id="1581" name="Google Shape;1581;p15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82" name="Google Shape;1582;p15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83" name="Google Shape;1583;p15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84" name="Google Shape;1584;p15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85" name="Google Shape;1585;p15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86" name="Google Shape;1586;p15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587" name="Google Shape;1587;p151"/>
          <p:cNvSpPr/>
          <p:nvPr/>
        </p:nvSpPr>
        <p:spPr>
          <a:xfrm>
            <a:off x="0" y="891175"/>
            <a:ext cx="9144000" cy="3856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51"/>
          <p:cNvSpPr/>
          <p:nvPr/>
        </p:nvSpPr>
        <p:spPr>
          <a:xfrm rot="10799412">
            <a:off x="-920902" y="4821386"/>
            <a:ext cx="1753200" cy="840300"/>
          </a:xfrm>
          <a:prstGeom prst="roundRect">
            <a:avLst>
              <a:gd fmla="val 50000" name="adj"/>
            </a:avLst>
          </a:prstGeom>
          <a:solidFill>
            <a:srgbClr val="FFFFFF"/>
          </a:solidFill>
          <a:ln cap="flat" cmpd="sng" w="19050">
            <a:solidFill>
              <a:srgbClr val="CEEA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51"/>
          <p:cNvSpPr/>
          <p:nvPr/>
        </p:nvSpPr>
        <p:spPr>
          <a:xfrm rot="10799313">
            <a:off x="4641702" y="4821386"/>
            <a:ext cx="3002100" cy="840300"/>
          </a:xfrm>
          <a:prstGeom prst="roundRect">
            <a:avLst>
              <a:gd fmla="val 50000" name="adj"/>
            </a:avLst>
          </a:prstGeom>
          <a:solidFill>
            <a:srgbClr val="FFFFFF"/>
          </a:solidFill>
          <a:ln cap="flat" cmpd="sng" w="19050">
            <a:solidFill>
              <a:srgbClr val="CEEA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Yellow">
  <p:cSld name="TITLE_1_1_1_1_3">
    <p:bg>
      <p:bgPr>
        <a:solidFill>
          <a:schemeClr val="dk2"/>
        </a:solidFill>
      </p:bgPr>
    </p:bg>
    <p:spTree>
      <p:nvGrpSpPr>
        <p:cNvPr id="1590" name="Shape 1590"/>
        <p:cNvGrpSpPr/>
        <p:nvPr/>
      </p:nvGrpSpPr>
      <p:grpSpPr>
        <a:xfrm>
          <a:off x="0" y="0"/>
          <a:ext cx="0" cy="0"/>
          <a:chOff x="0" y="0"/>
          <a:chExt cx="0" cy="0"/>
        </a:xfrm>
      </p:grpSpPr>
      <p:sp>
        <p:nvSpPr>
          <p:cNvPr id="1591" name="Google Shape;1591;p152"/>
          <p:cNvSpPr/>
          <p:nvPr/>
        </p:nvSpPr>
        <p:spPr>
          <a:xfrm>
            <a:off x="7482922" y="180475"/>
            <a:ext cx="2964000" cy="840300"/>
          </a:xfrm>
          <a:prstGeom prst="roundRect">
            <a:avLst>
              <a:gd fmla="val 50000" name="adj"/>
            </a:avLst>
          </a:prstGeom>
          <a:solidFill>
            <a:srgbClr val="FEEF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152"/>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oboto"/>
                <a:ea typeface="Roboto"/>
                <a:cs typeface="Roboto"/>
                <a:sym typeface="Roboto"/>
              </a:rPr>
              <a:t>Proprietary + Confidential</a:t>
            </a:r>
            <a:endParaRPr b="0" i="0" sz="600" u="none" cap="none" strike="noStrike">
              <a:solidFill>
                <a:schemeClr val="dk2"/>
              </a:solidFill>
              <a:latin typeface="Roboto"/>
              <a:ea typeface="Roboto"/>
              <a:cs typeface="Roboto"/>
              <a:sym typeface="Roboto"/>
            </a:endParaRPr>
          </a:p>
        </p:txBody>
      </p:sp>
      <p:grpSp>
        <p:nvGrpSpPr>
          <p:cNvPr id="1593" name="Google Shape;1593;p152"/>
          <p:cNvGrpSpPr/>
          <p:nvPr/>
        </p:nvGrpSpPr>
        <p:grpSpPr>
          <a:xfrm>
            <a:off x="8412597" y="4803781"/>
            <a:ext cx="420491" cy="137010"/>
            <a:chOff x="0" y="0"/>
            <a:chExt cx="2077525" cy="676925"/>
          </a:xfrm>
        </p:grpSpPr>
        <p:sp>
          <p:nvSpPr>
            <p:cNvPr id="1594" name="Google Shape;1594;p15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95" name="Google Shape;1595;p15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96" name="Google Shape;1596;p15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97" name="Google Shape;1597;p15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98" name="Google Shape;1598;p15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599" name="Google Shape;1599;p15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00" name="Google Shape;1600;p152"/>
          <p:cNvSpPr/>
          <p:nvPr/>
        </p:nvSpPr>
        <p:spPr>
          <a:xfrm rot="10800000">
            <a:off x="-337327" y="3720305"/>
            <a:ext cx="630600" cy="630600"/>
          </a:xfrm>
          <a:prstGeom prst="pie">
            <a:avLst>
              <a:gd fmla="val 5399531" name="adj1"/>
              <a:gd fmla="val 16200000" name="adj2"/>
            </a:avLst>
          </a:prstGeom>
          <a:solidFill>
            <a:srgbClr val="FEEF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ink">
  <p:cSld name="TITLE_1_1_1_1_3_1">
    <p:bg>
      <p:bgPr>
        <a:solidFill>
          <a:schemeClr val="accent2"/>
        </a:solidFill>
      </p:bgPr>
    </p:bg>
    <p:spTree>
      <p:nvGrpSpPr>
        <p:cNvPr id="1601" name="Shape 1601"/>
        <p:cNvGrpSpPr/>
        <p:nvPr/>
      </p:nvGrpSpPr>
      <p:grpSpPr>
        <a:xfrm>
          <a:off x="0" y="0"/>
          <a:ext cx="0" cy="0"/>
          <a:chOff x="0" y="0"/>
          <a:chExt cx="0" cy="0"/>
        </a:xfrm>
      </p:grpSpPr>
      <p:sp>
        <p:nvSpPr>
          <p:cNvPr id="1602" name="Google Shape;1602;p153"/>
          <p:cNvSpPr/>
          <p:nvPr/>
        </p:nvSpPr>
        <p:spPr>
          <a:xfrm>
            <a:off x="7482922" y="180475"/>
            <a:ext cx="2964000" cy="840300"/>
          </a:xfrm>
          <a:prstGeom prst="roundRect">
            <a:avLst>
              <a:gd fmla="val 50000" name="adj"/>
            </a:avLst>
          </a:prstGeom>
          <a:solidFill>
            <a:srgbClr val="FDE7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53"/>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accent2"/>
                </a:solidFill>
                <a:latin typeface="Roboto"/>
                <a:ea typeface="Roboto"/>
                <a:cs typeface="Roboto"/>
                <a:sym typeface="Roboto"/>
              </a:rPr>
              <a:t>Proprietary + Confidential</a:t>
            </a:r>
            <a:endParaRPr b="0" i="0" sz="600" u="none" cap="none" strike="noStrike">
              <a:solidFill>
                <a:schemeClr val="accent2"/>
              </a:solidFill>
              <a:latin typeface="Roboto"/>
              <a:ea typeface="Roboto"/>
              <a:cs typeface="Roboto"/>
              <a:sym typeface="Roboto"/>
            </a:endParaRPr>
          </a:p>
        </p:txBody>
      </p:sp>
      <p:grpSp>
        <p:nvGrpSpPr>
          <p:cNvPr id="1604" name="Google Shape;1604;p153"/>
          <p:cNvGrpSpPr/>
          <p:nvPr/>
        </p:nvGrpSpPr>
        <p:grpSpPr>
          <a:xfrm>
            <a:off x="8412597" y="4803781"/>
            <a:ext cx="420491" cy="137010"/>
            <a:chOff x="0" y="0"/>
            <a:chExt cx="2077525" cy="676925"/>
          </a:xfrm>
        </p:grpSpPr>
        <p:sp>
          <p:nvSpPr>
            <p:cNvPr id="1605" name="Google Shape;1605;p15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06" name="Google Shape;1606;p15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07" name="Google Shape;1607;p15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08" name="Google Shape;1608;p15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09" name="Google Shape;1609;p15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10" name="Google Shape;1610;p15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11" name="Google Shape;1611;p153"/>
          <p:cNvSpPr/>
          <p:nvPr/>
        </p:nvSpPr>
        <p:spPr>
          <a:xfrm rot="10800000">
            <a:off x="-337327" y="3720305"/>
            <a:ext cx="630600" cy="630600"/>
          </a:xfrm>
          <a:prstGeom prst="pie">
            <a:avLst>
              <a:gd fmla="val 5399531" name="adj1"/>
              <a:gd fmla="val 16200000" name="adj2"/>
            </a:avLst>
          </a:prstGeom>
          <a:solidFill>
            <a:srgbClr val="FDE7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사용자 지정 레이아웃">
  <p:cSld name="13_사용자 지정 레이아웃">
    <p:spTree>
      <p:nvGrpSpPr>
        <p:cNvPr id="56" name="Shape 56"/>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page - Yellow">
  <p:cSld name="TITLE_1_1_1_1_2">
    <p:bg>
      <p:bgPr>
        <a:solidFill>
          <a:srgbClr val="FFFFFF"/>
        </a:solidFill>
      </p:bgPr>
    </p:bg>
    <p:spTree>
      <p:nvGrpSpPr>
        <p:cNvPr id="1612" name="Shape 1612"/>
        <p:cNvGrpSpPr/>
        <p:nvPr/>
      </p:nvGrpSpPr>
      <p:grpSpPr>
        <a:xfrm>
          <a:off x="0" y="0"/>
          <a:ext cx="0" cy="0"/>
          <a:chOff x="0" y="0"/>
          <a:chExt cx="0" cy="0"/>
        </a:xfrm>
      </p:grpSpPr>
      <p:sp>
        <p:nvSpPr>
          <p:cNvPr id="1613" name="Google Shape;1613;p154"/>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614" name="Google Shape;1614;p154"/>
          <p:cNvGrpSpPr/>
          <p:nvPr/>
        </p:nvGrpSpPr>
        <p:grpSpPr>
          <a:xfrm>
            <a:off x="8412597" y="4803781"/>
            <a:ext cx="420491" cy="137010"/>
            <a:chOff x="0" y="0"/>
            <a:chExt cx="2077525" cy="676925"/>
          </a:xfrm>
        </p:grpSpPr>
        <p:sp>
          <p:nvSpPr>
            <p:cNvPr id="1615" name="Google Shape;1615;p15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16" name="Google Shape;1616;p15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17" name="Google Shape;1617;p15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18" name="Google Shape;1618;p15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19" name="Google Shape;1619;p15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20" name="Google Shape;1620;p15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21" name="Google Shape;1621;p154"/>
          <p:cNvSpPr/>
          <p:nvPr/>
        </p:nvSpPr>
        <p:spPr>
          <a:xfrm>
            <a:off x="-4350" y="4525"/>
            <a:ext cx="4809300" cy="51435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page - Orange">
  <p:cSld name="TITLE_1_1_1_1_2_1">
    <p:bg>
      <p:bgPr>
        <a:solidFill>
          <a:srgbClr val="FFFFFF"/>
        </a:solidFill>
      </p:bgPr>
    </p:bg>
    <p:spTree>
      <p:nvGrpSpPr>
        <p:cNvPr id="1622" name="Shape 1622"/>
        <p:cNvGrpSpPr/>
        <p:nvPr/>
      </p:nvGrpSpPr>
      <p:grpSpPr>
        <a:xfrm>
          <a:off x="0" y="0"/>
          <a:ext cx="0" cy="0"/>
          <a:chOff x="0" y="0"/>
          <a:chExt cx="0" cy="0"/>
        </a:xfrm>
      </p:grpSpPr>
      <p:sp>
        <p:nvSpPr>
          <p:cNvPr id="1623" name="Google Shape;1623;p155"/>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624" name="Google Shape;1624;p155"/>
          <p:cNvGrpSpPr/>
          <p:nvPr/>
        </p:nvGrpSpPr>
        <p:grpSpPr>
          <a:xfrm>
            <a:off x="8412597" y="4803781"/>
            <a:ext cx="420491" cy="137010"/>
            <a:chOff x="0" y="0"/>
            <a:chExt cx="2077525" cy="676925"/>
          </a:xfrm>
        </p:grpSpPr>
        <p:sp>
          <p:nvSpPr>
            <p:cNvPr id="1625" name="Google Shape;1625;p15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26" name="Google Shape;1626;p15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27" name="Google Shape;1627;p15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28" name="Google Shape;1628;p15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29" name="Google Shape;1629;p15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30" name="Google Shape;1630;p15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31" name="Google Shape;1631;p155"/>
          <p:cNvSpPr/>
          <p:nvPr/>
        </p:nvSpPr>
        <p:spPr>
          <a:xfrm>
            <a:off x="-4350" y="4525"/>
            <a:ext cx="4809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page - Pink">
  <p:cSld name="TITLE_1_1_1_1_2_1_2">
    <p:bg>
      <p:bgPr>
        <a:solidFill>
          <a:srgbClr val="FFFFFF"/>
        </a:solidFill>
      </p:bgPr>
    </p:bg>
    <p:spTree>
      <p:nvGrpSpPr>
        <p:cNvPr id="1632" name="Shape 1632"/>
        <p:cNvGrpSpPr/>
        <p:nvPr/>
      </p:nvGrpSpPr>
      <p:grpSpPr>
        <a:xfrm>
          <a:off x="0" y="0"/>
          <a:ext cx="0" cy="0"/>
          <a:chOff x="0" y="0"/>
          <a:chExt cx="0" cy="0"/>
        </a:xfrm>
      </p:grpSpPr>
      <p:sp>
        <p:nvSpPr>
          <p:cNvPr id="1633" name="Google Shape;1633;p156"/>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634" name="Google Shape;1634;p156"/>
          <p:cNvGrpSpPr/>
          <p:nvPr/>
        </p:nvGrpSpPr>
        <p:grpSpPr>
          <a:xfrm>
            <a:off x="8412597" y="4803781"/>
            <a:ext cx="420491" cy="137010"/>
            <a:chOff x="0" y="0"/>
            <a:chExt cx="2077525" cy="676925"/>
          </a:xfrm>
        </p:grpSpPr>
        <p:sp>
          <p:nvSpPr>
            <p:cNvPr id="1635" name="Google Shape;1635;p15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36" name="Google Shape;1636;p15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37" name="Google Shape;1637;p15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38" name="Google Shape;1638;p15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39" name="Google Shape;1639;p15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40" name="Google Shape;1640;p15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41" name="Google Shape;1641;p156"/>
          <p:cNvSpPr/>
          <p:nvPr/>
        </p:nvSpPr>
        <p:spPr>
          <a:xfrm>
            <a:off x="-4350" y="4525"/>
            <a:ext cx="4809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page - Yellow">
  <p:cSld name="TITLE_1_1_1_1_2_1_2_1">
    <p:bg>
      <p:bgPr>
        <a:solidFill>
          <a:srgbClr val="FFFFFF"/>
        </a:solidFill>
      </p:bgPr>
    </p:bg>
    <p:spTree>
      <p:nvGrpSpPr>
        <p:cNvPr id="1642" name="Shape 1642"/>
        <p:cNvGrpSpPr/>
        <p:nvPr/>
      </p:nvGrpSpPr>
      <p:grpSpPr>
        <a:xfrm>
          <a:off x="0" y="0"/>
          <a:ext cx="0" cy="0"/>
          <a:chOff x="0" y="0"/>
          <a:chExt cx="0" cy="0"/>
        </a:xfrm>
      </p:grpSpPr>
      <p:sp>
        <p:nvSpPr>
          <p:cNvPr id="1643" name="Google Shape;1643;p157"/>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644" name="Google Shape;1644;p157"/>
          <p:cNvGrpSpPr/>
          <p:nvPr/>
        </p:nvGrpSpPr>
        <p:grpSpPr>
          <a:xfrm>
            <a:off x="8412597" y="4803781"/>
            <a:ext cx="420491" cy="137010"/>
            <a:chOff x="0" y="0"/>
            <a:chExt cx="2077525" cy="676925"/>
          </a:xfrm>
        </p:grpSpPr>
        <p:sp>
          <p:nvSpPr>
            <p:cNvPr id="1645" name="Google Shape;1645;p15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46" name="Google Shape;1646;p15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47" name="Google Shape;1647;p15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48" name="Google Shape;1648;p15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49" name="Google Shape;1649;p15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50" name="Google Shape;1650;p15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51" name="Google Shape;1651;p157"/>
          <p:cNvSpPr/>
          <p:nvPr/>
        </p:nvSpPr>
        <p:spPr>
          <a:xfrm>
            <a:off x="-4350" y="4525"/>
            <a:ext cx="4809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page - Green">
  <p:cSld name="TITLE_1_1_1_1_2_1_1">
    <p:bg>
      <p:bgPr>
        <a:solidFill>
          <a:srgbClr val="FFFFFF"/>
        </a:solidFill>
      </p:bgPr>
    </p:bg>
    <p:spTree>
      <p:nvGrpSpPr>
        <p:cNvPr id="1652" name="Shape 1652"/>
        <p:cNvGrpSpPr/>
        <p:nvPr/>
      </p:nvGrpSpPr>
      <p:grpSpPr>
        <a:xfrm>
          <a:off x="0" y="0"/>
          <a:ext cx="0" cy="0"/>
          <a:chOff x="0" y="0"/>
          <a:chExt cx="0" cy="0"/>
        </a:xfrm>
      </p:grpSpPr>
      <p:sp>
        <p:nvSpPr>
          <p:cNvPr id="1653" name="Google Shape;1653;p158"/>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654" name="Google Shape;1654;p158"/>
          <p:cNvGrpSpPr/>
          <p:nvPr/>
        </p:nvGrpSpPr>
        <p:grpSpPr>
          <a:xfrm>
            <a:off x="8412597" y="4803781"/>
            <a:ext cx="420491" cy="137010"/>
            <a:chOff x="0" y="0"/>
            <a:chExt cx="2077525" cy="676925"/>
          </a:xfrm>
        </p:grpSpPr>
        <p:sp>
          <p:nvSpPr>
            <p:cNvPr id="1655" name="Google Shape;1655;p15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56" name="Google Shape;1656;p15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57" name="Google Shape;1657;p15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58" name="Google Shape;1658;p15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59" name="Google Shape;1659;p15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60" name="Google Shape;1660;p15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61" name="Google Shape;1661;p158"/>
          <p:cNvSpPr/>
          <p:nvPr/>
        </p:nvSpPr>
        <p:spPr>
          <a:xfrm>
            <a:off x="-4350" y="4525"/>
            <a:ext cx="48093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page - Purple">
  <p:cSld name="TITLE_1_1_1_1_2_1_1_1">
    <p:bg>
      <p:bgPr>
        <a:solidFill>
          <a:srgbClr val="FFFFFF"/>
        </a:solidFill>
      </p:bgPr>
    </p:bg>
    <p:spTree>
      <p:nvGrpSpPr>
        <p:cNvPr id="1662" name="Shape 1662"/>
        <p:cNvGrpSpPr/>
        <p:nvPr/>
      </p:nvGrpSpPr>
      <p:grpSpPr>
        <a:xfrm>
          <a:off x="0" y="0"/>
          <a:ext cx="0" cy="0"/>
          <a:chOff x="0" y="0"/>
          <a:chExt cx="0" cy="0"/>
        </a:xfrm>
      </p:grpSpPr>
      <p:sp>
        <p:nvSpPr>
          <p:cNvPr id="1663" name="Google Shape;1663;p159"/>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grpSp>
        <p:nvGrpSpPr>
          <p:cNvPr id="1664" name="Google Shape;1664;p159"/>
          <p:cNvGrpSpPr/>
          <p:nvPr/>
        </p:nvGrpSpPr>
        <p:grpSpPr>
          <a:xfrm>
            <a:off x="8412597" y="4803781"/>
            <a:ext cx="420491" cy="137010"/>
            <a:chOff x="0" y="0"/>
            <a:chExt cx="2077525" cy="676925"/>
          </a:xfrm>
        </p:grpSpPr>
        <p:sp>
          <p:nvSpPr>
            <p:cNvPr id="1665" name="Google Shape;1665;p15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66" name="Google Shape;1666;p15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67" name="Google Shape;1667;p15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68" name="Google Shape;1668;p15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69" name="Google Shape;1669;p15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70" name="Google Shape;1670;p15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71" name="Google Shape;1671;p159"/>
          <p:cNvSpPr/>
          <p:nvPr/>
        </p:nvSpPr>
        <p:spPr>
          <a:xfrm>
            <a:off x="-4350" y="4525"/>
            <a:ext cx="48093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Yellow">
  <p:cSld name="TITLE_1_1_1_1_1">
    <p:bg>
      <p:bgPr>
        <a:solidFill>
          <a:srgbClr val="FFFFFF"/>
        </a:solidFill>
      </p:bgPr>
    </p:bg>
    <p:spTree>
      <p:nvGrpSpPr>
        <p:cNvPr id="1672" name="Shape 1672"/>
        <p:cNvGrpSpPr/>
        <p:nvPr/>
      </p:nvGrpSpPr>
      <p:grpSpPr>
        <a:xfrm>
          <a:off x="0" y="0"/>
          <a:ext cx="0" cy="0"/>
          <a:chOff x="0" y="0"/>
          <a:chExt cx="0" cy="0"/>
        </a:xfrm>
      </p:grpSpPr>
      <p:grpSp>
        <p:nvGrpSpPr>
          <p:cNvPr id="1673" name="Google Shape;1673;p160"/>
          <p:cNvGrpSpPr/>
          <p:nvPr/>
        </p:nvGrpSpPr>
        <p:grpSpPr>
          <a:xfrm>
            <a:off x="8412597" y="4803781"/>
            <a:ext cx="420491" cy="137010"/>
            <a:chOff x="0" y="0"/>
            <a:chExt cx="2077525" cy="676925"/>
          </a:xfrm>
        </p:grpSpPr>
        <p:sp>
          <p:nvSpPr>
            <p:cNvPr id="1674" name="Google Shape;1674;p16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75" name="Google Shape;1675;p16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76" name="Google Shape;1676;p16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77" name="Google Shape;1677;p16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78" name="Google Shape;1678;p16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679" name="Google Shape;1679;p16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680" name="Google Shape;1680;p160"/>
          <p:cNvSpPr txBox="1"/>
          <p:nvPr>
            <p:ph type="title"/>
          </p:nvPr>
        </p:nvSpPr>
        <p:spPr>
          <a:xfrm>
            <a:off x="2124575" y="1081575"/>
            <a:ext cx="5553600" cy="2704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800"/>
              <a:buFont typeface="YouTube Sans"/>
              <a:buNone/>
              <a:defRPr b="1" sz="4800">
                <a:solidFill>
                  <a:schemeClr val="dk1"/>
                </a:solidFill>
                <a:latin typeface="YouTube Sans"/>
                <a:ea typeface="YouTube Sans"/>
                <a:cs typeface="YouTube Sans"/>
                <a:sym typeface="YouTube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681" name="Google Shape;1681;p160"/>
          <p:cNvSpPr txBox="1"/>
          <p:nvPr>
            <p:ph idx="2" type="title"/>
          </p:nvPr>
        </p:nvSpPr>
        <p:spPr>
          <a:xfrm>
            <a:off x="2124575" y="3445050"/>
            <a:ext cx="2463900" cy="669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1800"/>
              <a:buFont typeface="YouTube Sans SemiBold"/>
              <a:buNone/>
              <a:defRPr sz="1800">
                <a:solidFill>
                  <a:schemeClr val="dk1"/>
                </a:solidFill>
                <a:latin typeface="YouTube Sans SemiBold"/>
                <a:ea typeface="YouTube Sans SemiBold"/>
                <a:cs typeface="YouTube Sans SemiBold"/>
                <a:sym typeface="YouTube Sans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682" name="Google Shape;1682;p160"/>
          <p:cNvSpPr txBox="1"/>
          <p:nvPr/>
        </p:nvSpPr>
        <p:spPr>
          <a:xfrm rot="-5400000">
            <a:off x="-234075" y="37542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sp>
        <p:nvSpPr>
          <p:cNvPr id="1683" name="Google Shape;1683;p160"/>
          <p:cNvSpPr/>
          <p:nvPr/>
        </p:nvSpPr>
        <p:spPr>
          <a:xfrm rot="-5400000">
            <a:off x="-776600" y="3722602"/>
            <a:ext cx="2841600" cy="826800"/>
          </a:xfrm>
          <a:prstGeom prst="roundRect">
            <a:avLst>
              <a:gd fmla="val 50000" name="adj"/>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60"/>
          <p:cNvSpPr/>
          <p:nvPr/>
        </p:nvSpPr>
        <p:spPr>
          <a:xfrm rot="-5400000">
            <a:off x="220948" y="1578924"/>
            <a:ext cx="826800" cy="8268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160"/>
          <p:cNvSpPr/>
          <p:nvPr/>
        </p:nvSpPr>
        <p:spPr>
          <a:xfrm rot="-5400000">
            <a:off x="-1318050" y="1321275"/>
            <a:ext cx="4163100" cy="1365600"/>
          </a:xfrm>
          <a:prstGeom prst="roundRect">
            <a:avLst>
              <a:gd fmla="val 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160"/>
          <p:cNvSpPr/>
          <p:nvPr/>
        </p:nvSpPr>
        <p:spPr>
          <a:xfrm rot="-5400000">
            <a:off x="-430500" y="1903863"/>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60"/>
          <p:cNvSpPr/>
          <p:nvPr/>
        </p:nvSpPr>
        <p:spPr>
          <a:xfrm rot="-5400000">
            <a:off x="332450" y="13280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160"/>
          <p:cNvSpPr/>
          <p:nvPr/>
        </p:nvSpPr>
        <p:spPr>
          <a:xfrm rot="-5400000">
            <a:off x="-1726950" y="5893275"/>
            <a:ext cx="4980900" cy="1365600"/>
          </a:xfrm>
          <a:prstGeom prst="roundRect">
            <a:avLst>
              <a:gd fmla="val 0" name="adj"/>
            </a:avLst>
          </a:prstGeom>
          <a:solidFill>
            <a:srgbClr val="FEEFC3"/>
          </a:solidFill>
          <a:ln cap="flat" cmpd="sng" w="9525">
            <a:solidFill>
              <a:srgbClr val="FEEF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160"/>
          <p:cNvSpPr/>
          <p:nvPr/>
        </p:nvSpPr>
        <p:spPr>
          <a:xfrm rot="-5400000">
            <a:off x="343375" y="3656115"/>
            <a:ext cx="840300" cy="840300"/>
          </a:xfrm>
          <a:prstGeom prst="pie">
            <a:avLst>
              <a:gd fmla="val 5399531" name="adj1"/>
              <a:gd fmla="val 16200000" name="adj2"/>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160"/>
          <p:cNvSpPr/>
          <p:nvPr/>
        </p:nvSpPr>
        <p:spPr>
          <a:xfrm rot="5400000">
            <a:off x="343375" y="3648040"/>
            <a:ext cx="840300" cy="840300"/>
          </a:xfrm>
          <a:prstGeom prst="pie">
            <a:avLst>
              <a:gd fmla="val 5399531" name="adj1"/>
              <a:gd fmla="val 16200000" name="adj2"/>
            </a:avLst>
          </a:prstGeom>
          <a:solidFill>
            <a:srgbClr val="FEEFC3"/>
          </a:solidFill>
          <a:ln cap="flat" cmpd="sng" w="19050">
            <a:solidFill>
              <a:srgbClr val="FEEF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160"/>
          <p:cNvSpPr/>
          <p:nvPr/>
        </p:nvSpPr>
        <p:spPr>
          <a:xfrm rot="-5400000">
            <a:off x="-1268250" y="6307625"/>
            <a:ext cx="4061700" cy="840300"/>
          </a:xfrm>
          <a:prstGeom prst="roundRect">
            <a:avLst>
              <a:gd fmla="val 50000" name="adj"/>
            </a:avLst>
          </a:prstGeom>
          <a:solidFill>
            <a:srgbClr val="FDD663"/>
          </a:solidFill>
          <a:ln cap="flat" cmpd="sng" w="19050">
            <a:solidFill>
              <a:srgbClr val="FDD6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2" name="Google Shape;1692;p160"/>
          <p:cNvGrpSpPr/>
          <p:nvPr/>
        </p:nvGrpSpPr>
        <p:grpSpPr>
          <a:xfrm>
            <a:off x="540301" y="434782"/>
            <a:ext cx="424602" cy="284727"/>
            <a:chOff x="6126950" y="4141475"/>
            <a:chExt cx="188152" cy="126175"/>
          </a:xfrm>
        </p:grpSpPr>
        <p:grpSp>
          <p:nvGrpSpPr>
            <p:cNvPr id="1693" name="Google Shape;1693;p160"/>
            <p:cNvGrpSpPr/>
            <p:nvPr/>
          </p:nvGrpSpPr>
          <p:grpSpPr>
            <a:xfrm>
              <a:off x="6126950" y="4141475"/>
              <a:ext cx="80400" cy="126175"/>
              <a:chOff x="6126950" y="4141475"/>
              <a:chExt cx="80400" cy="126175"/>
            </a:xfrm>
          </p:grpSpPr>
          <p:sp>
            <p:nvSpPr>
              <p:cNvPr id="1694" name="Google Shape;1694;p160"/>
              <p:cNvSpPr/>
              <p:nvPr/>
            </p:nvSpPr>
            <p:spPr>
              <a:xfrm>
                <a:off x="6126950" y="4141475"/>
                <a:ext cx="80400" cy="80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160"/>
              <p:cNvSpPr/>
              <p:nvPr/>
            </p:nvSpPr>
            <p:spPr>
              <a:xfrm rot="10800000">
                <a:off x="6132925" y="4171950"/>
                <a:ext cx="74400" cy="95700"/>
              </a:xfrm>
              <a:prstGeom prst="pie">
                <a:avLst>
                  <a:gd fmla="val 10784763"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6" name="Google Shape;1696;p160"/>
            <p:cNvGrpSpPr/>
            <p:nvPr/>
          </p:nvGrpSpPr>
          <p:grpSpPr>
            <a:xfrm>
              <a:off x="6234702" y="4141475"/>
              <a:ext cx="80400" cy="126175"/>
              <a:chOff x="6126950" y="4141475"/>
              <a:chExt cx="80400" cy="126175"/>
            </a:xfrm>
          </p:grpSpPr>
          <p:sp>
            <p:nvSpPr>
              <p:cNvPr id="1697" name="Google Shape;1697;p160"/>
              <p:cNvSpPr/>
              <p:nvPr/>
            </p:nvSpPr>
            <p:spPr>
              <a:xfrm>
                <a:off x="6126950" y="4141475"/>
                <a:ext cx="80400" cy="80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160"/>
              <p:cNvSpPr/>
              <p:nvPr/>
            </p:nvSpPr>
            <p:spPr>
              <a:xfrm rot="10800000">
                <a:off x="6132925" y="4171950"/>
                <a:ext cx="74400" cy="95700"/>
              </a:xfrm>
              <a:prstGeom prst="pie">
                <a:avLst>
                  <a:gd fmla="val 10784763"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99" name="Google Shape;1699;p160"/>
          <p:cNvSpPr/>
          <p:nvPr/>
        </p:nvSpPr>
        <p:spPr>
          <a:xfrm rot="-5400000">
            <a:off x="6614725" y="4217988"/>
            <a:ext cx="2386200" cy="840300"/>
          </a:xfrm>
          <a:prstGeom prst="roundRect">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60"/>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Pink">
  <p:cSld name="TITLE_1_1_1_1_1_2">
    <p:bg>
      <p:bgPr>
        <a:solidFill>
          <a:srgbClr val="FFFFFF"/>
        </a:solidFill>
      </p:bgPr>
    </p:bg>
    <p:spTree>
      <p:nvGrpSpPr>
        <p:cNvPr id="1701" name="Shape 1701"/>
        <p:cNvGrpSpPr/>
        <p:nvPr/>
      </p:nvGrpSpPr>
      <p:grpSpPr>
        <a:xfrm>
          <a:off x="0" y="0"/>
          <a:ext cx="0" cy="0"/>
          <a:chOff x="0" y="0"/>
          <a:chExt cx="0" cy="0"/>
        </a:xfrm>
      </p:grpSpPr>
      <p:grpSp>
        <p:nvGrpSpPr>
          <p:cNvPr id="1702" name="Google Shape;1702;p161"/>
          <p:cNvGrpSpPr/>
          <p:nvPr/>
        </p:nvGrpSpPr>
        <p:grpSpPr>
          <a:xfrm>
            <a:off x="8412597" y="4803781"/>
            <a:ext cx="420491" cy="137010"/>
            <a:chOff x="0" y="0"/>
            <a:chExt cx="2077525" cy="676925"/>
          </a:xfrm>
        </p:grpSpPr>
        <p:sp>
          <p:nvSpPr>
            <p:cNvPr id="1703" name="Google Shape;1703;p16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04" name="Google Shape;1704;p16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05" name="Google Shape;1705;p16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06" name="Google Shape;1706;p16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07" name="Google Shape;1707;p16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08" name="Google Shape;1708;p16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709" name="Google Shape;1709;p161"/>
          <p:cNvSpPr txBox="1"/>
          <p:nvPr>
            <p:ph type="title"/>
          </p:nvPr>
        </p:nvSpPr>
        <p:spPr>
          <a:xfrm>
            <a:off x="239300" y="1365600"/>
            <a:ext cx="5553600" cy="2704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800"/>
              <a:buFont typeface="YouTube Sans"/>
              <a:buNone/>
              <a:defRPr b="1" sz="4800">
                <a:solidFill>
                  <a:schemeClr val="dk1"/>
                </a:solidFill>
                <a:latin typeface="YouTube Sans"/>
                <a:ea typeface="YouTube Sans"/>
                <a:cs typeface="YouTube Sans"/>
                <a:sym typeface="YouTube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10" name="Google Shape;1710;p161"/>
          <p:cNvSpPr txBox="1"/>
          <p:nvPr>
            <p:ph idx="2" type="title"/>
          </p:nvPr>
        </p:nvSpPr>
        <p:spPr>
          <a:xfrm>
            <a:off x="239300" y="3729075"/>
            <a:ext cx="2463900" cy="669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1800"/>
              <a:buFont typeface="YouTube Sans SemiBold"/>
              <a:buNone/>
              <a:defRPr sz="1800">
                <a:solidFill>
                  <a:schemeClr val="dk1"/>
                </a:solidFill>
                <a:latin typeface="YouTube Sans SemiBold"/>
                <a:ea typeface="YouTube Sans SemiBold"/>
                <a:cs typeface="YouTube Sans SemiBold"/>
                <a:sym typeface="YouTube Sans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11" name="Google Shape;1711;p161"/>
          <p:cNvSpPr/>
          <p:nvPr/>
        </p:nvSpPr>
        <p:spPr>
          <a:xfrm>
            <a:off x="3079562" y="210250"/>
            <a:ext cx="2386200" cy="840300"/>
          </a:xfrm>
          <a:prstGeom prst="roundRect">
            <a:avLst>
              <a:gd fmla="val 50000" name="adj"/>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61"/>
          <p:cNvSpPr/>
          <p:nvPr/>
        </p:nvSpPr>
        <p:spPr>
          <a:xfrm>
            <a:off x="5623575" y="200250"/>
            <a:ext cx="840300" cy="840300"/>
          </a:xfrm>
          <a:prstGeom prst="ellipse">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61"/>
          <p:cNvSpPr/>
          <p:nvPr/>
        </p:nvSpPr>
        <p:spPr>
          <a:xfrm>
            <a:off x="-2469850" y="-51500"/>
            <a:ext cx="4980900" cy="1365600"/>
          </a:xfrm>
          <a:prstGeom prst="roundRect">
            <a:avLst>
              <a:gd fmla="val 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61"/>
          <p:cNvSpPr/>
          <p:nvPr/>
        </p:nvSpPr>
        <p:spPr>
          <a:xfrm>
            <a:off x="2100260" y="211175"/>
            <a:ext cx="840300" cy="840300"/>
          </a:xfrm>
          <a:prstGeom prst="pie">
            <a:avLst>
              <a:gd fmla="val 5399531" name="adj1"/>
              <a:gd fmla="val 16200000" name="adj2"/>
            </a:avLst>
          </a:prstGeom>
          <a:solidFill>
            <a:srgbClr val="FF8BCB"/>
          </a:solidFill>
          <a:ln cap="flat" cmpd="sng" w="19050">
            <a:solidFill>
              <a:srgbClr val="FF8B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161"/>
          <p:cNvSpPr/>
          <p:nvPr/>
        </p:nvSpPr>
        <p:spPr>
          <a:xfrm rot="10800000">
            <a:off x="2108335" y="211175"/>
            <a:ext cx="840300" cy="840300"/>
          </a:xfrm>
          <a:prstGeom prst="pie">
            <a:avLst>
              <a:gd fmla="val 5399531" name="adj1"/>
              <a:gd fmla="val 16200000" name="adj2"/>
            </a:avLst>
          </a:prstGeom>
          <a:solidFill>
            <a:srgbClr val="FFFFF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61"/>
          <p:cNvSpPr/>
          <p:nvPr/>
        </p:nvSpPr>
        <p:spPr>
          <a:xfrm>
            <a:off x="-2161950" y="210250"/>
            <a:ext cx="4061700" cy="840300"/>
          </a:xfrm>
          <a:prstGeom prst="roundRect">
            <a:avLst>
              <a:gd fmla="val 50000" name="adj"/>
            </a:avLst>
          </a:prstGeom>
          <a:solidFill>
            <a:srgbClr val="FF8BCB"/>
          </a:solidFill>
          <a:ln cap="flat" cmpd="sng" w="19050">
            <a:solidFill>
              <a:srgbClr val="FF8B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61"/>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Pink 1">
  <p:cSld name="TITLE_1_1_1_1_1_2_1">
    <p:bg>
      <p:bgPr>
        <a:solidFill>
          <a:srgbClr val="FFFFFF"/>
        </a:solidFill>
      </p:bgPr>
    </p:bg>
    <p:spTree>
      <p:nvGrpSpPr>
        <p:cNvPr id="1718" name="Shape 1718"/>
        <p:cNvGrpSpPr/>
        <p:nvPr/>
      </p:nvGrpSpPr>
      <p:grpSpPr>
        <a:xfrm>
          <a:off x="0" y="0"/>
          <a:ext cx="0" cy="0"/>
          <a:chOff x="0" y="0"/>
          <a:chExt cx="0" cy="0"/>
        </a:xfrm>
      </p:grpSpPr>
      <p:grpSp>
        <p:nvGrpSpPr>
          <p:cNvPr id="1719" name="Google Shape;1719;p162"/>
          <p:cNvGrpSpPr/>
          <p:nvPr/>
        </p:nvGrpSpPr>
        <p:grpSpPr>
          <a:xfrm>
            <a:off x="8412597" y="4803781"/>
            <a:ext cx="420491" cy="137010"/>
            <a:chOff x="0" y="0"/>
            <a:chExt cx="2077525" cy="676925"/>
          </a:xfrm>
        </p:grpSpPr>
        <p:sp>
          <p:nvSpPr>
            <p:cNvPr id="1720" name="Google Shape;1720;p16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21" name="Google Shape;1721;p16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22" name="Google Shape;1722;p16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23" name="Google Shape;1723;p16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24" name="Google Shape;1724;p16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25" name="Google Shape;1725;p16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726" name="Google Shape;1726;p162"/>
          <p:cNvSpPr txBox="1"/>
          <p:nvPr>
            <p:ph type="title"/>
          </p:nvPr>
        </p:nvSpPr>
        <p:spPr>
          <a:xfrm>
            <a:off x="239300" y="1365600"/>
            <a:ext cx="5553600" cy="2704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800"/>
              <a:buFont typeface="YouTube Sans"/>
              <a:buNone/>
              <a:defRPr b="1" sz="4800">
                <a:solidFill>
                  <a:schemeClr val="dk1"/>
                </a:solidFill>
                <a:latin typeface="YouTube Sans"/>
                <a:ea typeface="YouTube Sans"/>
                <a:cs typeface="YouTube Sans"/>
                <a:sym typeface="YouTube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27" name="Google Shape;1727;p162"/>
          <p:cNvSpPr txBox="1"/>
          <p:nvPr>
            <p:ph idx="2" type="title"/>
          </p:nvPr>
        </p:nvSpPr>
        <p:spPr>
          <a:xfrm>
            <a:off x="239300" y="3729075"/>
            <a:ext cx="2463900" cy="669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1800"/>
              <a:buFont typeface="YouTube Sans SemiBold"/>
              <a:buNone/>
              <a:defRPr sz="1800">
                <a:solidFill>
                  <a:schemeClr val="dk1"/>
                </a:solidFill>
                <a:latin typeface="YouTube Sans SemiBold"/>
                <a:ea typeface="YouTube Sans SemiBold"/>
                <a:cs typeface="YouTube Sans SemiBold"/>
                <a:sym typeface="YouTube Sans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28" name="Google Shape;1728;p162"/>
          <p:cNvSpPr/>
          <p:nvPr/>
        </p:nvSpPr>
        <p:spPr>
          <a:xfrm>
            <a:off x="3079562" y="210250"/>
            <a:ext cx="2386200" cy="840300"/>
          </a:xfrm>
          <a:prstGeom prst="roundRect">
            <a:avLst>
              <a:gd fmla="val 50000" name="adj"/>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62"/>
          <p:cNvSpPr/>
          <p:nvPr/>
        </p:nvSpPr>
        <p:spPr>
          <a:xfrm>
            <a:off x="5623575" y="200250"/>
            <a:ext cx="840300" cy="8403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162"/>
          <p:cNvSpPr/>
          <p:nvPr/>
        </p:nvSpPr>
        <p:spPr>
          <a:xfrm>
            <a:off x="-2469850" y="-51500"/>
            <a:ext cx="4980900" cy="1365600"/>
          </a:xfrm>
          <a:prstGeom prst="roundRect">
            <a:avLst>
              <a:gd fmla="val 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162"/>
          <p:cNvSpPr/>
          <p:nvPr/>
        </p:nvSpPr>
        <p:spPr>
          <a:xfrm>
            <a:off x="2100260" y="211175"/>
            <a:ext cx="840300" cy="840300"/>
          </a:xfrm>
          <a:prstGeom prst="pie">
            <a:avLst>
              <a:gd fmla="val 5399531" name="adj1"/>
              <a:gd fmla="val 16200000" name="adj2"/>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62"/>
          <p:cNvSpPr/>
          <p:nvPr/>
        </p:nvSpPr>
        <p:spPr>
          <a:xfrm rot="10800000">
            <a:off x="2108335" y="211175"/>
            <a:ext cx="840300" cy="840300"/>
          </a:xfrm>
          <a:prstGeom prst="pie">
            <a:avLst>
              <a:gd fmla="val 5399531" name="adj1"/>
              <a:gd fmla="val 16200000" name="adj2"/>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62"/>
          <p:cNvSpPr/>
          <p:nvPr/>
        </p:nvSpPr>
        <p:spPr>
          <a:xfrm>
            <a:off x="-2161950" y="210250"/>
            <a:ext cx="4061700" cy="840300"/>
          </a:xfrm>
          <a:prstGeom prst="roundRect">
            <a:avLst>
              <a:gd fmla="val 50000" name="adj"/>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62"/>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0868B"/>
                </a:solidFill>
                <a:latin typeface="Roboto"/>
                <a:ea typeface="Roboto"/>
                <a:cs typeface="Roboto"/>
                <a:sym typeface="Roboto"/>
              </a:rPr>
              <a:t>Proprietary + Confidential</a:t>
            </a:r>
            <a:endParaRPr b="0" i="0" sz="600" u="none" cap="none" strike="noStrike">
              <a:solidFill>
                <a:srgbClr val="80868B"/>
              </a:solidFill>
              <a:latin typeface="Roboto"/>
              <a:ea typeface="Roboto"/>
              <a:cs typeface="Roboto"/>
              <a:sym typeface="Roboto"/>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p:cSld name="TITLE_1_1_1_1_1_1">
    <p:bg>
      <p:bgPr>
        <a:solidFill>
          <a:srgbClr val="FFFFFF"/>
        </a:solidFill>
      </p:bgPr>
    </p:bg>
    <p:spTree>
      <p:nvGrpSpPr>
        <p:cNvPr id="1735" name="Shape 1735"/>
        <p:cNvGrpSpPr/>
        <p:nvPr/>
      </p:nvGrpSpPr>
      <p:grpSpPr>
        <a:xfrm>
          <a:off x="0" y="0"/>
          <a:ext cx="0" cy="0"/>
          <a:chOff x="0" y="0"/>
          <a:chExt cx="0" cy="0"/>
        </a:xfrm>
      </p:grpSpPr>
      <p:sp>
        <p:nvSpPr>
          <p:cNvPr id="1736" name="Google Shape;1736;p163"/>
          <p:cNvSpPr/>
          <p:nvPr/>
        </p:nvSpPr>
        <p:spPr>
          <a:xfrm>
            <a:off x="0" y="0"/>
            <a:ext cx="1924800" cy="1263600"/>
          </a:xfrm>
          <a:prstGeom prst="rect">
            <a:avLst/>
          </a:prstGeom>
          <a:solidFill>
            <a:srgbClr val="A142F4"/>
          </a:solidFill>
          <a:ln cap="flat" cmpd="sng" w="9525">
            <a:solidFill>
              <a:srgbClr val="A14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63"/>
          <p:cNvSpPr/>
          <p:nvPr/>
        </p:nvSpPr>
        <p:spPr>
          <a:xfrm>
            <a:off x="1924800" y="0"/>
            <a:ext cx="3656700" cy="1263600"/>
          </a:xfrm>
          <a:prstGeom prst="rect">
            <a:avLst/>
          </a:prstGeom>
          <a:solidFill>
            <a:srgbClr val="CBF0F8"/>
          </a:solidFill>
          <a:ln cap="flat" cmpd="sng" w="9525">
            <a:solidFill>
              <a:srgbClr val="CBF0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163"/>
          <p:cNvSpPr/>
          <p:nvPr/>
        </p:nvSpPr>
        <p:spPr>
          <a:xfrm>
            <a:off x="5581500" y="0"/>
            <a:ext cx="3562500" cy="1263600"/>
          </a:xfrm>
          <a:prstGeom prst="rect">
            <a:avLst/>
          </a:prstGeom>
          <a:solidFill>
            <a:srgbClr val="FA7B17"/>
          </a:solidFill>
          <a:ln cap="flat" cmpd="sng" w="9525">
            <a:solidFill>
              <a:srgbClr val="FA7B1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163"/>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740" name="Google Shape;1740;p163"/>
          <p:cNvSpPr/>
          <p:nvPr/>
        </p:nvSpPr>
        <p:spPr>
          <a:xfrm>
            <a:off x="0" y="1263450"/>
            <a:ext cx="3828600" cy="1296000"/>
          </a:xfrm>
          <a:prstGeom prst="rect">
            <a:avLst/>
          </a:prstGeom>
          <a:solidFill>
            <a:srgbClr val="FBBC05"/>
          </a:solidFill>
          <a:ln cap="flat" cmpd="sng" w="9525">
            <a:solidFill>
              <a:srgbClr val="FBBC0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63"/>
          <p:cNvSpPr/>
          <p:nvPr/>
        </p:nvSpPr>
        <p:spPr>
          <a:xfrm>
            <a:off x="170187" y="1496300"/>
            <a:ext cx="23862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163"/>
          <p:cNvSpPr/>
          <p:nvPr/>
        </p:nvSpPr>
        <p:spPr>
          <a:xfrm rot="5400000">
            <a:off x="415500" y="717911"/>
            <a:ext cx="1093800" cy="1093800"/>
          </a:xfrm>
          <a:prstGeom prst="pie">
            <a:avLst>
              <a:gd fmla="val 5399531" name="adj1"/>
              <a:gd fmla="val 16200000" name="adj2"/>
            </a:avLst>
          </a:prstGeom>
          <a:solidFill>
            <a:srgbClr val="FA7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63"/>
          <p:cNvSpPr/>
          <p:nvPr/>
        </p:nvSpPr>
        <p:spPr>
          <a:xfrm>
            <a:off x="0" y="2559450"/>
            <a:ext cx="1924800" cy="2584200"/>
          </a:xfrm>
          <a:prstGeom prst="rect">
            <a:avLst/>
          </a:prstGeom>
          <a:solidFill>
            <a:srgbClr val="FA7B17"/>
          </a:solidFill>
          <a:ln cap="flat" cmpd="sng" w="9525">
            <a:solidFill>
              <a:srgbClr val="FA7B1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63"/>
          <p:cNvSpPr/>
          <p:nvPr/>
        </p:nvSpPr>
        <p:spPr>
          <a:xfrm>
            <a:off x="2140501" y="211638"/>
            <a:ext cx="27741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163"/>
          <p:cNvSpPr/>
          <p:nvPr/>
        </p:nvSpPr>
        <p:spPr>
          <a:xfrm>
            <a:off x="1916313" y="2559450"/>
            <a:ext cx="1916400" cy="2584200"/>
          </a:xfrm>
          <a:prstGeom prst="rect">
            <a:avLst/>
          </a:prstGeom>
          <a:solidFill>
            <a:srgbClr val="CBF0F8"/>
          </a:solidFill>
          <a:ln cap="flat" cmpd="sng" w="9525">
            <a:solidFill>
              <a:srgbClr val="CBF0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163"/>
          <p:cNvSpPr/>
          <p:nvPr/>
        </p:nvSpPr>
        <p:spPr>
          <a:xfrm rot="5400000">
            <a:off x="1274554" y="3963450"/>
            <a:ext cx="3225300" cy="840300"/>
          </a:xfrm>
          <a:prstGeom prst="roundRect">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163"/>
          <p:cNvSpPr/>
          <p:nvPr/>
        </p:nvSpPr>
        <p:spPr>
          <a:xfrm>
            <a:off x="3828600" y="1263450"/>
            <a:ext cx="5315400" cy="3880200"/>
          </a:xfrm>
          <a:prstGeom prst="rect">
            <a:avLst/>
          </a:prstGeom>
          <a:solidFill>
            <a:srgbClr val="34A853"/>
          </a:solidFill>
          <a:ln cap="flat" cmpd="sng" w="9525">
            <a:solidFill>
              <a:srgbClr val="34A8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63"/>
          <p:cNvSpPr/>
          <p:nvPr/>
        </p:nvSpPr>
        <p:spPr>
          <a:xfrm>
            <a:off x="8253925" y="2133493"/>
            <a:ext cx="1787400" cy="1787400"/>
          </a:xfrm>
          <a:prstGeom prst="pie">
            <a:avLst>
              <a:gd fmla="val 5399531" name="adj1"/>
              <a:gd fmla="val 16200000" name="adj2"/>
            </a:avLst>
          </a:prstGeom>
          <a:solidFill>
            <a:srgbClr val="CBF0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63"/>
          <p:cNvSpPr/>
          <p:nvPr/>
        </p:nvSpPr>
        <p:spPr>
          <a:xfrm rot="5400000">
            <a:off x="415500" y="4605986"/>
            <a:ext cx="1093800" cy="1093800"/>
          </a:xfrm>
          <a:prstGeom prst="pie">
            <a:avLst>
              <a:gd fmla="val 5399531" name="adj1"/>
              <a:gd fmla="val 16200000" name="adj2"/>
            </a:avLst>
          </a:prstGeom>
          <a:solidFill>
            <a:srgbClr val="A14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63"/>
          <p:cNvSpPr/>
          <p:nvPr/>
        </p:nvSpPr>
        <p:spPr>
          <a:xfrm>
            <a:off x="5169610" y="211638"/>
            <a:ext cx="840300" cy="840300"/>
          </a:xfrm>
          <a:prstGeom prst="pie">
            <a:avLst>
              <a:gd fmla="val 5399531" name="adj1"/>
              <a:gd fmla="val 16200000" name="adj2"/>
            </a:avLst>
          </a:prstGeom>
          <a:solidFill>
            <a:srgbClr val="FA7B17"/>
          </a:solidFill>
          <a:ln cap="flat" cmpd="sng" w="19050">
            <a:solidFill>
              <a:srgbClr val="FA7B1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163"/>
          <p:cNvSpPr/>
          <p:nvPr/>
        </p:nvSpPr>
        <p:spPr>
          <a:xfrm rot="10800000">
            <a:off x="5169610" y="211638"/>
            <a:ext cx="840300" cy="840300"/>
          </a:xfrm>
          <a:prstGeom prst="pie">
            <a:avLst>
              <a:gd fmla="val 5399531" name="adj1"/>
              <a:gd fmla="val 16200000" name="adj2"/>
            </a:avLst>
          </a:prstGeom>
          <a:solidFill>
            <a:srgbClr val="FBBC05"/>
          </a:solidFill>
          <a:ln cap="flat" cmpd="sng" w="19050">
            <a:solidFill>
              <a:srgbClr val="FBBC0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2" name="Google Shape;1752;p163"/>
          <p:cNvGrpSpPr/>
          <p:nvPr/>
        </p:nvGrpSpPr>
        <p:grpSpPr>
          <a:xfrm>
            <a:off x="8412597" y="4803781"/>
            <a:ext cx="420491" cy="137010"/>
            <a:chOff x="0" y="0"/>
            <a:chExt cx="2077525" cy="676925"/>
          </a:xfrm>
        </p:grpSpPr>
        <p:sp>
          <p:nvSpPr>
            <p:cNvPr id="1753" name="Google Shape;1753;p16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54" name="Google Shape;1754;p16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55" name="Google Shape;1755;p16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56" name="Google Shape;1756;p16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57" name="Google Shape;1757;p16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58" name="Google Shape;1758;p16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759" name="Google Shape;1759;p163"/>
          <p:cNvSpPr/>
          <p:nvPr/>
        </p:nvSpPr>
        <p:spPr>
          <a:xfrm>
            <a:off x="2753225" y="1486300"/>
            <a:ext cx="840300" cy="8403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사용자 지정 레이아웃">
  <p:cSld name="9_사용자 지정 레이아웃">
    <p:spTree>
      <p:nvGrpSpPr>
        <p:cNvPr id="57" name="Shape 57"/>
        <p:cNvGrpSpPr/>
        <p:nvPr/>
      </p:nvGrpSpPr>
      <p:grpSpPr>
        <a:xfrm>
          <a:off x="0" y="0"/>
          <a:ext cx="0" cy="0"/>
          <a:chOff x="0" y="0"/>
          <a:chExt cx="0" cy="0"/>
        </a:xfrm>
      </p:grpSpPr>
      <p:sp>
        <p:nvSpPr>
          <p:cNvPr id="58" name="Google Shape;58;p17"/>
          <p:cNvSpPr/>
          <p:nvPr>
            <p:ph idx="2" type="pic"/>
          </p:nvPr>
        </p:nvSpPr>
        <p:spPr>
          <a:xfrm>
            <a:off x="0" y="0"/>
            <a:ext cx="9144000" cy="2667900"/>
          </a:xfrm>
          <a:prstGeom prst="rect">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1">
  <p:cSld name="TITLE_1_1_1_1_1_1_2">
    <p:bg>
      <p:bgPr>
        <a:solidFill>
          <a:srgbClr val="FFFFFF"/>
        </a:solidFill>
      </p:bgPr>
    </p:bg>
    <p:spTree>
      <p:nvGrpSpPr>
        <p:cNvPr id="1760" name="Shape 1760"/>
        <p:cNvGrpSpPr/>
        <p:nvPr/>
      </p:nvGrpSpPr>
      <p:grpSpPr>
        <a:xfrm>
          <a:off x="0" y="0"/>
          <a:ext cx="0" cy="0"/>
          <a:chOff x="0" y="0"/>
          <a:chExt cx="0" cy="0"/>
        </a:xfrm>
      </p:grpSpPr>
      <p:sp>
        <p:nvSpPr>
          <p:cNvPr id="1761" name="Google Shape;1761;p164"/>
          <p:cNvSpPr/>
          <p:nvPr/>
        </p:nvSpPr>
        <p:spPr>
          <a:xfrm>
            <a:off x="0" y="0"/>
            <a:ext cx="1924800" cy="1263600"/>
          </a:xfrm>
          <a:prstGeom prst="rect">
            <a:avLst/>
          </a:prstGeom>
          <a:solidFill>
            <a:srgbClr val="9AA0A6"/>
          </a:solidFill>
          <a:ln cap="flat" cmpd="sng" w="9525">
            <a:solidFill>
              <a:srgbClr val="9AA0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164"/>
          <p:cNvSpPr/>
          <p:nvPr/>
        </p:nvSpPr>
        <p:spPr>
          <a:xfrm>
            <a:off x="1924800" y="0"/>
            <a:ext cx="3656700" cy="1263600"/>
          </a:xfrm>
          <a:prstGeom prst="rect">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164"/>
          <p:cNvSpPr/>
          <p:nvPr/>
        </p:nvSpPr>
        <p:spPr>
          <a:xfrm>
            <a:off x="5581500" y="0"/>
            <a:ext cx="3562500" cy="1263600"/>
          </a:xfrm>
          <a:prstGeom prst="rect">
            <a:avLst/>
          </a:prstGeom>
          <a:solidFill>
            <a:srgbClr val="BDC1C6"/>
          </a:solidFill>
          <a:ln cap="flat" cmpd="sng" w="9525">
            <a:solidFill>
              <a:srgbClr val="E8EA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64"/>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765" name="Google Shape;1765;p164"/>
          <p:cNvSpPr/>
          <p:nvPr/>
        </p:nvSpPr>
        <p:spPr>
          <a:xfrm>
            <a:off x="0" y="1263450"/>
            <a:ext cx="3828600" cy="1296000"/>
          </a:xfrm>
          <a:prstGeom prst="rect">
            <a:avLst/>
          </a:prstGeom>
          <a:solidFill>
            <a:srgbClr val="E8EAED"/>
          </a:solidFill>
          <a:ln cap="flat" cmpd="sng" w="9525">
            <a:solidFill>
              <a:srgbClr val="E8EA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164"/>
          <p:cNvSpPr/>
          <p:nvPr/>
        </p:nvSpPr>
        <p:spPr>
          <a:xfrm>
            <a:off x="170187" y="1496300"/>
            <a:ext cx="2386200" cy="840300"/>
          </a:xfrm>
          <a:prstGeom prst="roundRect">
            <a:avLst>
              <a:gd fmla="val 50000" name="adj"/>
            </a:avLst>
          </a:prstGeom>
          <a:no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64"/>
          <p:cNvSpPr/>
          <p:nvPr/>
        </p:nvSpPr>
        <p:spPr>
          <a:xfrm rot="5400000">
            <a:off x="415500" y="717911"/>
            <a:ext cx="1093800" cy="1093800"/>
          </a:xfrm>
          <a:prstGeom prst="pie">
            <a:avLst>
              <a:gd fmla="val 5399531" name="adj1"/>
              <a:gd fmla="val 16200000" name="adj2"/>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64"/>
          <p:cNvSpPr/>
          <p:nvPr/>
        </p:nvSpPr>
        <p:spPr>
          <a:xfrm>
            <a:off x="0" y="2559450"/>
            <a:ext cx="1924800" cy="2584200"/>
          </a:xfrm>
          <a:prstGeom prst="rect">
            <a:avLst/>
          </a:prstGeom>
          <a:solidFill>
            <a:srgbClr val="BDC1C6"/>
          </a:solidFill>
          <a:ln cap="flat" cmpd="sng" w="9525">
            <a:solidFill>
              <a:srgbClr val="E8EA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164"/>
          <p:cNvSpPr/>
          <p:nvPr/>
        </p:nvSpPr>
        <p:spPr>
          <a:xfrm>
            <a:off x="2140501" y="211638"/>
            <a:ext cx="2774100" cy="840300"/>
          </a:xfrm>
          <a:prstGeom prst="roundRect">
            <a:avLst>
              <a:gd fmla="val 50000" name="adj"/>
            </a:avLst>
          </a:prstGeom>
          <a:no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164"/>
          <p:cNvSpPr/>
          <p:nvPr/>
        </p:nvSpPr>
        <p:spPr>
          <a:xfrm>
            <a:off x="1916313" y="2559450"/>
            <a:ext cx="1916400" cy="2584200"/>
          </a:xfrm>
          <a:prstGeom prst="rect">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164"/>
          <p:cNvSpPr/>
          <p:nvPr/>
        </p:nvSpPr>
        <p:spPr>
          <a:xfrm rot="5400000">
            <a:off x="1274554" y="3963450"/>
            <a:ext cx="3225300" cy="840300"/>
          </a:xfrm>
          <a:prstGeom prst="roundRect">
            <a:avLst>
              <a:gd fmla="val 50000" name="adj"/>
            </a:avLst>
          </a:prstGeom>
          <a:no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164"/>
          <p:cNvSpPr/>
          <p:nvPr/>
        </p:nvSpPr>
        <p:spPr>
          <a:xfrm>
            <a:off x="3828600" y="1263450"/>
            <a:ext cx="5315400" cy="3880200"/>
          </a:xfrm>
          <a:prstGeom prst="rect">
            <a:avLst/>
          </a:prstGeom>
          <a:solidFill>
            <a:srgbClr val="F1F3F4"/>
          </a:solidFill>
          <a:ln cap="flat" cmpd="sng" w="9525">
            <a:solidFill>
              <a:srgbClr val="F1F3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164"/>
          <p:cNvSpPr/>
          <p:nvPr/>
        </p:nvSpPr>
        <p:spPr>
          <a:xfrm>
            <a:off x="8253925" y="2133493"/>
            <a:ext cx="1787400" cy="1787400"/>
          </a:xfrm>
          <a:prstGeom prst="pie">
            <a:avLst>
              <a:gd fmla="val 5399531" name="adj1"/>
              <a:gd fmla="val 16200000" name="adj2"/>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64"/>
          <p:cNvSpPr/>
          <p:nvPr/>
        </p:nvSpPr>
        <p:spPr>
          <a:xfrm rot="5400000">
            <a:off x="415500" y="4605986"/>
            <a:ext cx="1093800" cy="1093800"/>
          </a:xfrm>
          <a:prstGeom prst="pie">
            <a:avLst>
              <a:gd fmla="val 5399531" name="adj1"/>
              <a:gd fmla="val 16200000" name="adj2"/>
            </a:avLst>
          </a:prstGeom>
          <a:solidFill>
            <a:srgbClr val="9AA0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164"/>
          <p:cNvSpPr/>
          <p:nvPr/>
        </p:nvSpPr>
        <p:spPr>
          <a:xfrm>
            <a:off x="5169610" y="211638"/>
            <a:ext cx="840300" cy="840300"/>
          </a:xfrm>
          <a:prstGeom prst="pie">
            <a:avLst>
              <a:gd fmla="val 5399531" name="adj1"/>
              <a:gd fmla="val 16200000" name="adj2"/>
            </a:avLst>
          </a:prstGeom>
          <a:solidFill>
            <a:srgbClr val="BDC1C6"/>
          </a:solid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64"/>
          <p:cNvSpPr/>
          <p:nvPr/>
        </p:nvSpPr>
        <p:spPr>
          <a:xfrm rot="10800000">
            <a:off x="5169610" y="211638"/>
            <a:ext cx="840300" cy="840300"/>
          </a:xfrm>
          <a:prstGeom prst="pie">
            <a:avLst>
              <a:gd fmla="val 5399531" name="adj1"/>
              <a:gd fmla="val 16200000" name="adj2"/>
            </a:avLst>
          </a:prstGeom>
          <a:solidFill>
            <a:srgbClr val="F8F9FA"/>
          </a:solidFill>
          <a:ln cap="flat" cmpd="sng" w="1905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164"/>
          <p:cNvSpPr/>
          <p:nvPr/>
        </p:nvSpPr>
        <p:spPr>
          <a:xfrm>
            <a:off x="2753225" y="1486300"/>
            <a:ext cx="840300" cy="840300"/>
          </a:xfrm>
          <a:prstGeom prst="ellipse">
            <a:avLst/>
          </a:prstGeom>
          <a:no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8" name="Google Shape;1778;p164"/>
          <p:cNvGrpSpPr/>
          <p:nvPr/>
        </p:nvGrpSpPr>
        <p:grpSpPr>
          <a:xfrm>
            <a:off x="8412597" y="4803781"/>
            <a:ext cx="420491" cy="137010"/>
            <a:chOff x="0" y="0"/>
            <a:chExt cx="2077525" cy="676925"/>
          </a:xfrm>
        </p:grpSpPr>
        <p:sp>
          <p:nvSpPr>
            <p:cNvPr id="1779" name="Google Shape;1779;p16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80" name="Google Shape;1780;p16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81" name="Google Shape;1781;p16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82" name="Google Shape;1782;p16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83" name="Google Shape;1783;p16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784" name="Google Shape;1784;p16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1 1">
  <p:cSld name="TITLE_1_1_1_1_1_1_2_1">
    <p:bg>
      <p:bgPr>
        <a:solidFill>
          <a:srgbClr val="FFFFFF"/>
        </a:solidFill>
      </p:bgPr>
    </p:bg>
    <p:spTree>
      <p:nvGrpSpPr>
        <p:cNvPr id="1785" name="Shape 1785"/>
        <p:cNvGrpSpPr/>
        <p:nvPr/>
      </p:nvGrpSpPr>
      <p:grpSpPr>
        <a:xfrm>
          <a:off x="0" y="0"/>
          <a:ext cx="0" cy="0"/>
          <a:chOff x="0" y="0"/>
          <a:chExt cx="0" cy="0"/>
        </a:xfrm>
      </p:grpSpPr>
      <p:sp>
        <p:nvSpPr>
          <p:cNvPr id="1786" name="Google Shape;1786;p165"/>
          <p:cNvSpPr/>
          <p:nvPr/>
        </p:nvSpPr>
        <p:spPr>
          <a:xfrm>
            <a:off x="0" y="0"/>
            <a:ext cx="1924800" cy="1263600"/>
          </a:xfrm>
          <a:prstGeom prst="rect">
            <a:avLst/>
          </a:prstGeom>
          <a:solidFill>
            <a:srgbClr val="9AA0A6"/>
          </a:solidFill>
          <a:ln cap="flat" cmpd="sng" w="9525">
            <a:solidFill>
              <a:srgbClr val="9AA0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65"/>
          <p:cNvSpPr/>
          <p:nvPr/>
        </p:nvSpPr>
        <p:spPr>
          <a:xfrm>
            <a:off x="1924800" y="0"/>
            <a:ext cx="3656700" cy="1263600"/>
          </a:xfrm>
          <a:prstGeom prst="rect">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65"/>
          <p:cNvSpPr/>
          <p:nvPr/>
        </p:nvSpPr>
        <p:spPr>
          <a:xfrm>
            <a:off x="5581500" y="0"/>
            <a:ext cx="3562500" cy="1263600"/>
          </a:xfrm>
          <a:prstGeom prst="rect">
            <a:avLst/>
          </a:prstGeom>
          <a:solidFill>
            <a:srgbClr val="BDC1C6"/>
          </a:solidFill>
          <a:ln cap="flat" cmpd="sng" w="9525">
            <a:solidFill>
              <a:srgbClr val="E8EA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165"/>
          <p:cNvSpPr txBox="1"/>
          <p:nvPr/>
        </p:nvSpPr>
        <p:spPr>
          <a:xfrm>
            <a:off x="7878175"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790" name="Google Shape;1790;p165"/>
          <p:cNvSpPr/>
          <p:nvPr/>
        </p:nvSpPr>
        <p:spPr>
          <a:xfrm>
            <a:off x="0" y="1263450"/>
            <a:ext cx="3828600" cy="1296000"/>
          </a:xfrm>
          <a:prstGeom prst="rect">
            <a:avLst/>
          </a:prstGeom>
          <a:solidFill>
            <a:srgbClr val="E8EAED"/>
          </a:solidFill>
          <a:ln cap="flat" cmpd="sng" w="9525">
            <a:solidFill>
              <a:srgbClr val="E8EA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65"/>
          <p:cNvSpPr/>
          <p:nvPr/>
        </p:nvSpPr>
        <p:spPr>
          <a:xfrm>
            <a:off x="170187" y="1496300"/>
            <a:ext cx="2386200" cy="840300"/>
          </a:xfrm>
          <a:prstGeom prst="roundRect">
            <a:avLst>
              <a:gd fmla="val 50000" name="adj"/>
            </a:avLst>
          </a:prstGeom>
          <a:no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65"/>
          <p:cNvSpPr/>
          <p:nvPr/>
        </p:nvSpPr>
        <p:spPr>
          <a:xfrm rot="5400000">
            <a:off x="415500" y="717911"/>
            <a:ext cx="1093800" cy="1093800"/>
          </a:xfrm>
          <a:prstGeom prst="pie">
            <a:avLst>
              <a:gd fmla="val 5399531" name="adj1"/>
              <a:gd fmla="val 16200000" name="adj2"/>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165"/>
          <p:cNvSpPr/>
          <p:nvPr/>
        </p:nvSpPr>
        <p:spPr>
          <a:xfrm>
            <a:off x="0" y="2559450"/>
            <a:ext cx="1924800" cy="2584200"/>
          </a:xfrm>
          <a:prstGeom prst="rect">
            <a:avLst/>
          </a:prstGeom>
          <a:solidFill>
            <a:srgbClr val="BDC1C6"/>
          </a:solidFill>
          <a:ln cap="flat" cmpd="sng" w="9525">
            <a:solidFill>
              <a:srgbClr val="E8EA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65"/>
          <p:cNvSpPr/>
          <p:nvPr/>
        </p:nvSpPr>
        <p:spPr>
          <a:xfrm>
            <a:off x="2140501" y="211638"/>
            <a:ext cx="2774100" cy="840300"/>
          </a:xfrm>
          <a:prstGeom prst="roundRect">
            <a:avLst>
              <a:gd fmla="val 50000" name="adj"/>
            </a:avLst>
          </a:prstGeom>
          <a:no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65"/>
          <p:cNvSpPr/>
          <p:nvPr/>
        </p:nvSpPr>
        <p:spPr>
          <a:xfrm>
            <a:off x="1916313" y="2559450"/>
            <a:ext cx="1916400" cy="2584200"/>
          </a:xfrm>
          <a:prstGeom prst="rect">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165"/>
          <p:cNvSpPr/>
          <p:nvPr/>
        </p:nvSpPr>
        <p:spPr>
          <a:xfrm rot="5400000">
            <a:off x="1274554" y="3963450"/>
            <a:ext cx="3225300" cy="840300"/>
          </a:xfrm>
          <a:prstGeom prst="roundRect">
            <a:avLst>
              <a:gd fmla="val 50000" name="adj"/>
            </a:avLst>
          </a:prstGeom>
          <a:no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65"/>
          <p:cNvSpPr/>
          <p:nvPr/>
        </p:nvSpPr>
        <p:spPr>
          <a:xfrm>
            <a:off x="3828600" y="1263450"/>
            <a:ext cx="5315400" cy="3880200"/>
          </a:xfrm>
          <a:prstGeom prst="rect">
            <a:avLst/>
          </a:prstGeom>
          <a:solidFill>
            <a:srgbClr val="F1F3F4"/>
          </a:solidFill>
          <a:ln cap="flat" cmpd="sng" w="9525">
            <a:solidFill>
              <a:srgbClr val="F1F3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65"/>
          <p:cNvSpPr/>
          <p:nvPr/>
        </p:nvSpPr>
        <p:spPr>
          <a:xfrm>
            <a:off x="8253925" y="2133493"/>
            <a:ext cx="1787400" cy="1787400"/>
          </a:xfrm>
          <a:prstGeom prst="pie">
            <a:avLst>
              <a:gd fmla="val 5399531" name="adj1"/>
              <a:gd fmla="val 16200000" name="adj2"/>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165"/>
          <p:cNvSpPr/>
          <p:nvPr/>
        </p:nvSpPr>
        <p:spPr>
          <a:xfrm rot="5400000">
            <a:off x="415500" y="4605986"/>
            <a:ext cx="1093800" cy="1093800"/>
          </a:xfrm>
          <a:prstGeom prst="pie">
            <a:avLst>
              <a:gd fmla="val 5399531" name="adj1"/>
              <a:gd fmla="val 16200000" name="adj2"/>
            </a:avLst>
          </a:prstGeom>
          <a:solidFill>
            <a:srgbClr val="9AA0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165"/>
          <p:cNvSpPr/>
          <p:nvPr/>
        </p:nvSpPr>
        <p:spPr>
          <a:xfrm>
            <a:off x="5169610" y="211638"/>
            <a:ext cx="840300" cy="840300"/>
          </a:xfrm>
          <a:prstGeom prst="pie">
            <a:avLst>
              <a:gd fmla="val 5399531" name="adj1"/>
              <a:gd fmla="val 16200000" name="adj2"/>
            </a:avLst>
          </a:prstGeom>
          <a:solidFill>
            <a:srgbClr val="BDC1C6"/>
          </a:solid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165"/>
          <p:cNvSpPr/>
          <p:nvPr/>
        </p:nvSpPr>
        <p:spPr>
          <a:xfrm rot="10800000">
            <a:off x="5169610" y="211638"/>
            <a:ext cx="840300" cy="840300"/>
          </a:xfrm>
          <a:prstGeom prst="pie">
            <a:avLst>
              <a:gd fmla="val 5399531" name="adj1"/>
              <a:gd fmla="val 16200000" name="adj2"/>
            </a:avLst>
          </a:prstGeom>
          <a:solidFill>
            <a:srgbClr val="F8F9FA"/>
          </a:solidFill>
          <a:ln cap="flat" cmpd="sng" w="1905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165"/>
          <p:cNvSpPr/>
          <p:nvPr/>
        </p:nvSpPr>
        <p:spPr>
          <a:xfrm>
            <a:off x="2753225" y="1486300"/>
            <a:ext cx="840300" cy="840300"/>
          </a:xfrm>
          <a:prstGeom prst="ellipse">
            <a:avLst/>
          </a:prstGeom>
          <a:noFill/>
          <a:ln cap="flat" cmpd="sng" w="19050">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3" name="Google Shape;1803;p165"/>
          <p:cNvGrpSpPr/>
          <p:nvPr/>
        </p:nvGrpSpPr>
        <p:grpSpPr>
          <a:xfrm>
            <a:off x="8412597" y="4803781"/>
            <a:ext cx="420491" cy="137010"/>
            <a:chOff x="0" y="0"/>
            <a:chExt cx="2077525" cy="676925"/>
          </a:xfrm>
        </p:grpSpPr>
        <p:sp>
          <p:nvSpPr>
            <p:cNvPr id="1804" name="Google Shape;1804;p16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05" name="Google Shape;1805;p16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06" name="Google Shape;1806;p16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07" name="Google Shape;1807;p16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08" name="Google Shape;1808;p16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09" name="Google Shape;1809;p16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Only">
  <p:cSld name="TITLE_1_1_1_1_1_1_1">
    <p:bg>
      <p:bgPr>
        <a:solidFill>
          <a:srgbClr val="FBBC05"/>
        </a:solidFill>
      </p:bgPr>
    </p:bg>
    <p:spTree>
      <p:nvGrpSpPr>
        <p:cNvPr id="1810" name="Shape 1810"/>
        <p:cNvGrpSpPr/>
        <p:nvPr/>
      </p:nvGrpSpPr>
      <p:grpSpPr>
        <a:xfrm>
          <a:off x="0" y="0"/>
          <a:ext cx="0" cy="0"/>
          <a:chOff x="0" y="0"/>
          <a:chExt cx="0" cy="0"/>
        </a:xfrm>
      </p:grpSpPr>
      <p:sp>
        <p:nvSpPr>
          <p:cNvPr id="1811" name="Google Shape;1811;p166"/>
          <p:cNvSpPr/>
          <p:nvPr/>
        </p:nvSpPr>
        <p:spPr>
          <a:xfrm>
            <a:off x="0" y="0"/>
            <a:ext cx="9144000" cy="522600"/>
          </a:xfrm>
          <a:prstGeom prst="rect">
            <a:avLst/>
          </a:prstGeom>
          <a:solidFill>
            <a:srgbClr val="B3141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Google Sans Medium"/>
                <a:ea typeface="Google Sans Medium"/>
                <a:cs typeface="Google Sans Medium"/>
                <a:sym typeface="Google Sans Medium"/>
              </a:rPr>
              <a:t>INTERNAL ONLY</a:t>
            </a:r>
            <a:endParaRPr b="0" i="0" sz="1400" u="none" cap="none" strike="noStrike">
              <a:solidFill>
                <a:srgbClr val="FFFFFF"/>
              </a:solidFill>
              <a:latin typeface="Google Sans Medium"/>
              <a:ea typeface="Google Sans Medium"/>
              <a:cs typeface="Google Sans Medium"/>
              <a:sym typeface="Google Sans Medium"/>
            </a:endParaRPr>
          </a:p>
        </p:txBody>
      </p:sp>
      <p:sp>
        <p:nvSpPr>
          <p:cNvPr id="1812" name="Google Shape;1812;p166"/>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1813" name="Google Shape;1813;p166"/>
          <p:cNvSpPr/>
          <p:nvPr/>
        </p:nvSpPr>
        <p:spPr>
          <a:xfrm>
            <a:off x="3556300" y="149286"/>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1814" name="Google Shape;1814;p166"/>
          <p:cNvSpPr txBox="1"/>
          <p:nvPr/>
        </p:nvSpPr>
        <p:spPr>
          <a:xfrm>
            <a:off x="435075" y="1128675"/>
            <a:ext cx="7782600" cy="3452700"/>
          </a:xfrm>
          <a:prstGeom prst="rect">
            <a:avLst/>
          </a:prstGeom>
          <a:noFill/>
          <a:ln>
            <a:noFill/>
          </a:ln>
        </p:spPr>
        <p:txBody>
          <a:bodyPr anchorCtr="0" anchor="t" bIns="91425" lIns="91425" spcFirstLastPara="1" rIns="91425" wrap="square" tIns="91425">
            <a:noAutofit/>
          </a:bodyPr>
          <a:lstStyle/>
          <a:p>
            <a:pPr indent="0" lvl="0" marL="0" rtl="0" algn="l">
              <a:spcBef>
                <a:spcPts val="2200"/>
              </a:spcBef>
              <a:spcAft>
                <a:spcPts val="0"/>
              </a:spcAft>
              <a:buNone/>
            </a:pPr>
            <a:r>
              <a:t/>
            </a:r>
            <a:endParaRPr sz="900">
              <a:solidFill>
                <a:srgbClr val="3C4043"/>
              </a:solidFill>
              <a:latin typeface="Roboto"/>
              <a:ea typeface="Roboto"/>
              <a:cs typeface="Roboto"/>
              <a:sym typeface="Roboto"/>
            </a:endParaRPr>
          </a:p>
        </p:txBody>
      </p:sp>
      <p:sp>
        <p:nvSpPr>
          <p:cNvPr id="1815" name="Google Shape;1815;p166"/>
          <p:cNvSpPr txBox="1"/>
          <p:nvPr/>
        </p:nvSpPr>
        <p:spPr>
          <a:xfrm>
            <a:off x="395700" y="640549"/>
            <a:ext cx="7877100" cy="4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3C4043"/>
              </a:solidFill>
              <a:latin typeface="Google Sans"/>
              <a:ea typeface="Google Sans"/>
              <a:cs typeface="Google Sans"/>
              <a:sym typeface="Google Sans"/>
            </a:endParaRPr>
          </a:p>
        </p:txBody>
      </p:sp>
      <p:grpSp>
        <p:nvGrpSpPr>
          <p:cNvPr id="1816" name="Google Shape;1816;p166"/>
          <p:cNvGrpSpPr/>
          <p:nvPr/>
        </p:nvGrpSpPr>
        <p:grpSpPr>
          <a:xfrm>
            <a:off x="8412597" y="4803781"/>
            <a:ext cx="420491" cy="137010"/>
            <a:chOff x="0" y="0"/>
            <a:chExt cx="2077525" cy="676925"/>
          </a:xfrm>
        </p:grpSpPr>
        <p:sp>
          <p:nvSpPr>
            <p:cNvPr id="1817" name="Google Shape;1817;p16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18" name="Google Shape;1818;p16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19" name="Google Shape;1819;p16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20" name="Google Shape;1820;p16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21" name="Google Shape;1821;p16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22" name="Google Shape;1822;p16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
    <p:spTree>
      <p:nvGrpSpPr>
        <p:cNvPr id="69" name="Shape 69"/>
        <p:cNvGrpSpPr/>
        <p:nvPr/>
      </p:nvGrpSpPr>
      <p:grpSpPr>
        <a:xfrm>
          <a:off x="0" y="0"/>
          <a:ext cx="0" cy="0"/>
          <a:chOff x="0" y="0"/>
          <a:chExt cx="0" cy="0"/>
        </a:xfrm>
      </p:grpSpPr>
      <p:sp>
        <p:nvSpPr>
          <p:cNvPr id="70" name="Google Shape;70;p19"/>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cxnSp>
        <p:nvCxnSpPr>
          <p:cNvPr id="71" name="Google Shape;71;p19"/>
          <p:cNvCxnSpPr/>
          <p:nvPr/>
        </p:nvCxnSpPr>
        <p:spPr>
          <a:xfrm rot="10800000">
            <a:off x="559254" y="1427358"/>
            <a:ext cx="0" cy="1869900"/>
          </a:xfrm>
          <a:prstGeom prst="straightConnector1">
            <a:avLst/>
          </a:prstGeom>
          <a:noFill/>
          <a:ln cap="flat" cmpd="sng" w="25400">
            <a:solidFill>
              <a:srgbClr val="FFFFFF"/>
            </a:solidFill>
            <a:prstDash val="solid"/>
            <a:miter lim="4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Blank - Title_1_1_3_1_1_1">
    <p:spTree>
      <p:nvGrpSpPr>
        <p:cNvPr id="72" name="Shape 72"/>
        <p:cNvGrpSpPr/>
        <p:nvPr/>
      </p:nvGrpSpPr>
      <p:grpSpPr>
        <a:xfrm>
          <a:off x="0" y="0"/>
          <a:ext cx="0" cy="0"/>
          <a:chOff x="0" y="0"/>
          <a:chExt cx="0" cy="0"/>
        </a:xfrm>
      </p:grpSpPr>
      <p:sp>
        <p:nvSpPr>
          <p:cNvPr id="73" name="Google Shape;73;p20"/>
          <p:cNvSpPr/>
          <p:nvPr/>
        </p:nvSpPr>
        <p:spPr>
          <a:xfrm>
            <a:off x="3556300" y="149286"/>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74" name="Google Shape;74;p20"/>
          <p:cNvSpPr txBox="1"/>
          <p:nvPr>
            <p:ph idx="1" type="body"/>
          </p:nvPr>
        </p:nvSpPr>
        <p:spPr>
          <a:xfrm>
            <a:off x="435075" y="1128675"/>
            <a:ext cx="7782600" cy="34527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75" name="Google Shape;75;p20"/>
          <p:cNvSpPr txBox="1"/>
          <p:nvPr>
            <p:ph type="title"/>
          </p:nvPr>
        </p:nvSpPr>
        <p:spPr>
          <a:xfrm>
            <a:off x="395700" y="640549"/>
            <a:ext cx="7877100" cy="456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ore Blue">
  <p:cSld name="CUSTOM">
    <p:spTree>
      <p:nvGrpSpPr>
        <p:cNvPr id="76" name="Shape 76"/>
        <p:cNvGrpSpPr/>
        <p:nvPr/>
      </p:nvGrpSpPr>
      <p:grpSpPr>
        <a:xfrm>
          <a:off x="0" y="0"/>
          <a:ext cx="0" cy="0"/>
          <a:chOff x="0" y="0"/>
          <a:chExt cx="0" cy="0"/>
        </a:xfrm>
      </p:grpSpPr>
      <p:cxnSp>
        <p:nvCxnSpPr>
          <p:cNvPr id="77" name="Google Shape;77;p21"/>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78" name="Google Shape;78;p21"/>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Cover Slide">
  <p:cSld name="CUSTOM_2_1">
    <p:spTree>
      <p:nvGrpSpPr>
        <p:cNvPr id="79" name="Shape 79"/>
        <p:cNvGrpSpPr/>
        <p:nvPr/>
      </p:nvGrpSpPr>
      <p:grpSpPr>
        <a:xfrm>
          <a:off x="0" y="0"/>
          <a:ext cx="0" cy="0"/>
          <a:chOff x="0" y="0"/>
          <a:chExt cx="0" cy="0"/>
        </a:xfrm>
      </p:grpSpPr>
      <p:pic>
        <p:nvPicPr>
          <p:cNvPr id="80" name="Google Shape;80;p22"/>
          <p:cNvPicPr preferRelativeResize="0"/>
          <p:nvPr/>
        </p:nvPicPr>
        <p:blipFill rotWithShape="1">
          <a:blip r:embed="rId2">
            <a:alphaModFix/>
          </a:blip>
          <a:srcRect b="0" l="0" r="-4482" t="0"/>
          <a:stretch/>
        </p:blipFill>
        <p:spPr>
          <a:xfrm>
            <a:off x="522575" y="319550"/>
            <a:ext cx="772876" cy="239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lue">
  <p:cSld name="TITLE_2">
    <p:spTree>
      <p:nvGrpSpPr>
        <p:cNvPr id="81" name="Shape 81"/>
        <p:cNvGrpSpPr/>
        <p:nvPr/>
      </p:nvGrpSpPr>
      <p:grpSpPr>
        <a:xfrm>
          <a:off x="0" y="0"/>
          <a:ext cx="0" cy="0"/>
          <a:chOff x="0" y="0"/>
          <a:chExt cx="0" cy="0"/>
        </a:xfrm>
      </p:grpSpPr>
      <p:sp>
        <p:nvSpPr>
          <p:cNvPr id="82" name="Google Shape;82;p23"/>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83" name="Google Shape;83;p23"/>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84" name="Google Shape;84;p23"/>
          <p:cNvSpPr/>
          <p:nvPr/>
        </p:nvSpPr>
        <p:spPr>
          <a:xfrm>
            <a:off x="-22468" y="235365"/>
            <a:ext cx="57900" cy="4672800"/>
          </a:xfrm>
          <a:prstGeom prst="rect">
            <a:avLst/>
          </a:prstGeom>
          <a:solidFill>
            <a:srgbClr val="4285F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asic Text - Blue">
  <p:cSld name="TITLE_2_3">
    <p:spTree>
      <p:nvGrpSpPr>
        <p:cNvPr id="85" name="Shape 85"/>
        <p:cNvGrpSpPr/>
        <p:nvPr/>
      </p:nvGrpSpPr>
      <p:grpSpPr>
        <a:xfrm>
          <a:off x="0" y="0"/>
          <a:ext cx="0" cy="0"/>
          <a:chOff x="0" y="0"/>
          <a:chExt cx="0" cy="0"/>
        </a:xfrm>
      </p:grpSpPr>
      <p:sp>
        <p:nvSpPr>
          <p:cNvPr id="86" name="Google Shape;86;p24"/>
          <p:cNvSpPr txBox="1"/>
          <p:nvPr>
            <p:ph idx="1" type="body"/>
          </p:nvPr>
        </p:nvSpPr>
        <p:spPr>
          <a:xfrm>
            <a:off x="344500" y="1957700"/>
            <a:ext cx="3946200" cy="16068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87" name="Google Shape;87;p24"/>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88" name="Google Shape;88;p24"/>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89" name="Google Shape;89;p24"/>
          <p:cNvSpPr/>
          <p:nvPr/>
        </p:nvSpPr>
        <p:spPr>
          <a:xfrm>
            <a:off x="-22468" y="235365"/>
            <a:ext cx="57900" cy="4672800"/>
          </a:xfrm>
          <a:prstGeom prst="rect">
            <a:avLst/>
          </a:prstGeom>
          <a:solidFill>
            <a:srgbClr val="4285F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0" name="Google Shape;90;p24"/>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p:cSld name="TITLE_2_3_1">
    <p:spTree>
      <p:nvGrpSpPr>
        <p:cNvPr id="91" name="Shape 91"/>
        <p:cNvGrpSpPr/>
        <p:nvPr/>
      </p:nvGrpSpPr>
      <p:grpSpPr>
        <a:xfrm>
          <a:off x="0" y="0"/>
          <a:ext cx="0" cy="0"/>
          <a:chOff x="0" y="0"/>
          <a:chExt cx="0" cy="0"/>
        </a:xfrm>
      </p:grpSpPr>
      <p:sp>
        <p:nvSpPr>
          <p:cNvPr id="92" name="Google Shape;92;p25"/>
          <p:cNvSpPr txBox="1"/>
          <p:nvPr>
            <p:ph idx="1" type="body"/>
          </p:nvPr>
        </p:nvSpPr>
        <p:spPr>
          <a:xfrm>
            <a:off x="837575" y="1716000"/>
            <a:ext cx="46974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93" name="Google Shape;93;p25"/>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94" name="Google Shape;94;p25"/>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95" name="Google Shape;95;p25"/>
          <p:cNvSpPr/>
          <p:nvPr/>
        </p:nvSpPr>
        <p:spPr>
          <a:xfrm>
            <a:off x="-22468" y="235365"/>
            <a:ext cx="57900" cy="4672800"/>
          </a:xfrm>
          <a:prstGeom prst="rect">
            <a:avLst/>
          </a:prstGeom>
          <a:solidFill>
            <a:srgbClr val="4285F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96" name="Google Shape;96;p25"/>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7" name="Shape 9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ore Yellow">
  <p:cSld name="CUSTOM_1">
    <p:spTree>
      <p:nvGrpSpPr>
        <p:cNvPr id="98" name="Shape 98"/>
        <p:cNvGrpSpPr/>
        <p:nvPr/>
      </p:nvGrpSpPr>
      <p:grpSpPr>
        <a:xfrm>
          <a:off x="0" y="0"/>
          <a:ext cx="0" cy="0"/>
          <a:chOff x="0" y="0"/>
          <a:chExt cx="0" cy="0"/>
        </a:xfrm>
      </p:grpSpPr>
      <p:sp>
        <p:nvSpPr>
          <p:cNvPr id="99" name="Google Shape;99;p27"/>
          <p:cNvSpPr/>
          <p:nvPr/>
        </p:nvSpPr>
        <p:spPr>
          <a:xfrm>
            <a:off x="50" y="0"/>
            <a:ext cx="9144000" cy="4524000"/>
          </a:xfrm>
          <a:prstGeom prst="rect">
            <a:avLst/>
          </a:prstGeom>
          <a:solidFill>
            <a:srgbClr val="FBBC0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00" name="Google Shape;100;p27"/>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01" name="Google Shape;101;p27"/>
          <p:cNvSpPr txBox="1"/>
          <p:nvPr/>
        </p:nvSpPr>
        <p:spPr>
          <a:xfrm>
            <a:off x="7933350" y="214236"/>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02" name="Google Shape;102;p27"/>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Yellow">
  <p:cSld name="TITLE_2_1">
    <p:spTree>
      <p:nvGrpSpPr>
        <p:cNvPr id="103" name="Shape 103"/>
        <p:cNvGrpSpPr/>
        <p:nvPr/>
      </p:nvGrpSpPr>
      <p:grpSpPr>
        <a:xfrm>
          <a:off x="0" y="0"/>
          <a:ext cx="0" cy="0"/>
          <a:chOff x="0" y="0"/>
          <a:chExt cx="0" cy="0"/>
        </a:xfrm>
      </p:grpSpPr>
      <p:sp>
        <p:nvSpPr>
          <p:cNvPr id="104" name="Google Shape;104;p28"/>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05" name="Google Shape;105;p28"/>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06" name="Google Shape;106;p28"/>
          <p:cNvSpPr/>
          <p:nvPr/>
        </p:nvSpPr>
        <p:spPr>
          <a:xfrm>
            <a:off x="-22468" y="235365"/>
            <a:ext cx="57900" cy="4672800"/>
          </a:xfrm>
          <a:prstGeom prst="rect">
            <a:avLst/>
          </a:prstGeom>
          <a:solidFill>
            <a:srgbClr val="FBBC0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Yellow">
  <p:cSld name="TITLE_2_1_2_1">
    <p:spTree>
      <p:nvGrpSpPr>
        <p:cNvPr id="107" name="Shape 107"/>
        <p:cNvGrpSpPr/>
        <p:nvPr/>
      </p:nvGrpSpPr>
      <p:grpSpPr>
        <a:xfrm>
          <a:off x="0" y="0"/>
          <a:ext cx="0" cy="0"/>
          <a:chOff x="0" y="0"/>
          <a:chExt cx="0" cy="0"/>
        </a:xfrm>
      </p:grpSpPr>
      <p:sp>
        <p:nvSpPr>
          <p:cNvPr id="108" name="Google Shape;108;p29"/>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9"/>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BDC1C6"/>
                </a:solidFill>
                <a:latin typeface="Roboto"/>
                <a:ea typeface="Roboto"/>
                <a:cs typeface="Roboto"/>
                <a:sym typeface="Roboto"/>
              </a:rPr>
              <a:t>Proprietary + Confidential</a:t>
            </a:r>
            <a:endParaRPr b="0" i="0" sz="600" u="none" cap="none" strike="noStrike">
              <a:solidFill>
                <a:srgbClr val="BDC1C6"/>
              </a:solidFill>
              <a:latin typeface="Roboto"/>
              <a:ea typeface="Roboto"/>
              <a:cs typeface="Roboto"/>
              <a:sym typeface="Roboto"/>
            </a:endParaRPr>
          </a:p>
        </p:txBody>
      </p:sp>
      <p:sp>
        <p:nvSpPr>
          <p:cNvPr id="110" name="Google Shape;110;p29"/>
          <p:cNvSpPr/>
          <p:nvPr/>
        </p:nvSpPr>
        <p:spPr>
          <a:xfrm>
            <a:off x="-22468" y="235365"/>
            <a:ext cx="57900" cy="4672800"/>
          </a:xfrm>
          <a:prstGeom prst="rect">
            <a:avLst/>
          </a:prstGeom>
          <a:solidFill>
            <a:srgbClr val="FBBC0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11" name="Google Shape;111;p29"/>
          <p:cNvSpPr txBox="1"/>
          <p:nvPr>
            <p:ph idx="1" type="body"/>
          </p:nvPr>
        </p:nvSpPr>
        <p:spPr>
          <a:xfrm>
            <a:off x="344501"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112" name="Google Shape;112;p29"/>
          <p:cNvSpPr txBox="1"/>
          <p:nvPr>
            <p:ph type="title"/>
          </p:nvPr>
        </p:nvSpPr>
        <p:spPr>
          <a:xfrm>
            <a:off x="344501"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13" name="Google Shape;113;p29"/>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9pPr>
          </a:lstStyle>
          <a:p/>
        </p:txBody>
      </p:sp>
      <p:pic>
        <p:nvPicPr>
          <p:cNvPr id="114" name="Google Shape;114;p29"/>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ore Green">
  <p:cSld name="CUSTOM_1_1">
    <p:spTree>
      <p:nvGrpSpPr>
        <p:cNvPr id="115" name="Shape 115"/>
        <p:cNvGrpSpPr/>
        <p:nvPr/>
      </p:nvGrpSpPr>
      <p:grpSpPr>
        <a:xfrm>
          <a:off x="0" y="0"/>
          <a:ext cx="0" cy="0"/>
          <a:chOff x="0" y="0"/>
          <a:chExt cx="0" cy="0"/>
        </a:xfrm>
      </p:grpSpPr>
      <p:sp>
        <p:nvSpPr>
          <p:cNvPr id="116" name="Google Shape;116;p30"/>
          <p:cNvSpPr/>
          <p:nvPr/>
        </p:nvSpPr>
        <p:spPr>
          <a:xfrm>
            <a:off x="50" y="0"/>
            <a:ext cx="9144000" cy="4524000"/>
          </a:xfrm>
          <a:prstGeom prst="rect">
            <a:avLst/>
          </a:prstGeom>
          <a:solidFill>
            <a:srgbClr val="34A85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17" name="Google Shape;117;p30"/>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18" name="Google Shape;118;p30"/>
          <p:cNvSpPr txBox="1"/>
          <p:nvPr/>
        </p:nvSpPr>
        <p:spPr>
          <a:xfrm>
            <a:off x="7933350" y="214236"/>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19" name="Google Shape;119;p30"/>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pic>
        <p:nvPicPr>
          <p:cNvPr id="120" name="Google Shape;120;p30"/>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Green">
  <p:cSld name="TITLE_2_1_1">
    <p:spTree>
      <p:nvGrpSpPr>
        <p:cNvPr id="121" name="Shape 121"/>
        <p:cNvGrpSpPr/>
        <p:nvPr/>
      </p:nvGrpSpPr>
      <p:grpSpPr>
        <a:xfrm>
          <a:off x="0" y="0"/>
          <a:ext cx="0" cy="0"/>
          <a:chOff x="0" y="0"/>
          <a:chExt cx="0" cy="0"/>
        </a:xfrm>
      </p:grpSpPr>
      <p:sp>
        <p:nvSpPr>
          <p:cNvPr id="122" name="Google Shape;122;p31"/>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23" name="Google Shape;123;p31"/>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24" name="Google Shape;124;p31"/>
          <p:cNvSpPr/>
          <p:nvPr/>
        </p:nvSpPr>
        <p:spPr>
          <a:xfrm>
            <a:off x="-22468" y="235365"/>
            <a:ext cx="57900" cy="4672800"/>
          </a:xfrm>
          <a:prstGeom prst="rect">
            <a:avLst/>
          </a:prstGeom>
          <a:solidFill>
            <a:srgbClr val="34A85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grpSp>
        <p:nvGrpSpPr>
          <p:cNvPr id="125" name="Google Shape;125;p31"/>
          <p:cNvGrpSpPr/>
          <p:nvPr/>
        </p:nvGrpSpPr>
        <p:grpSpPr>
          <a:xfrm>
            <a:off x="8469122" y="4803781"/>
            <a:ext cx="420491" cy="137010"/>
            <a:chOff x="0" y="0"/>
            <a:chExt cx="2077525" cy="676925"/>
          </a:xfrm>
        </p:grpSpPr>
        <p:sp>
          <p:nvSpPr>
            <p:cNvPr id="126" name="Google Shape;126;p3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7" name="Google Shape;127;p3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8" name="Google Shape;128;p3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29" name="Google Shape;129;p3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0" name="Google Shape;130;p3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1" name="Google Shape;131;p3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ore Red">
  <p:cSld name="CUSTOM_1_1_1">
    <p:spTree>
      <p:nvGrpSpPr>
        <p:cNvPr id="132" name="Shape 132"/>
        <p:cNvGrpSpPr/>
        <p:nvPr/>
      </p:nvGrpSpPr>
      <p:grpSpPr>
        <a:xfrm>
          <a:off x="0" y="0"/>
          <a:ext cx="0" cy="0"/>
          <a:chOff x="0" y="0"/>
          <a:chExt cx="0" cy="0"/>
        </a:xfrm>
      </p:grpSpPr>
      <p:sp>
        <p:nvSpPr>
          <p:cNvPr id="133" name="Google Shape;133;p32"/>
          <p:cNvSpPr/>
          <p:nvPr/>
        </p:nvSpPr>
        <p:spPr>
          <a:xfrm>
            <a:off x="50" y="0"/>
            <a:ext cx="9144000" cy="4524000"/>
          </a:xfrm>
          <a:prstGeom prst="rect">
            <a:avLst/>
          </a:prstGeom>
          <a:solidFill>
            <a:srgbClr val="EA433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34" name="Google Shape;134;p32"/>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35" name="Google Shape;135;p32"/>
          <p:cNvSpPr txBox="1"/>
          <p:nvPr/>
        </p:nvSpPr>
        <p:spPr>
          <a:xfrm>
            <a:off x="7933350" y="214236"/>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36" name="Google Shape;136;p32"/>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pic>
        <p:nvPicPr>
          <p:cNvPr id="137" name="Google Shape;137;p32"/>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Red">
  <p:cSld name="TITLE_2_1_1_1">
    <p:spTree>
      <p:nvGrpSpPr>
        <p:cNvPr id="138" name="Shape 138"/>
        <p:cNvGrpSpPr/>
        <p:nvPr/>
      </p:nvGrpSpPr>
      <p:grpSpPr>
        <a:xfrm>
          <a:off x="0" y="0"/>
          <a:ext cx="0" cy="0"/>
          <a:chOff x="0" y="0"/>
          <a:chExt cx="0" cy="0"/>
        </a:xfrm>
      </p:grpSpPr>
      <p:sp>
        <p:nvSpPr>
          <p:cNvPr id="139" name="Google Shape;139;p33"/>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40" name="Google Shape;140;p33"/>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41" name="Google Shape;141;p33"/>
          <p:cNvSpPr/>
          <p:nvPr/>
        </p:nvSpPr>
        <p:spPr>
          <a:xfrm>
            <a:off x="-22468" y="235365"/>
            <a:ext cx="57900" cy="4672800"/>
          </a:xfrm>
          <a:prstGeom prst="rect">
            <a:avLst/>
          </a:prstGeom>
          <a:solidFill>
            <a:srgbClr val="EA433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grpSp>
        <p:nvGrpSpPr>
          <p:cNvPr id="142" name="Google Shape;142;p33"/>
          <p:cNvGrpSpPr/>
          <p:nvPr/>
        </p:nvGrpSpPr>
        <p:grpSpPr>
          <a:xfrm>
            <a:off x="8469122" y="4803781"/>
            <a:ext cx="420491" cy="137010"/>
            <a:chOff x="0" y="0"/>
            <a:chExt cx="2077525" cy="676925"/>
          </a:xfrm>
        </p:grpSpPr>
        <p:sp>
          <p:nvSpPr>
            <p:cNvPr id="143" name="Google Shape;143;p3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4" name="Google Shape;144;p3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5" name="Google Shape;145;p3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6" name="Google Shape;146;p3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7" name="Google Shape;147;p3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48" name="Google Shape;148;p3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Blue">
  <p:cSld name="TITLE_2_2_1">
    <p:spTree>
      <p:nvGrpSpPr>
        <p:cNvPr id="149" name="Shape 149"/>
        <p:cNvGrpSpPr/>
        <p:nvPr/>
      </p:nvGrpSpPr>
      <p:grpSpPr>
        <a:xfrm>
          <a:off x="0" y="0"/>
          <a:ext cx="0" cy="0"/>
          <a:chOff x="0" y="0"/>
          <a:chExt cx="0" cy="0"/>
        </a:xfrm>
      </p:grpSpPr>
      <p:sp>
        <p:nvSpPr>
          <p:cNvPr id="150" name="Google Shape;150;p34"/>
          <p:cNvSpPr txBox="1"/>
          <p:nvPr>
            <p:ph idx="1" type="body"/>
          </p:nvPr>
        </p:nvSpPr>
        <p:spPr>
          <a:xfrm>
            <a:off x="344501"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151" name="Google Shape;151;p34"/>
          <p:cNvSpPr txBox="1"/>
          <p:nvPr>
            <p:ph type="title"/>
          </p:nvPr>
        </p:nvSpPr>
        <p:spPr>
          <a:xfrm>
            <a:off x="344501"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52" name="Google Shape;152;p34"/>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34"/>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BDC1C6"/>
                </a:solidFill>
                <a:latin typeface="Roboto"/>
                <a:ea typeface="Roboto"/>
                <a:cs typeface="Roboto"/>
                <a:sym typeface="Roboto"/>
              </a:rPr>
              <a:t>Proprietary + Confidential</a:t>
            </a:r>
            <a:endParaRPr b="0" i="0" sz="600" u="none" cap="none" strike="noStrike">
              <a:solidFill>
                <a:srgbClr val="BDC1C6"/>
              </a:solidFill>
              <a:latin typeface="Roboto"/>
              <a:ea typeface="Roboto"/>
              <a:cs typeface="Roboto"/>
              <a:sym typeface="Roboto"/>
            </a:endParaRPr>
          </a:p>
        </p:txBody>
      </p:sp>
      <p:sp>
        <p:nvSpPr>
          <p:cNvPr id="154" name="Google Shape;154;p34"/>
          <p:cNvSpPr/>
          <p:nvPr/>
        </p:nvSpPr>
        <p:spPr>
          <a:xfrm>
            <a:off x="-22468" y="235365"/>
            <a:ext cx="57900" cy="4672800"/>
          </a:xfrm>
          <a:prstGeom prst="rect">
            <a:avLst/>
          </a:prstGeom>
          <a:solidFill>
            <a:srgbClr val="4285F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55" name="Google Shape;155;p34"/>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9pPr>
          </a:lstStyle>
          <a:p/>
        </p:txBody>
      </p:sp>
      <p:pic>
        <p:nvPicPr>
          <p:cNvPr id="156" name="Google Shape;156;p34"/>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Green">
  <p:cSld name="TITLE_2_1_1_2_1">
    <p:spTree>
      <p:nvGrpSpPr>
        <p:cNvPr id="157" name="Shape 157"/>
        <p:cNvGrpSpPr/>
        <p:nvPr/>
      </p:nvGrpSpPr>
      <p:grpSpPr>
        <a:xfrm>
          <a:off x="0" y="0"/>
          <a:ext cx="0" cy="0"/>
          <a:chOff x="0" y="0"/>
          <a:chExt cx="0" cy="0"/>
        </a:xfrm>
      </p:grpSpPr>
      <p:sp>
        <p:nvSpPr>
          <p:cNvPr id="158" name="Google Shape;158;p35"/>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35"/>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BDC1C6"/>
                </a:solidFill>
                <a:latin typeface="Roboto"/>
                <a:ea typeface="Roboto"/>
                <a:cs typeface="Roboto"/>
                <a:sym typeface="Roboto"/>
              </a:rPr>
              <a:t>Proprietary + Confidential</a:t>
            </a:r>
            <a:endParaRPr b="0" i="0" sz="600" u="none" cap="none" strike="noStrike">
              <a:solidFill>
                <a:srgbClr val="BDC1C6"/>
              </a:solidFill>
              <a:latin typeface="Roboto"/>
              <a:ea typeface="Roboto"/>
              <a:cs typeface="Roboto"/>
              <a:sym typeface="Roboto"/>
            </a:endParaRPr>
          </a:p>
        </p:txBody>
      </p:sp>
      <p:sp>
        <p:nvSpPr>
          <p:cNvPr id="160" name="Google Shape;160;p35"/>
          <p:cNvSpPr/>
          <p:nvPr/>
        </p:nvSpPr>
        <p:spPr>
          <a:xfrm>
            <a:off x="-22468" y="235365"/>
            <a:ext cx="57900" cy="4672800"/>
          </a:xfrm>
          <a:prstGeom prst="rect">
            <a:avLst/>
          </a:prstGeom>
          <a:solidFill>
            <a:srgbClr val="34A85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61" name="Google Shape;161;p35"/>
          <p:cNvSpPr txBox="1"/>
          <p:nvPr>
            <p:ph idx="1" type="body"/>
          </p:nvPr>
        </p:nvSpPr>
        <p:spPr>
          <a:xfrm>
            <a:off x="344501"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162" name="Google Shape;162;p35"/>
          <p:cNvSpPr txBox="1"/>
          <p:nvPr>
            <p:ph type="title"/>
          </p:nvPr>
        </p:nvSpPr>
        <p:spPr>
          <a:xfrm>
            <a:off x="344501"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63" name="Google Shape;163;p35"/>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9pPr>
          </a:lstStyle>
          <a:p/>
        </p:txBody>
      </p:sp>
      <p:pic>
        <p:nvPicPr>
          <p:cNvPr id="164" name="Google Shape;164;p35"/>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Red">
  <p:cSld name="TITLE_2_1_1_1_1_1">
    <p:spTree>
      <p:nvGrpSpPr>
        <p:cNvPr id="165" name="Shape 165"/>
        <p:cNvGrpSpPr/>
        <p:nvPr/>
      </p:nvGrpSpPr>
      <p:grpSpPr>
        <a:xfrm>
          <a:off x="0" y="0"/>
          <a:ext cx="0" cy="0"/>
          <a:chOff x="0" y="0"/>
          <a:chExt cx="0" cy="0"/>
        </a:xfrm>
      </p:grpSpPr>
      <p:sp>
        <p:nvSpPr>
          <p:cNvPr id="166" name="Google Shape;166;p36"/>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36"/>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168" name="Google Shape;168;p36"/>
          <p:cNvSpPr/>
          <p:nvPr/>
        </p:nvSpPr>
        <p:spPr>
          <a:xfrm>
            <a:off x="-22468" y="235365"/>
            <a:ext cx="57900" cy="4672800"/>
          </a:xfrm>
          <a:prstGeom prst="rect">
            <a:avLst/>
          </a:prstGeom>
          <a:solidFill>
            <a:srgbClr val="EA433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169" name="Google Shape;169;p36"/>
          <p:cNvSpPr txBox="1"/>
          <p:nvPr>
            <p:ph idx="1" type="body"/>
          </p:nvPr>
        </p:nvSpPr>
        <p:spPr>
          <a:xfrm>
            <a:off x="344501"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170" name="Google Shape;170;p36"/>
          <p:cNvSpPr txBox="1"/>
          <p:nvPr>
            <p:ph type="title"/>
          </p:nvPr>
        </p:nvSpPr>
        <p:spPr>
          <a:xfrm>
            <a:off x="344501"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171" name="Google Shape;171;p36"/>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9pPr>
          </a:lstStyle>
          <a:p/>
        </p:txBody>
      </p:sp>
      <p:pic>
        <p:nvPicPr>
          <p:cNvPr id="172" name="Google Shape;172;p36"/>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Blue 900">
  <p:cSld name="CUSTOM_1_1_1_1_1_1">
    <p:spTree>
      <p:nvGrpSpPr>
        <p:cNvPr id="173" name="Shape 173"/>
        <p:cNvGrpSpPr/>
        <p:nvPr/>
      </p:nvGrpSpPr>
      <p:grpSpPr>
        <a:xfrm>
          <a:off x="0" y="0"/>
          <a:ext cx="0" cy="0"/>
          <a:chOff x="0" y="0"/>
          <a:chExt cx="0" cy="0"/>
        </a:xfrm>
      </p:grpSpPr>
      <p:sp>
        <p:nvSpPr>
          <p:cNvPr id="174" name="Google Shape;174;p37"/>
          <p:cNvSpPr/>
          <p:nvPr/>
        </p:nvSpPr>
        <p:spPr>
          <a:xfrm>
            <a:off x="50" y="0"/>
            <a:ext cx="9144000" cy="4524000"/>
          </a:xfrm>
          <a:prstGeom prst="rect">
            <a:avLst/>
          </a:prstGeom>
          <a:solidFill>
            <a:srgbClr val="185AB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75" name="Google Shape;175;p37"/>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76" name="Google Shape;176;p37"/>
          <p:cNvSpPr txBox="1"/>
          <p:nvPr/>
        </p:nvSpPr>
        <p:spPr>
          <a:xfrm>
            <a:off x="7933350" y="214236"/>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77" name="Google Shape;177;p37"/>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pic>
        <p:nvPicPr>
          <p:cNvPr id="178" name="Google Shape;178;p37"/>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Yellow 700">
  <p:cSld name="CUSTOM_1_1_1_1_1_1_1_1_1">
    <p:spTree>
      <p:nvGrpSpPr>
        <p:cNvPr id="179" name="Shape 179"/>
        <p:cNvGrpSpPr/>
        <p:nvPr/>
      </p:nvGrpSpPr>
      <p:grpSpPr>
        <a:xfrm>
          <a:off x="0" y="0"/>
          <a:ext cx="0" cy="0"/>
          <a:chOff x="0" y="0"/>
          <a:chExt cx="0" cy="0"/>
        </a:xfrm>
      </p:grpSpPr>
      <p:sp>
        <p:nvSpPr>
          <p:cNvPr id="180" name="Google Shape;180;p38"/>
          <p:cNvSpPr/>
          <p:nvPr/>
        </p:nvSpPr>
        <p:spPr>
          <a:xfrm>
            <a:off x="50" y="0"/>
            <a:ext cx="9144000" cy="45240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1" name="Google Shape;181;p38"/>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82" name="Google Shape;182;p38"/>
          <p:cNvSpPr txBox="1"/>
          <p:nvPr/>
        </p:nvSpPr>
        <p:spPr>
          <a:xfrm>
            <a:off x="7933350" y="214236"/>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83" name="Google Shape;183;p38"/>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pic>
        <p:nvPicPr>
          <p:cNvPr id="184" name="Google Shape;184;p38"/>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Green 900">
  <p:cSld name="CUSTOM_1_1_1_1_1_1_1_1">
    <p:spTree>
      <p:nvGrpSpPr>
        <p:cNvPr id="185" name="Shape 185"/>
        <p:cNvGrpSpPr/>
        <p:nvPr/>
      </p:nvGrpSpPr>
      <p:grpSpPr>
        <a:xfrm>
          <a:off x="0" y="0"/>
          <a:ext cx="0" cy="0"/>
          <a:chOff x="0" y="0"/>
          <a:chExt cx="0" cy="0"/>
        </a:xfrm>
      </p:grpSpPr>
      <p:sp>
        <p:nvSpPr>
          <p:cNvPr id="186" name="Google Shape;186;p39"/>
          <p:cNvSpPr/>
          <p:nvPr/>
        </p:nvSpPr>
        <p:spPr>
          <a:xfrm>
            <a:off x="50" y="0"/>
            <a:ext cx="9144000" cy="4524000"/>
          </a:xfrm>
          <a:prstGeom prst="rect">
            <a:avLst/>
          </a:prstGeom>
          <a:solidFill>
            <a:srgbClr val="13733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7" name="Google Shape;187;p39"/>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88" name="Google Shape;188;p39"/>
          <p:cNvSpPr txBox="1"/>
          <p:nvPr/>
        </p:nvSpPr>
        <p:spPr>
          <a:xfrm>
            <a:off x="7933350" y="214236"/>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89" name="Google Shape;189;p39"/>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pic>
        <p:nvPicPr>
          <p:cNvPr id="190" name="Google Shape;190;p39"/>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Red 800">
  <p:cSld name="CUSTOM_1_1_1_1_1">
    <p:spTree>
      <p:nvGrpSpPr>
        <p:cNvPr id="191" name="Shape 191"/>
        <p:cNvGrpSpPr/>
        <p:nvPr/>
      </p:nvGrpSpPr>
      <p:grpSpPr>
        <a:xfrm>
          <a:off x="0" y="0"/>
          <a:ext cx="0" cy="0"/>
          <a:chOff x="0" y="0"/>
          <a:chExt cx="0" cy="0"/>
        </a:xfrm>
      </p:grpSpPr>
      <p:sp>
        <p:nvSpPr>
          <p:cNvPr id="192" name="Google Shape;192;p40"/>
          <p:cNvSpPr/>
          <p:nvPr/>
        </p:nvSpPr>
        <p:spPr>
          <a:xfrm>
            <a:off x="50" y="0"/>
            <a:ext cx="9144000" cy="4524000"/>
          </a:xfrm>
          <a:prstGeom prst="rect">
            <a:avLst/>
          </a:prstGeom>
          <a:solidFill>
            <a:srgbClr val="B3141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93" name="Google Shape;193;p40"/>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
        <p:nvSpPr>
          <p:cNvPr id="194" name="Google Shape;194;p40"/>
          <p:cNvSpPr txBox="1"/>
          <p:nvPr/>
        </p:nvSpPr>
        <p:spPr>
          <a:xfrm>
            <a:off x="7933350" y="214236"/>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cxnSp>
        <p:nvCxnSpPr>
          <p:cNvPr id="195" name="Google Shape;195;p40"/>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pic>
        <p:nvPicPr>
          <p:cNvPr id="196" name="Google Shape;196;p40"/>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Intro/Context Slide">
  <p:cSld name="Blank - Title_1_1_3_1_1">
    <p:spTree>
      <p:nvGrpSpPr>
        <p:cNvPr id="197" name="Shape 197"/>
        <p:cNvGrpSpPr/>
        <p:nvPr/>
      </p:nvGrpSpPr>
      <p:grpSpPr>
        <a:xfrm>
          <a:off x="0" y="0"/>
          <a:ext cx="0" cy="0"/>
          <a:chOff x="0" y="0"/>
          <a:chExt cx="0" cy="0"/>
        </a:xfrm>
      </p:grpSpPr>
      <p:sp>
        <p:nvSpPr>
          <p:cNvPr id="198" name="Google Shape;198;p41"/>
          <p:cNvSpPr/>
          <p:nvPr/>
        </p:nvSpPr>
        <p:spPr>
          <a:xfrm>
            <a:off x="0" y="0"/>
            <a:ext cx="9144000" cy="493800"/>
          </a:xfrm>
          <a:prstGeom prst="rect">
            <a:avLst/>
          </a:prstGeom>
          <a:solidFill>
            <a:srgbClr val="B3141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Google Sans Medium"/>
                <a:ea typeface="Google Sans Medium"/>
                <a:cs typeface="Google Sans Medium"/>
                <a:sym typeface="Google Sans Medium"/>
              </a:rPr>
              <a:t>     INTERNAL ONLY</a:t>
            </a:r>
            <a:endParaRPr b="0" i="0" sz="1400" u="none" cap="none" strike="noStrike">
              <a:solidFill>
                <a:srgbClr val="FFFFFF"/>
              </a:solidFill>
              <a:latin typeface="Google Sans Medium"/>
              <a:ea typeface="Google Sans Medium"/>
              <a:cs typeface="Google Sans Medium"/>
              <a:sym typeface="Google Sans Medium"/>
            </a:endParaRPr>
          </a:p>
        </p:txBody>
      </p:sp>
      <p:sp>
        <p:nvSpPr>
          <p:cNvPr id="199" name="Google Shape;199;p41"/>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200" name="Google Shape;200;p41"/>
          <p:cNvSpPr/>
          <p:nvPr/>
        </p:nvSpPr>
        <p:spPr>
          <a:xfrm>
            <a:off x="3773600" y="178350"/>
            <a:ext cx="156000" cy="1371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grpSp>
        <p:nvGrpSpPr>
          <p:cNvPr id="201" name="Google Shape;201;p41"/>
          <p:cNvGrpSpPr/>
          <p:nvPr/>
        </p:nvGrpSpPr>
        <p:grpSpPr>
          <a:xfrm>
            <a:off x="8469122" y="4803781"/>
            <a:ext cx="420491" cy="137010"/>
            <a:chOff x="0" y="0"/>
            <a:chExt cx="2077525" cy="676925"/>
          </a:xfrm>
        </p:grpSpPr>
        <p:sp>
          <p:nvSpPr>
            <p:cNvPr id="202" name="Google Shape;202;p4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3" name="Google Shape;203;p4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4" name="Google Shape;204;p4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5" name="Google Shape;205;p4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6" name="Google Shape;206;p4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7" name="Google Shape;207;p4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208" name="Google Shape;208;p41"/>
          <p:cNvSpPr txBox="1"/>
          <p:nvPr>
            <p:ph idx="1" type="body"/>
          </p:nvPr>
        </p:nvSpPr>
        <p:spPr>
          <a:xfrm>
            <a:off x="344488" y="1169338"/>
            <a:ext cx="7877100" cy="34527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209" name="Google Shape;209;p41"/>
          <p:cNvSpPr txBox="1"/>
          <p:nvPr>
            <p:ph type="title"/>
          </p:nvPr>
        </p:nvSpPr>
        <p:spPr>
          <a:xfrm>
            <a:off x="395688" y="493663"/>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3C4043"/>
              </a:buClr>
              <a:buSzPts val="4200"/>
              <a:buFont typeface="Helvetica Neue Light"/>
              <a:buNone/>
              <a:defRPr b="0" i="0" sz="4200" u="none" cap="none" strike="noStrike">
                <a:solidFill>
                  <a:srgbClr val="3C4043"/>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header">
  <p:cSld name="Blank - Title_1_1_3_1_1_2">
    <p:spTree>
      <p:nvGrpSpPr>
        <p:cNvPr id="210" name="Shape 210"/>
        <p:cNvGrpSpPr/>
        <p:nvPr/>
      </p:nvGrpSpPr>
      <p:grpSpPr>
        <a:xfrm>
          <a:off x="0" y="0"/>
          <a:ext cx="0" cy="0"/>
          <a:chOff x="0" y="0"/>
          <a:chExt cx="0" cy="0"/>
        </a:xfrm>
      </p:grpSpPr>
      <p:sp>
        <p:nvSpPr>
          <p:cNvPr id="211" name="Google Shape;211;p42"/>
          <p:cNvSpPr/>
          <p:nvPr/>
        </p:nvSpPr>
        <p:spPr>
          <a:xfrm>
            <a:off x="0" y="0"/>
            <a:ext cx="9144000" cy="493800"/>
          </a:xfrm>
          <a:prstGeom prst="rect">
            <a:avLst/>
          </a:prstGeom>
          <a:solidFill>
            <a:srgbClr val="B3141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Google Sans Medium"/>
                <a:ea typeface="Google Sans Medium"/>
                <a:cs typeface="Google Sans Medium"/>
                <a:sym typeface="Google Sans Medium"/>
              </a:rPr>
              <a:t>     INTERNAL ONLY</a:t>
            </a:r>
            <a:endParaRPr b="0" i="0" sz="1400" u="none" cap="none" strike="noStrike">
              <a:solidFill>
                <a:srgbClr val="FFFFFF"/>
              </a:solidFill>
              <a:latin typeface="Google Sans Medium"/>
              <a:ea typeface="Google Sans Medium"/>
              <a:cs typeface="Google Sans Medium"/>
              <a:sym typeface="Google Sans Medium"/>
            </a:endParaRPr>
          </a:p>
        </p:txBody>
      </p:sp>
      <p:sp>
        <p:nvSpPr>
          <p:cNvPr id="212" name="Google Shape;212;p42"/>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213" name="Google Shape;213;p42"/>
          <p:cNvSpPr/>
          <p:nvPr/>
        </p:nvSpPr>
        <p:spPr>
          <a:xfrm>
            <a:off x="3773600" y="178350"/>
            <a:ext cx="156000" cy="1371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grpSp>
        <p:nvGrpSpPr>
          <p:cNvPr id="214" name="Google Shape;214;p42"/>
          <p:cNvGrpSpPr/>
          <p:nvPr/>
        </p:nvGrpSpPr>
        <p:grpSpPr>
          <a:xfrm>
            <a:off x="8469122" y="4803781"/>
            <a:ext cx="420491" cy="137010"/>
            <a:chOff x="0" y="0"/>
            <a:chExt cx="2077525" cy="676925"/>
          </a:xfrm>
        </p:grpSpPr>
        <p:sp>
          <p:nvSpPr>
            <p:cNvPr id="215" name="Google Shape;215;p4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16" name="Google Shape;216;p4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17" name="Google Shape;217;p4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18" name="Google Shape;218;p4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19" name="Google Shape;219;p4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20" name="Google Shape;220;p4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Yellow">
  <p:cSld name="TITLE_2_1_2">
    <p:spTree>
      <p:nvGrpSpPr>
        <p:cNvPr id="221" name="Shape 221"/>
        <p:cNvGrpSpPr/>
        <p:nvPr/>
      </p:nvGrpSpPr>
      <p:grpSpPr>
        <a:xfrm>
          <a:off x="0" y="0"/>
          <a:ext cx="0" cy="0"/>
          <a:chOff x="0" y="0"/>
          <a:chExt cx="0" cy="0"/>
        </a:xfrm>
      </p:grpSpPr>
      <p:sp>
        <p:nvSpPr>
          <p:cNvPr id="222" name="Google Shape;222;p43"/>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3"/>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24" name="Google Shape;224;p43"/>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BDC1C6"/>
                </a:solidFill>
                <a:latin typeface="Roboto"/>
                <a:ea typeface="Roboto"/>
                <a:cs typeface="Roboto"/>
                <a:sym typeface="Roboto"/>
              </a:rPr>
              <a:t>Proprietary + Confidential</a:t>
            </a:r>
            <a:endParaRPr b="0" i="0" sz="600" u="none" cap="none" strike="noStrike">
              <a:solidFill>
                <a:srgbClr val="BDC1C6"/>
              </a:solidFill>
              <a:latin typeface="Roboto"/>
              <a:ea typeface="Roboto"/>
              <a:cs typeface="Roboto"/>
              <a:sym typeface="Roboto"/>
            </a:endParaRPr>
          </a:p>
        </p:txBody>
      </p:sp>
      <p:sp>
        <p:nvSpPr>
          <p:cNvPr id="225" name="Google Shape;225;p43"/>
          <p:cNvSpPr/>
          <p:nvPr/>
        </p:nvSpPr>
        <p:spPr>
          <a:xfrm>
            <a:off x="-22468" y="235365"/>
            <a:ext cx="57900" cy="4672800"/>
          </a:xfrm>
          <a:prstGeom prst="rect">
            <a:avLst/>
          </a:prstGeom>
          <a:solidFill>
            <a:srgbClr val="FBBC0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26" name="Google Shape;226;p43"/>
          <p:cNvSpPr txBox="1"/>
          <p:nvPr>
            <p:ph idx="1" type="body"/>
          </p:nvPr>
        </p:nvSpPr>
        <p:spPr>
          <a:xfrm>
            <a:off x="362563"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227" name="Google Shape;227;p43"/>
          <p:cNvSpPr txBox="1"/>
          <p:nvPr>
            <p:ph type="title"/>
          </p:nvPr>
        </p:nvSpPr>
        <p:spPr>
          <a:xfrm>
            <a:off x="362563"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pic>
        <p:nvPicPr>
          <p:cNvPr id="228" name="Google Shape;228;p43"/>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asic Text - Yellow">
  <p:cSld name="TITLE_2_3_3_1">
    <p:spTree>
      <p:nvGrpSpPr>
        <p:cNvPr id="229" name="Shape 229"/>
        <p:cNvGrpSpPr/>
        <p:nvPr/>
      </p:nvGrpSpPr>
      <p:grpSpPr>
        <a:xfrm>
          <a:off x="0" y="0"/>
          <a:ext cx="0" cy="0"/>
          <a:chOff x="0" y="0"/>
          <a:chExt cx="0" cy="0"/>
        </a:xfrm>
      </p:grpSpPr>
      <p:sp>
        <p:nvSpPr>
          <p:cNvPr id="230" name="Google Shape;230;p44"/>
          <p:cNvSpPr txBox="1"/>
          <p:nvPr>
            <p:ph idx="1" type="body"/>
          </p:nvPr>
        </p:nvSpPr>
        <p:spPr>
          <a:xfrm>
            <a:off x="344500" y="1957700"/>
            <a:ext cx="3946200" cy="16068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231" name="Google Shape;231;p44"/>
          <p:cNvSpPr/>
          <p:nvPr/>
        </p:nvSpPr>
        <p:spPr>
          <a:xfrm>
            <a:off x="344501" y="4167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32" name="Google Shape;232;p44"/>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233" name="Google Shape;233;p44"/>
          <p:cNvSpPr/>
          <p:nvPr/>
        </p:nvSpPr>
        <p:spPr>
          <a:xfrm>
            <a:off x="-22468" y="235365"/>
            <a:ext cx="57900" cy="4672800"/>
          </a:xfrm>
          <a:prstGeom prst="rect">
            <a:avLst/>
          </a:prstGeom>
          <a:solidFill>
            <a:srgbClr val="FBBC0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34" name="Google Shape;234;p44"/>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235" name="Google Shape;235;p44"/>
          <p:cNvGrpSpPr/>
          <p:nvPr/>
        </p:nvGrpSpPr>
        <p:grpSpPr>
          <a:xfrm>
            <a:off x="8469122" y="4803781"/>
            <a:ext cx="420491" cy="137010"/>
            <a:chOff x="0" y="0"/>
            <a:chExt cx="2077525" cy="676925"/>
          </a:xfrm>
        </p:grpSpPr>
        <p:sp>
          <p:nvSpPr>
            <p:cNvPr id="236" name="Google Shape;236;p4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37" name="Google Shape;237;p4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38" name="Google Shape;238;p4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39" name="Google Shape;239;p4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40" name="Google Shape;240;p4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41" name="Google Shape;241;p4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Yellow">
  <p:cSld name="TITLE_2_3_1_1">
    <p:spTree>
      <p:nvGrpSpPr>
        <p:cNvPr id="242" name="Shape 242"/>
        <p:cNvGrpSpPr/>
        <p:nvPr/>
      </p:nvGrpSpPr>
      <p:grpSpPr>
        <a:xfrm>
          <a:off x="0" y="0"/>
          <a:ext cx="0" cy="0"/>
          <a:chOff x="0" y="0"/>
          <a:chExt cx="0" cy="0"/>
        </a:xfrm>
      </p:grpSpPr>
      <p:sp>
        <p:nvSpPr>
          <p:cNvPr id="243" name="Google Shape;243;p45"/>
          <p:cNvSpPr txBox="1"/>
          <p:nvPr>
            <p:ph idx="1" type="body"/>
          </p:nvPr>
        </p:nvSpPr>
        <p:spPr>
          <a:xfrm>
            <a:off x="837575" y="1716000"/>
            <a:ext cx="46974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244" name="Google Shape;244;p45"/>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45" name="Google Shape;245;p45"/>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246" name="Google Shape;246;p45"/>
          <p:cNvSpPr/>
          <p:nvPr/>
        </p:nvSpPr>
        <p:spPr>
          <a:xfrm>
            <a:off x="-22468" y="235365"/>
            <a:ext cx="57900" cy="4672800"/>
          </a:xfrm>
          <a:prstGeom prst="rect">
            <a:avLst/>
          </a:prstGeom>
          <a:solidFill>
            <a:srgbClr val="FBBC0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47" name="Google Shape;247;p45"/>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248" name="Google Shape;248;p45"/>
          <p:cNvGrpSpPr/>
          <p:nvPr/>
        </p:nvGrpSpPr>
        <p:grpSpPr>
          <a:xfrm>
            <a:off x="8469122" y="4803781"/>
            <a:ext cx="420491" cy="137010"/>
            <a:chOff x="0" y="0"/>
            <a:chExt cx="2077525" cy="676925"/>
          </a:xfrm>
        </p:grpSpPr>
        <p:sp>
          <p:nvSpPr>
            <p:cNvPr id="249" name="Google Shape;249;p4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0" name="Google Shape;250;p4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1" name="Google Shape;251;p4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2" name="Google Shape;252;p4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3" name="Google Shape;253;p4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4" name="Google Shape;254;p4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asic Text - Green">
  <p:cSld name="TITLE_2_3_3_1_1">
    <p:spTree>
      <p:nvGrpSpPr>
        <p:cNvPr id="255" name="Shape 255"/>
        <p:cNvGrpSpPr/>
        <p:nvPr/>
      </p:nvGrpSpPr>
      <p:grpSpPr>
        <a:xfrm>
          <a:off x="0" y="0"/>
          <a:ext cx="0" cy="0"/>
          <a:chOff x="0" y="0"/>
          <a:chExt cx="0" cy="0"/>
        </a:xfrm>
      </p:grpSpPr>
      <p:sp>
        <p:nvSpPr>
          <p:cNvPr id="256" name="Google Shape;256;p46"/>
          <p:cNvSpPr txBox="1"/>
          <p:nvPr>
            <p:ph idx="1" type="body"/>
          </p:nvPr>
        </p:nvSpPr>
        <p:spPr>
          <a:xfrm>
            <a:off x="344500" y="1957700"/>
            <a:ext cx="3946200" cy="16068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257" name="Google Shape;257;p46"/>
          <p:cNvSpPr/>
          <p:nvPr/>
        </p:nvSpPr>
        <p:spPr>
          <a:xfrm>
            <a:off x="344501" y="4167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58" name="Google Shape;258;p46"/>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259" name="Google Shape;259;p46"/>
          <p:cNvSpPr/>
          <p:nvPr/>
        </p:nvSpPr>
        <p:spPr>
          <a:xfrm>
            <a:off x="-22468" y="235365"/>
            <a:ext cx="57900" cy="4672800"/>
          </a:xfrm>
          <a:prstGeom prst="rect">
            <a:avLst/>
          </a:prstGeom>
          <a:solidFill>
            <a:srgbClr val="34A85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60" name="Google Shape;260;p46"/>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261" name="Google Shape;261;p46"/>
          <p:cNvGrpSpPr/>
          <p:nvPr/>
        </p:nvGrpSpPr>
        <p:grpSpPr>
          <a:xfrm>
            <a:off x="8469122" y="4803781"/>
            <a:ext cx="420491" cy="137010"/>
            <a:chOff x="0" y="0"/>
            <a:chExt cx="2077525" cy="676925"/>
          </a:xfrm>
        </p:grpSpPr>
        <p:sp>
          <p:nvSpPr>
            <p:cNvPr id="262" name="Google Shape;262;p4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63" name="Google Shape;263;p4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64" name="Google Shape;264;p4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65" name="Google Shape;265;p4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66" name="Google Shape;266;p4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67" name="Google Shape;267;p4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Green">
  <p:cSld name="TITLE_2_3_1_1_1">
    <p:spTree>
      <p:nvGrpSpPr>
        <p:cNvPr id="268" name="Shape 268"/>
        <p:cNvGrpSpPr/>
        <p:nvPr/>
      </p:nvGrpSpPr>
      <p:grpSpPr>
        <a:xfrm>
          <a:off x="0" y="0"/>
          <a:ext cx="0" cy="0"/>
          <a:chOff x="0" y="0"/>
          <a:chExt cx="0" cy="0"/>
        </a:xfrm>
      </p:grpSpPr>
      <p:sp>
        <p:nvSpPr>
          <p:cNvPr id="269" name="Google Shape;269;p47"/>
          <p:cNvSpPr txBox="1"/>
          <p:nvPr>
            <p:ph idx="1" type="body"/>
          </p:nvPr>
        </p:nvSpPr>
        <p:spPr>
          <a:xfrm>
            <a:off x="364025"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D5D5D5"/>
                </a:solidFill>
                <a:latin typeface="Roboto"/>
                <a:ea typeface="Roboto"/>
                <a:cs typeface="Roboto"/>
                <a:sym typeface="Roboto"/>
              </a:defRPr>
            </a:lvl9pPr>
          </a:lstStyle>
          <a:p/>
        </p:txBody>
      </p:sp>
      <p:sp>
        <p:nvSpPr>
          <p:cNvPr id="270" name="Google Shape;270;p47"/>
          <p:cNvSpPr txBox="1"/>
          <p:nvPr>
            <p:ph idx="2" type="body"/>
          </p:nvPr>
        </p:nvSpPr>
        <p:spPr>
          <a:xfrm>
            <a:off x="837575" y="1716000"/>
            <a:ext cx="46974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271" name="Google Shape;271;p47"/>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72" name="Google Shape;272;p47"/>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273" name="Google Shape;273;p47"/>
          <p:cNvSpPr/>
          <p:nvPr/>
        </p:nvSpPr>
        <p:spPr>
          <a:xfrm>
            <a:off x="-22468" y="235365"/>
            <a:ext cx="57900" cy="4672800"/>
          </a:xfrm>
          <a:prstGeom prst="rect">
            <a:avLst/>
          </a:prstGeom>
          <a:solidFill>
            <a:srgbClr val="34A85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74" name="Google Shape;274;p47"/>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275" name="Google Shape;275;p47"/>
          <p:cNvGrpSpPr/>
          <p:nvPr/>
        </p:nvGrpSpPr>
        <p:grpSpPr>
          <a:xfrm>
            <a:off x="8469122" y="4803781"/>
            <a:ext cx="420491" cy="137010"/>
            <a:chOff x="0" y="0"/>
            <a:chExt cx="2077525" cy="676925"/>
          </a:xfrm>
        </p:grpSpPr>
        <p:sp>
          <p:nvSpPr>
            <p:cNvPr id="276" name="Google Shape;276;p4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77" name="Google Shape;277;p4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78" name="Google Shape;278;p4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79" name="Google Shape;279;p4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80" name="Google Shape;280;p4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81" name="Google Shape;281;p4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asic Text - Red">
  <p:cSld name="TITLE_2_3_3_2">
    <p:spTree>
      <p:nvGrpSpPr>
        <p:cNvPr id="282" name="Shape 282"/>
        <p:cNvGrpSpPr/>
        <p:nvPr/>
      </p:nvGrpSpPr>
      <p:grpSpPr>
        <a:xfrm>
          <a:off x="0" y="0"/>
          <a:ext cx="0" cy="0"/>
          <a:chOff x="0" y="0"/>
          <a:chExt cx="0" cy="0"/>
        </a:xfrm>
      </p:grpSpPr>
      <p:sp>
        <p:nvSpPr>
          <p:cNvPr id="283" name="Google Shape;283;p48"/>
          <p:cNvSpPr txBox="1"/>
          <p:nvPr>
            <p:ph idx="1" type="body"/>
          </p:nvPr>
        </p:nvSpPr>
        <p:spPr>
          <a:xfrm>
            <a:off x="344500" y="1957700"/>
            <a:ext cx="3946200" cy="16068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13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13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284" name="Google Shape;284;p48"/>
          <p:cNvSpPr/>
          <p:nvPr/>
        </p:nvSpPr>
        <p:spPr>
          <a:xfrm>
            <a:off x="344501" y="4167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85" name="Google Shape;285;p48"/>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286" name="Google Shape;286;p48"/>
          <p:cNvSpPr/>
          <p:nvPr/>
        </p:nvSpPr>
        <p:spPr>
          <a:xfrm>
            <a:off x="-22468" y="235365"/>
            <a:ext cx="57900" cy="4672800"/>
          </a:xfrm>
          <a:prstGeom prst="rect">
            <a:avLst/>
          </a:prstGeom>
          <a:solidFill>
            <a:srgbClr val="EA433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87" name="Google Shape;287;p48"/>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288" name="Google Shape;288;p48"/>
          <p:cNvGrpSpPr/>
          <p:nvPr/>
        </p:nvGrpSpPr>
        <p:grpSpPr>
          <a:xfrm>
            <a:off x="8469122" y="4803781"/>
            <a:ext cx="420491" cy="137010"/>
            <a:chOff x="0" y="0"/>
            <a:chExt cx="2077525" cy="676925"/>
          </a:xfrm>
        </p:grpSpPr>
        <p:sp>
          <p:nvSpPr>
            <p:cNvPr id="289" name="Google Shape;289;p4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90" name="Google Shape;290;p4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91" name="Google Shape;291;p4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92" name="Google Shape;292;p4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93" name="Google Shape;293;p4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94" name="Google Shape;294;p4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Red">
  <p:cSld name="TITLE_2_3_1_1_1_1">
    <p:spTree>
      <p:nvGrpSpPr>
        <p:cNvPr id="295" name="Shape 295"/>
        <p:cNvGrpSpPr/>
        <p:nvPr/>
      </p:nvGrpSpPr>
      <p:grpSpPr>
        <a:xfrm>
          <a:off x="0" y="0"/>
          <a:ext cx="0" cy="0"/>
          <a:chOff x="0" y="0"/>
          <a:chExt cx="0" cy="0"/>
        </a:xfrm>
      </p:grpSpPr>
      <p:sp>
        <p:nvSpPr>
          <p:cNvPr id="296" name="Google Shape;296;p49"/>
          <p:cNvSpPr txBox="1"/>
          <p:nvPr>
            <p:ph idx="1" type="body"/>
          </p:nvPr>
        </p:nvSpPr>
        <p:spPr>
          <a:xfrm>
            <a:off x="837575" y="1716000"/>
            <a:ext cx="46974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1pPr>
            <a:lvl2pPr indent="-285750" lvl="1" marL="914400" marR="0" rtl="0" algn="l">
              <a:lnSpc>
                <a:spcPct val="260000"/>
              </a:lnSpc>
              <a:spcBef>
                <a:spcPts val="0"/>
              </a:spcBef>
              <a:spcAft>
                <a:spcPts val="0"/>
              </a:spcAft>
              <a:buClr>
                <a:srgbClr val="80868B"/>
              </a:buClr>
              <a:buSzPts val="900"/>
              <a:buFont typeface="Roboto"/>
              <a:buChar char="○"/>
              <a:defRPr b="0" i="0" sz="1100" u="none" cap="none" strike="noStrike">
                <a:solidFill>
                  <a:srgbClr val="5F6368"/>
                </a:solidFill>
                <a:latin typeface="Roboto"/>
                <a:ea typeface="Roboto"/>
                <a:cs typeface="Roboto"/>
                <a:sym typeface="Roboto"/>
              </a:defRPr>
            </a:lvl2pPr>
            <a:lvl3pPr indent="-298450" lvl="2" marL="1371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3pPr>
            <a:lvl4pPr indent="-298450" lvl="3" marL="1828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4pPr>
            <a:lvl5pPr indent="-298450" lvl="4" marL="22860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5pPr>
            <a:lvl6pPr indent="-298450" lvl="5" marL="27432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6pPr>
            <a:lvl7pPr indent="-298450" lvl="6" marL="32004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7pPr>
            <a:lvl8pPr indent="-298450" lvl="7" marL="36576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8pPr>
            <a:lvl9pPr indent="-298450" lvl="8" marL="4114800" marR="0" rtl="0" algn="l">
              <a:lnSpc>
                <a:spcPct val="260000"/>
              </a:lnSpc>
              <a:spcBef>
                <a:spcPts val="0"/>
              </a:spcBef>
              <a:spcAft>
                <a:spcPts val="0"/>
              </a:spcAft>
              <a:buClr>
                <a:srgbClr val="5F6368"/>
              </a:buClr>
              <a:buSzPts val="1100"/>
              <a:buFont typeface="Roboto"/>
              <a:buChar char="■"/>
              <a:defRPr b="0" i="0" sz="1100" u="none" cap="none" strike="noStrike">
                <a:solidFill>
                  <a:srgbClr val="5F6368"/>
                </a:solidFill>
                <a:latin typeface="Roboto"/>
                <a:ea typeface="Roboto"/>
                <a:cs typeface="Roboto"/>
                <a:sym typeface="Roboto"/>
              </a:defRPr>
            </a:lvl9pPr>
          </a:lstStyle>
          <a:p/>
        </p:txBody>
      </p:sp>
      <p:sp>
        <p:nvSpPr>
          <p:cNvPr id="297" name="Google Shape;297;p49"/>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98" name="Google Shape;298;p49"/>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299" name="Google Shape;299;p49"/>
          <p:cNvSpPr/>
          <p:nvPr/>
        </p:nvSpPr>
        <p:spPr>
          <a:xfrm>
            <a:off x="-22468" y="235365"/>
            <a:ext cx="57900" cy="4672800"/>
          </a:xfrm>
          <a:prstGeom prst="rect">
            <a:avLst/>
          </a:prstGeom>
          <a:solidFill>
            <a:srgbClr val="EA433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00" name="Google Shape;300;p49"/>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301" name="Google Shape;301;p49"/>
          <p:cNvGrpSpPr/>
          <p:nvPr/>
        </p:nvGrpSpPr>
        <p:grpSpPr>
          <a:xfrm>
            <a:off x="8469122" y="4803781"/>
            <a:ext cx="420491" cy="137010"/>
            <a:chOff x="0" y="0"/>
            <a:chExt cx="2077525" cy="676925"/>
          </a:xfrm>
        </p:grpSpPr>
        <p:sp>
          <p:nvSpPr>
            <p:cNvPr id="302" name="Google Shape;302;p4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03" name="Google Shape;303;p4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04" name="Google Shape;304;p4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05" name="Google Shape;305;p4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06" name="Google Shape;306;p4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07" name="Google Shape;307;p4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Blank">
  <p:cSld name="Blank_3">
    <p:spTree>
      <p:nvGrpSpPr>
        <p:cNvPr id="308" name="Shape 308"/>
        <p:cNvGrpSpPr/>
        <p:nvPr/>
      </p:nvGrpSpPr>
      <p:grpSpPr>
        <a:xfrm>
          <a:off x="0" y="0"/>
          <a:ext cx="0" cy="0"/>
          <a:chOff x="0" y="0"/>
          <a:chExt cx="0" cy="0"/>
        </a:xfrm>
      </p:grpSpPr>
      <p:sp>
        <p:nvSpPr>
          <p:cNvPr id="309" name="Google Shape;309;p50"/>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0" name="Google Shape;310;p50"/>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ouTube">
  <p:cSld name="Blank_2">
    <p:spTree>
      <p:nvGrpSpPr>
        <p:cNvPr id="311" name="Shape 311"/>
        <p:cNvGrpSpPr/>
        <p:nvPr/>
      </p:nvGrpSpPr>
      <p:grpSpPr>
        <a:xfrm>
          <a:off x="0" y="0"/>
          <a:ext cx="0" cy="0"/>
          <a:chOff x="0" y="0"/>
          <a:chExt cx="0" cy="0"/>
        </a:xfrm>
      </p:grpSpPr>
      <p:grpSp>
        <p:nvGrpSpPr>
          <p:cNvPr id="312" name="Google Shape;312;p51"/>
          <p:cNvGrpSpPr/>
          <p:nvPr/>
        </p:nvGrpSpPr>
        <p:grpSpPr>
          <a:xfrm>
            <a:off x="7742997" y="4803993"/>
            <a:ext cx="420491" cy="137010"/>
            <a:chOff x="0" y="0"/>
            <a:chExt cx="2077525" cy="676925"/>
          </a:xfrm>
        </p:grpSpPr>
        <p:sp>
          <p:nvSpPr>
            <p:cNvPr id="313" name="Google Shape;313;p5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14" name="Google Shape;314;p5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15" name="Google Shape;315;p5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16" name="Google Shape;316;p5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17" name="Google Shape;317;p5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18" name="Google Shape;318;p5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grpSp>
        <p:nvGrpSpPr>
          <p:cNvPr id="319" name="Google Shape;319;p51"/>
          <p:cNvGrpSpPr/>
          <p:nvPr/>
        </p:nvGrpSpPr>
        <p:grpSpPr>
          <a:xfrm>
            <a:off x="8327424" y="4803984"/>
            <a:ext cx="562213" cy="125428"/>
            <a:chOff x="238125" y="2060625"/>
            <a:chExt cx="7143750" cy="1593750"/>
          </a:xfrm>
        </p:grpSpPr>
        <p:sp>
          <p:nvSpPr>
            <p:cNvPr id="320" name="Google Shape;320;p51"/>
            <p:cNvSpPr/>
            <p:nvPr/>
          </p:nvSpPr>
          <p:spPr>
            <a:xfrm>
              <a:off x="238125" y="2060625"/>
              <a:ext cx="2278125" cy="1593750"/>
            </a:xfrm>
            <a:custGeom>
              <a:rect b="b" l="l" r="r" t="t"/>
              <a:pathLst>
                <a:path extrusionOk="0" h="63750" w="91125">
                  <a:moveTo>
                    <a:pt x="36563" y="18188"/>
                  </a:moveTo>
                  <a:lnTo>
                    <a:pt x="60188" y="31875"/>
                  </a:lnTo>
                  <a:lnTo>
                    <a:pt x="36563" y="45563"/>
                  </a:lnTo>
                  <a:lnTo>
                    <a:pt x="36563" y="18188"/>
                  </a:lnTo>
                  <a:close/>
                  <a:moveTo>
                    <a:pt x="41063" y="0"/>
                  </a:moveTo>
                  <a:lnTo>
                    <a:pt x="30563" y="188"/>
                  </a:lnTo>
                  <a:lnTo>
                    <a:pt x="24375" y="375"/>
                  </a:lnTo>
                  <a:lnTo>
                    <a:pt x="18563" y="750"/>
                  </a:lnTo>
                  <a:lnTo>
                    <a:pt x="13500" y="1313"/>
                  </a:lnTo>
                  <a:lnTo>
                    <a:pt x="11625" y="1500"/>
                  </a:lnTo>
                  <a:lnTo>
                    <a:pt x="9938" y="1875"/>
                  </a:lnTo>
                  <a:lnTo>
                    <a:pt x="8625" y="2438"/>
                  </a:lnTo>
                  <a:lnTo>
                    <a:pt x="7313" y="3000"/>
                  </a:lnTo>
                  <a:lnTo>
                    <a:pt x="6000" y="3938"/>
                  </a:lnTo>
                  <a:lnTo>
                    <a:pt x="4875" y="4875"/>
                  </a:lnTo>
                  <a:lnTo>
                    <a:pt x="3938" y="6000"/>
                  </a:lnTo>
                  <a:lnTo>
                    <a:pt x="3188" y="7125"/>
                  </a:lnTo>
                  <a:lnTo>
                    <a:pt x="2438" y="8438"/>
                  </a:lnTo>
                  <a:lnTo>
                    <a:pt x="1875" y="9938"/>
                  </a:lnTo>
                  <a:lnTo>
                    <a:pt x="1313" y="12938"/>
                  </a:lnTo>
                  <a:lnTo>
                    <a:pt x="938" y="16313"/>
                  </a:lnTo>
                  <a:lnTo>
                    <a:pt x="563" y="20063"/>
                  </a:lnTo>
                  <a:lnTo>
                    <a:pt x="375" y="23625"/>
                  </a:lnTo>
                  <a:lnTo>
                    <a:pt x="0" y="29438"/>
                  </a:lnTo>
                  <a:lnTo>
                    <a:pt x="0" y="31875"/>
                  </a:lnTo>
                  <a:lnTo>
                    <a:pt x="0" y="34313"/>
                  </a:lnTo>
                  <a:lnTo>
                    <a:pt x="375" y="40125"/>
                  </a:lnTo>
                  <a:lnTo>
                    <a:pt x="563" y="43688"/>
                  </a:lnTo>
                  <a:lnTo>
                    <a:pt x="938" y="47438"/>
                  </a:lnTo>
                  <a:lnTo>
                    <a:pt x="1313" y="50813"/>
                  </a:lnTo>
                  <a:lnTo>
                    <a:pt x="1875" y="53813"/>
                  </a:lnTo>
                  <a:lnTo>
                    <a:pt x="2438" y="55125"/>
                  </a:lnTo>
                  <a:lnTo>
                    <a:pt x="3188" y="56625"/>
                  </a:lnTo>
                  <a:lnTo>
                    <a:pt x="3938" y="57750"/>
                  </a:lnTo>
                  <a:lnTo>
                    <a:pt x="4875" y="58875"/>
                  </a:lnTo>
                  <a:lnTo>
                    <a:pt x="6000" y="59813"/>
                  </a:lnTo>
                  <a:lnTo>
                    <a:pt x="7313" y="60750"/>
                  </a:lnTo>
                  <a:lnTo>
                    <a:pt x="8625" y="61313"/>
                  </a:lnTo>
                  <a:lnTo>
                    <a:pt x="9938" y="61875"/>
                  </a:lnTo>
                  <a:lnTo>
                    <a:pt x="11625" y="62250"/>
                  </a:lnTo>
                  <a:lnTo>
                    <a:pt x="13500" y="62438"/>
                  </a:lnTo>
                  <a:lnTo>
                    <a:pt x="18563" y="63000"/>
                  </a:lnTo>
                  <a:lnTo>
                    <a:pt x="24375" y="63375"/>
                  </a:lnTo>
                  <a:lnTo>
                    <a:pt x="30563" y="63563"/>
                  </a:lnTo>
                  <a:lnTo>
                    <a:pt x="41063" y="63750"/>
                  </a:lnTo>
                  <a:lnTo>
                    <a:pt x="50250" y="63750"/>
                  </a:lnTo>
                  <a:lnTo>
                    <a:pt x="60750" y="63563"/>
                  </a:lnTo>
                  <a:lnTo>
                    <a:pt x="66750" y="63375"/>
                  </a:lnTo>
                  <a:lnTo>
                    <a:pt x="72563" y="63000"/>
                  </a:lnTo>
                  <a:lnTo>
                    <a:pt x="77625" y="62438"/>
                  </a:lnTo>
                  <a:lnTo>
                    <a:pt x="79688" y="62250"/>
                  </a:lnTo>
                  <a:lnTo>
                    <a:pt x="81188" y="61875"/>
                  </a:lnTo>
                  <a:lnTo>
                    <a:pt x="82688" y="61313"/>
                  </a:lnTo>
                  <a:lnTo>
                    <a:pt x="84000" y="60750"/>
                  </a:lnTo>
                  <a:lnTo>
                    <a:pt x="85125" y="59813"/>
                  </a:lnTo>
                  <a:lnTo>
                    <a:pt x="86250" y="58875"/>
                  </a:lnTo>
                  <a:lnTo>
                    <a:pt x="87375" y="57750"/>
                  </a:lnTo>
                  <a:lnTo>
                    <a:pt x="88125" y="56625"/>
                  </a:lnTo>
                  <a:lnTo>
                    <a:pt x="88875" y="55125"/>
                  </a:lnTo>
                  <a:lnTo>
                    <a:pt x="89250" y="53813"/>
                  </a:lnTo>
                  <a:lnTo>
                    <a:pt x="89813" y="50813"/>
                  </a:lnTo>
                  <a:lnTo>
                    <a:pt x="90375" y="47438"/>
                  </a:lnTo>
                  <a:lnTo>
                    <a:pt x="90750" y="43688"/>
                  </a:lnTo>
                  <a:lnTo>
                    <a:pt x="90938" y="40125"/>
                  </a:lnTo>
                  <a:lnTo>
                    <a:pt x="91125" y="34313"/>
                  </a:lnTo>
                  <a:lnTo>
                    <a:pt x="91125" y="31875"/>
                  </a:lnTo>
                  <a:lnTo>
                    <a:pt x="91125" y="29438"/>
                  </a:lnTo>
                  <a:lnTo>
                    <a:pt x="90938" y="23625"/>
                  </a:lnTo>
                  <a:lnTo>
                    <a:pt x="90750" y="20063"/>
                  </a:lnTo>
                  <a:lnTo>
                    <a:pt x="90375" y="16313"/>
                  </a:lnTo>
                  <a:lnTo>
                    <a:pt x="89813" y="12938"/>
                  </a:lnTo>
                  <a:lnTo>
                    <a:pt x="89250" y="9938"/>
                  </a:lnTo>
                  <a:lnTo>
                    <a:pt x="88875" y="8438"/>
                  </a:lnTo>
                  <a:lnTo>
                    <a:pt x="88125" y="7125"/>
                  </a:lnTo>
                  <a:lnTo>
                    <a:pt x="87375" y="6000"/>
                  </a:lnTo>
                  <a:lnTo>
                    <a:pt x="86250" y="4875"/>
                  </a:lnTo>
                  <a:lnTo>
                    <a:pt x="85125" y="3938"/>
                  </a:lnTo>
                  <a:lnTo>
                    <a:pt x="84000" y="3000"/>
                  </a:lnTo>
                  <a:lnTo>
                    <a:pt x="82688" y="2438"/>
                  </a:lnTo>
                  <a:lnTo>
                    <a:pt x="81188" y="1875"/>
                  </a:lnTo>
                  <a:lnTo>
                    <a:pt x="79688" y="1500"/>
                  </a:lnTo>
                  <a:lnTo>
                    <a:pt x="77625" y="1313"/>
                  </a:lnTo>
                  <a:lnTo>
                    <a:pt x="72563" y="750"/>
                  </a:lnTo>
                  <a:lnTo>
                    <a:pt x="66750" y="375"/>
                  </a:lnTo>
                  <a:lnTo>
                    <a:pt x="60750" y="188"/>
                  </a:lnTo>
                  <a:lnTo>
                    <a:pt x="50250" y="0"/>
                  </a:lnTo>
                  <a:close/>
                </a:path>
              </a:pathLst>
            </a:custGeom>
            <a:solidFill>
              <a:srgbClr val="AEB3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51"/>
            <p:cNvSpPr/>
            <p:nvPr/>
          </p:nvSpPr>
          <p:spPr>
            <a:xfrm>
              <a:off x="3420925" y="2520000"/>
              <a:ext cx="623450" cy="1035950"/>
            </a:xfrm>
            <a:custGeom>
              <a:rect b="b" l="l" r="r" t="t"/>
              <a:pathLst>
                <a:path extrusionOk="0" h="41438" w="24938">
                  <a:moveTo>
                    <a:pt x="12376" y="6188"/>
                  </a:moveTo>
                  <a:lnTo>
                    <a:pt x="13313" y="6375"/>
                  </a:lnTo>
                  <a:lnTo>
                    <a:pt x="14063" y="6750"/>
                  </a:lnTo>
                  <a:lnTo>
                    <a:pt x="14626" y="7313"/>
                  </a:lnTo>
                  <a:lnTo>
                    <a:pt x="15188" y="8250"/>
                  </a:lnTo>
                  <a:lnTo>
                    <a:pt x="15376" y="9375"/>
                  </a:lnTo>
                  <a:lnTo>
                    <a:pt x="15751" y="10875"/>
                  </a:lnTo>
                  <a:lnTo>
                    <a:pt x="15938" y="14438"/>
                  </a:lnTo>
                  <a:lnTo>
                    <a:pt x="15938" y="27000"/>
                  </a:lnTo>
                  <a:lnTo>
                    <a:pt x="15751" y="30750"/>
                  </a:lnTo>
                  <a:lnTo>
                    <a:pt x="15376" y="32250"/>
                  </a:lnTo>
                  <a:lnTo>
                    <a:pt x="15188" y="33375"/>
                  </a:lnTo>
                  <a:lnTo>
                    <a:pt x="14626" y="34125"/>
                  </a:lnTo>
                  <a:lnTo>
                    <a:pt x="14063" y="34875"/>
                  </a:lnTo>
                  <a:lnTo>
                    <a:pt x="13313" y="35250"/>
                  </a:lnTo>
                  <a:lnTo>
                    <a:pt x="11626" y="35250"/>
                  </a:lnTo>
                  <a:lnTo>
                    <a:pt x="10876" y="34875"/>
                  </a:lnTo>
                  <a:lnTo>
                    <a:pt x="10313" y="34125"/>
                  </a:lnTo>
                  <a:lnTo>
                    <a:pt x="9938" y="33375"/>
                  </a:lnTo>
                  <a:lnTo>
                    <a:pt x="9563" y="32250"/>
                  </a:lnTo>
                  <a:lnTo>
                    <a:pt x="9376" y="30750"/>
                  </a:lnTo>
                  <a:lnTo>
                    <a:pt x="9188" y="27000"/>
                  </a:lnTo>
                  <a:lnTo>
                    <a:pt x="9188" y="14438"/>
                  </a:lnTo>
                  <a:lnTo>
                    <a:pt x="9376" y="10875"/>
                  </a:lnTo>
                  <a:lnTo>
                    <a:pt x="9563" y="9375"/>
                  </a:lnTo>
                  <a:lnTo>
                    <a:pt x="9938" y="8250"/>
                  </a:lnTo>
                  <a:lnTo>
                    <a:pt x="10313" y="7313"/>
                  </a:lnTo>
                  <a:lnTo>
                    <a:pt x="10876" y="6750"/>
                  </a:lnTo>
                  <a:lnTo>
                    <a:pt x="11626" y="6375"/>
                  </a:lnTo>
                  <a:lnTo>
                    <a:pt x="12376" y="6188"/>
                  </a:lnTo>
                  <a:close/>
                  <a:moveTo>
                    <a:pt x="12751" y="0"/>
                  </a:moveTo>
                  <a:lnTo>
                    <a:pt x="10501" y="188"/>
                  </a:lnTo>
                  <a:lnTo>
                    <a:pt x="8626" y="563"/>
                  </a:lnTo>
                  <a:lnTo>
                    <a:pt x="6938" y="1125"/>
                  </a:lnTo>
                  <a:lnTo>
                    <a:pt x="5438" y="1875"/>
                  </a:lnTo>
                  <a:lnTo>
                    <a:pt x="4126" y="2813"/>
                  </a:lnTo>
                  <a:lnTo>
                    <a:pt x="3001" y="4125"/>
                  </a:lnTo>
                  <a:lnTo>
                    <a:pt x="2063" y="5813"/>
                  </a:lnTo>
                  <a:lnTo>
                    <a:pt x="1313" y="7500"/>
                  </a:lnTo>
                  <a:lnTo>
                    <a:pt x="751" y="9750"/>
                  </a:lnTo>
                  <a:lnTo>
                    <a:pt x="376" y="12188"/>
                  </a:lnTo>
                  <a:lnTo>
                    <a:pt x="188" y="14813"/>
                  </a:lnTo>
                  <a:lnTo>
                    <a:pt x="1" y="18000"/>
                  </a:lnTo>
                  <a:lnTo>
                    <a:pt x="1" y="23625"/>
                  </a:lnTo>
                  <a:lnTo>
                    <a:pt x="1" y="26813"/>
                  </a:lnTo>
                  <a:lnTo>
                    <a:pt x="376" y="29438"/>
                  </a:lnTo>
                  <a:lnTo>
                    <a:pt x="751" y="31875"/>
                  </a:lnTo>
                  <a:lnTo>
                    <a:pt x="1126" y="33938"/>
                  </a:lnTo>
                  <a:lnTo>
                    <a:pt x="1876" y="35813"/>
                  </a:lnTo>
                  <a:lnTo>
                    <a:pt x="2626" y="37313"/>
                  </a:lnTo>
                  <a:lnTo>
                    <a:pt x="3751" y="38625"/>
                  </a:lnTo>
                  <a:lnTo>
                    <a:pt x="5063" y="39563"/>
                  </a:lnTo>
                  <a:lnTo>
                    <a:pt x="6563" y="40500"/>
                  </a:lnTo>
                  <a:lnTo>
                    <a:pt x="8251" y="41063"/>
                  </a:lnTo>
                  <a:lnTo>
                    <a:pt x="10126" y="41250"/>
                  </a:lnTo>
                  <a:lnTo>
                    <a:pt x="12376" y="41438"/>
                  </a:lnTo>
                  <a:lnTo>
                    <a:pt x="14626" y="41250"/>
                  </a:lnTo>
                  <a:lnTo>
                    <a:pt x="16688" y="41063"/>
                  </a:lnTo>
                  <a:lnTo>
                    <a:pt x="18376" y="40500"/>
                  </a:lnTo>
                  <a:lnTo>
                    <a:pt x="19876" y="39563"/>
                  </a:lnTo>
                  <a:lnTo>
                    <a:pt x="21001" y="38625"/>
                  </a:lnTo>
                  <a:lnTo>
                    <a:pt x="22126" y="37313"/>
                  </a:lnTo>
                  <a:lnTo>
                    <a:pt x="23063" y="35813"/>
                  </a:lnTo>
                  <a:lnTo>
                    <a:pt x="23626" y="33938"/>
                  </a:lnTo>
                  <a:lnTo>
                    <a:pt x="24188" y="31875"/>
                  </a:lnTo>
                  <a:lnTo>
                    <a:pt x="24563" y="29438"/>
                  </a:lnTo>
                  <a:lnTo>
                    <a:pt x="24751" y="26813"/>
                  </a:lnTo>
                  <a:lnTo>
                    <a:pt x="24938" y="23625"/>
                  </a:lnTo>
                  <a:lnTo>
                    <a:pt x="24938" y="18000"/>
                  </a:lnTo>
                  <a:lnTo>
                    <a:pt x="24751" y="14813"/>
                  </a:lnTo>
                  <a:lnTo>
                    <a:pt x="24563" y="12188"/>
                  </a:lnTo>
                  <a:lnTo>
                    <a:pt x="24188" y="9750"/>
                  </a:lnTo>
                  <a:lnTo>
                    <a:pt x="23626" y="7500"/>
                  </a:lnTo>
                  <a:lnTo>
                    <a:pt x="22876" y="5813"/>
                  </a:lnTo>
                  <a:lnTo>
                    <a:pt x="22126" y="4313"/>
                  </a:lnTo>
                  <a:lnTo>
                    <a:pt x="21001" y="3000"/>
                  </a:lnTo>
                  <a:lnTo>
                    <a:pt x="19688" y="1875"/>
                  </a:lnTo>
                  <a:lnTo>
                    <a:pt x="18376" y="1125"/>
                  </a:lnTo>
                  <a:lnTo>
                    <a:pt x="16688" y="563"/>
                  </a:lnTo>
                  <a:lnTo>
                    <a:pt x="14813" y="188"/>
                  </a:lnTo>
                  <a:lnTo>
                    <a:pt x="12751" y="0"/>
                  </a:lnTo>
                  <a:close/>
                </a:path>
              </a:pathLst>
            </a:custGeom>
            <a:solidFill>
              <a:srgbClr val="AEB3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1"/>
            <p:cNvSpPr/>
            <p:nvPr/>
          </p:nvSpPr>
          <p:spPr>
            <a:xfrm>
              <a:off x="6786550" y="2524675"/>
              <a:ext cx="595325" cy="1031275"/>
            </a:xfrm>
            <a:custGeom>
              <a:rect b="b" l="l" r="r" t="t"/>
              <a:pathLst>
                <a:path extrusionOk="0" h="41251" w="23813">
                  <a:moveTo>
                    <a:pt x="12751" y="6001"/>
                  </a:moveTo>
                  <a:lnTo>
                    <a:pt x="13313" y="6188"/>
                  </a:lnTo>
                  <a:lnTo>
                    <a:pt x="13688" y="6376"/>
                  </a:lnTo>
                  <a:lnTo>
                    <a:pt x="14063" y="6751"/>
                  </a:lnTo>
                  <a:lnTo>
                    <a:pt x="14438" y="7313"/>
                  </a:lnTo>
                  <a:lnTo>
                    <a:pt x="14813" y="7876"/>
                  </a:lnTo>
                  <a:lnTo>
                    <a:pt x="15001" y="9563"/>
                  </a:lnTo>
                  <a:lnTo>
                    <a:pt x="15376" y="12001"/>
                  </a:lnTo>
                  <a:lnTo>
                    <a:pt x="15376" y="15376"/>
                  </a:lnTo>
                  <a:lnTo>
                    <a:pt x="15376" y="18376"/>
                  </a:lnTo>
                  <a:lnTo>
                    <a:pt x="8813" y="18376"/>
                  </a:lnTo>
                  <a:lnTo>
                    <a:pt x="8813" y="15376"/>
                  </a:lnTo>
                  <a:lnTo>
                    <a:pt x="8813" y="12001"/>
                  </a:lnTo>
                  <a:lnTo>
                    <a:pt x="9001" y="9563"/>
                  </a:lnTo>
                  <a:lnTo>
                    <a:pt x="9376" y="7876"/>
                  </a:lnTo>
                  <a:lnTo>
                    <a:pt x="9938" y="6751"/>
                  </a:lnTo>
                  <a:lnTo>
                    <a:pt x="10313" y="6376"/>
                  </a:lnTo>
                  <a:lnTo>
                    <a:pt x="10688" y="6188"/>
                  </a:lnTo>
                  <a:lnTo>
                    <a:pt x="11438" y="6001"/>
                  </a:lnTo>
                  <a:close/>
                  <a:moveTo>
                    <a:pt x="10688" y="1"/>
                  </a:moveTo>
                  <a:lnTo>
                    <a:pt x="9188" y="188"/>
                  </a:lnTo>
                  <a:lnTo>
                    <a:pt x="7688" y="563"/>
                  </a:lnTo>
                  <a:lnTo>
                    <a:pt x="6563" y="938"/>
                  </a:lnTo>
                  <a:lnTo>
                    <a:pt x="5438" y="1501"/>
                  </a:lnTo>
                  <a:lnTo>
                    <a:pt x="4313" y="2251"/>
                  </a:lnTo>
                  <a:lnTo>
                    <a:pt x="3563" y="3001"/>
                  </a:lnTo>
                  <a:lnTo>
                    <a:pt x="2813" y="4126"/>
                  </a:lnTo>
                  <a:lnTo>
                    <a:pt x="2063" y="5063"/>
                  </a:lnTo>
                  <a:lnTo>
                    <a:pt x="1501" y="6376"/>
                  </a:lnTo>
                  <a:lnTo>
                    <a:pt x="1126" y="7876"/>
                  </a:lnTo>
                  <a:lnTo>
                    <a:pt x="751" y="9376"/>
                  </a:lnTo>
                  <a:lnTo>
                    <a:pt x="188" y="12938"/>
                  </a:lnTo>
                  <a:lnTo>
                    <a:pt x="1" y="17251"/>
                  </a:lnTo>
                  <a:lnTo>
                    <a:pt x="1" y="24188"/>
                  </a:lnTo>
                  <a:lnTo>
                    <a:pt x="188" y="28313"/>
                  </a:lnTo>
                  <a:lnTo>
                    <a:pt x="563" y="31688"/>
                  </a:lnTo>
                  <a:lnTo>
                    <a:pt x="938" y="33188"/>
                  </a:lnTo>
                  <a:lnTo>
                    <a:pt x="1501" y="34688"/>
                  </a:lnTo>
                  <a:lnTo>
                    <a:pt x="2063" y="36001"/>
                  </a:lnTo>
                  <a:lnTo>
                    <a:pt x="2626" y="37126"/>
                  </a:lnTo>
                  <a:lnTo>
                    <a:pt x="3376" y="38063"/>
                  </a:lnTo>
                  <a:lnTo>
                    <a:pt x="4313" y="38813"/>
                  </a:lnTo>
                  <a:lnTo>
                    <a:pt x="5251" y="39563"/>
                  </a:lnTo>
                  <a:lnTo>
                    <a:pt x="6376" y="40126"/>
                  </a:lnTo>
                  <a:lnTo>
                    <a:pt x="7501" y="40688"/>
                  </a:lnTo>
                  <a:lnTo>
                    <a:pt x="8813" y="40876"/>
                  </a:lnTo>
                  <a:lnTo>
                    <a:pt x="10313" y="41063"/>
                  </a:lnTo>
                  <a:lnTo>
                    <a:pt x="12001" y="41251"/>
                  </a:lnTo>
                  <a:lnTo>
                    <a:pt x="14626" y="41063"/>
                  </a:lnTo>
                  <a:lnTo>
                    <a:pt x="16876" y="40501"/>
                  </a:lnTo>
                  <a:lnTo>
                    <a:pt x="18938" y="39751"/>
                  </a:lnTo>
                  <a:lnTo>
                    <a:pt x="19688" y="39188"/>
                  </a:lnTo>
                  <a:lnTo>
                    <a:pt x="20438" y="38438"/>
                  </a:lnTo>
                  <a:lnTo>
                    <a:pt x="21188" y="37688"/>
                  </a:lnTo>
                  <a:lnTo>
                    <a:pt x="21938" y="36938"/>
                  </a:lnTo>
                  <a:lnTo>
                    <a:pt x="22313" y="36001"/>
                  </a:lnTo>
                  <a:lnTo>
                    <a:pt x="22876" y="35063"/>
                  </a:lnTo>
                  <a:lnTo>
                    <a:pt x="23063" y="33938"/>
                  </a:lnTo>
                  <a:lnTo>
                    <a:pt x="23438" y="32813"/>
                  </a:lnTo>
                  <a:lnTo>
                    <a:pt x="23626" y="30188"/>
                  </a:lnTo>
                  <a:lnTo>
                    <a:pt x="23438" y="28688"/>
                  </a:lnTo>
                  <a:lnTo>
                    <a:pt x="15751" y="28313"/>
                  </a:lnTo>
                  <a:lnTo>
                    <a:pt x="15563" y="31501"/>
                  </a:lnTo>
                  <a:lnTo>
                    <a:pt x="15188" y="32626"/>
                  </a:lnTo>
                  <a:lnTo>
                    <a:pt x="15001" y="33563"/>
                  </a:lnTo>
                  <a:lnTo>
                    <a:pt x="14438" y="34126"/>
                  </a:lnTo>
                  <a:lnTo>
                    <a:pt x="13876" y="34688"/>
                  </a:lnTo>
                  <a:lnTo>
                    <a:pt x="13126" y="35063"/>
                  </a:lnTo>
                  <a:lnTo>
                    <a:pt x="11438" y="35063"/>
                  </a:lnTo>
                  <a:lnTo>
                    <a:pt x="10876" y="34876"/>
                  </a:lnTo>
                  <a:lnTo>
                    <a:pt x="10313" y="34688"/>
                  </a:lnTo>
                  <a:lnTo>
                    <a:pt x="9938" y="34126"/>
                  </a:lnTo>
                  <a:lnTo>
                    <a:pt x="9563" y="33751"/>
                  </a:lnTo>
                  <a:lnTo>
                    <a:pt x="9376" y="33001"/>
                  </a:lnTo>
                  <a:lnTo>
                    <a:pt x="9001" y="31501"/>
                  </a:lnTo>
                  <a:lnTo>
                    <a:pt x="8813" y="29063"/>
                  </a:lnTo>
                  <a:lnTo>
                    <a:pt x="8813" y="25688"/>
                  </a:lnTo>
                  <a:lnTo>
                    <a:pt x="8813" y="23626"/>
                  </a:lnTo>
                  <a:lnTo>
                    <a:pt x="23813" y="23626"/>
                  </a:lnTo>
                  <a:lnTo>
                    <a:pt x="23813" y="16876"/>
                  </a:lnTo>
                  <a:lnTo>
                    <a:pt x="23813" y="13876"/>
                  </a:lnTo>
                  <a:lnTo>
                    <a:pt x="23626" y="11063"/>
                  </a:lnTo>
                  <a:lnTo>
                    <a:pt x="23251" y="8813"/>
                  </a:lnTo>
                  <a:lnTo>
                    <a:pt x="22876" y="6938"/>
                  </a:lnTo>
                  <a:lnTo>
                    <a:pt x="22126" y="5251"/>
                  </a:lnTo>
                  <a:lnTo>
                    <a:pt x="21376" y="3751"/>
                  </a:lnTo>
                  <a:lnTo>
                    <a:pt x="20438" y="2626"/>
                  </a:lnTo>
                  <a:lnTo>
                    <a:pt x="19313" y="1688"/>
                  </a:lnTo>
                  <a:lnTo>
                    <a:pt x="18001" y="938"/>
                  </a:lnTo>
                  <a:lnTo>
                    <a:pt x="16313" y="376"/>
                  </a:lnTo>
                  <a:lnTo>
                    <a:pt x="14438" y="1"/>
                  </a:lnTo>
                  <a:close/>
                </a:path>
              </a:pathLst>
            </a:custGeom>
            <a:solidFill>
              <a:srgbClr val="AEB3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51"/>
            <p:cNvSpPr/>
            <p:nvPr/>
          </p:nvSpPr>
          <p:spPr>
            <a:xfrm>
              <a:off x="2741250" y="2173125"/>
              <a:ext cx="735950" cy="1368750"/>
            </a:xfrm>
            <a:custGeom>
              <a:rect b="b" l="l" r="r" t="t"/>
              <a:pathLst>
                <a:path extrusionOk="0" h="54750" w="29438">
                  <a:moveTo>
                    <a:pt x="0" y="0"/>
                  </a:moveTo>
                  <a:lnTo>
                    <a:pt x="10313" y="36938"/>
                  </a:lnTo>
                  <a:lnTo>
                    <a:pt x="10313" y="54750"/>
                  </a:lnTo>
                  <a:lnTo>
                    <a:pt x="19125" y="54750"/>
                  </a:lnTo>
                  <a:lnTo>
                    <a:pt x="19125" y="36938"/>
                  </a:lnTo>
                  <a:lnTo>
                    <a:pt x="29438" y="0"/>
                  </a:lnTo>
                  <a:lnTo>
                    <a:pt x="20625" y="0"/>
                  </a:lnTo>
                  <a:lnTo>
                    <a:pt x="16875" y="16875"/>
                  </a:lnTo>
                  <a:lnTo>
                    <a:pt x="15563" y="23063"/>
                  </a:lnTo>
                  <a:lnTo>
                    <a:pt x="14813" y="27375"/>
                  </a:lnTo>
                  <a:lnTo>
                    <a:pt x="14625" y="27375"/>
                  </a:lnTo>
                  <a:lnTo>
                    <a:pt x="13688" y="22500"/>
                  </a:lnTo>
                  <a:lnTo>
                    <a:pt x="12563" y="16688"/>
                  </a:lnTo>
                  <a:lnTo>
                    <a:pt x="9000" y="0"/>
                  </a:lnTo>
                  <a:close/>
                </a:path>
              </a:pathLst>
            </a:custGeom>
            <a:solidFill>
              <a:srgbClr val="AEB3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51"/>
            <p:cNvSpPr/>
            <p:nvPr/>
          </p:nvSpPr>
          <p:spPr>
            <a:xfrm>
              <a:off x="4161550" y="2543425"/>
              <a:ext cx="609400" cy="1012525"/>
            </a:xfrm>
            <a:custGeom>
              <a:rect b="b" l="l" r="r" t="t"/>
              <a:pathLst>
                <a:path extrusionOk="0" h="40501" w="24376">
                  <a:moveTo>
                    <a:pt x="1" y="1"/>
                  </a:moveTo>
                  <a:lnTo>
                    <a:pt x="1" y="29813"/>
                  </a:lnTo>
                  <a:lnTo>
                    <a:pt x="1" y="32251"/>
                  </a:lnTo>
                  <a:lnTo>
                    <a:pt x="376" y="34501"/>
                  </a:lnTo>
                  <a:lnTo>
                    <a:pt x="938" y="36376"/>
                  </a:lnTo>
                  <a:lnTo>
                    <a:pt x="1876" y="37876"/>
                  </a:lnTo>
                  <a:lnTo>
                    <a:pt x="3001" y="39001"/>
                  </a:lnTo>
                  <a:lnTo>
                    <a:pt x="4313" y="39938"/>
                  </a:lnTo>
                  <a:lnTo>
                    <a:pt x="5813" y="40313"/>
                  </a:lnTo>
                  <a:lnTo>
                    <a:pt x="7688" y="40501"/>
                  </a:lnTo>
                  <a:lnTo>
                    <a:pt x="9001" y="40501"/>
                  </a:lnTo>
                  <a:lnTo>
                    <a:pt x="10313" y="40126"/>
                  </a:lnTo>
                  <a:lnTo>
                    <a:pt x="11626" y="39751"/>
                  </a:lnTo>
                  <a:lnTo>
                    <a:pt x="12751" y="39188"/>
                  </a:lnTo>
                  <a:lnTo>
                    <a:pt x="13688" y="38251"/>
                  </a:lnTo>
                  <a:lnTo>
                    <a:pt x="14626" y="37313"/>
                  </a:lnTo>
                  <a:lnTo>
                    <a:pt x="15563" y="36188"/>
                  </a:lnTo>
                  <a:lnTo>
                    <a:pt x="16313" y="34876"/>
                  </a:lnTo>
                  <a:lnTo>
                    <a:pt x="16501" y="34876"/>
                  </a:lnTo>
                  <a:lnTo>
                    <a:pt x="17251" y="39938"/>
                  </a:lnTo>
                  <a:lnTo>
                    <a:pt x="24376" y="39938"/>
                  </a:lnTo>
                  <a:lnTo>
                    <a:pt x="24376" y="1"/>
                  </a:lnTo>
                  <a:lnTo>
                    <a:pt x="15376" y="1"/>
                  </a:lnTo>
                  <a:lnTo>
                    <a:pt x="15376" y="31688"/>
                  </a:lnTo>
                  <a:lnTo>
                    <a:pt x="14626" y="32626"/>
                  </a:lnTo>
                  <a:lnTo>
                    <a:pt x="13688" y="33376"/>
                  </a:lnTo>
                  <a:lnTo>
                    <a:pt x="12563" y="33938"/>
                  </a:lnTo>
                  <a:lnTo>
                    <a:pt x="11438" y="34126"/>
                  </a:lnTo>
                  <a:lnTo>
                    <a:pt x="10876" y="34126"/>
                  </a:lnTo>
                  <a:lnTo>
                    <a:pt x="10313" y="33938"/>
                  </a:lnTo>
                  <a:lnTo>
                    <a:pt x="9938" y="33563"/>
                  </a:lnTo>
                  <a:lnTo>
                    <a:pt x="9563" y="33001"/>
                  </a:lnTo>
                  <a:lnTo>
                    <a:pt x="9188" y="32438"/>
                  </a:lnTo>
                  <a:lnTo>
                    <a:pt x="9001" y="31501"/>
                  </a:lnTo>
                  <a:lnTo>
                    <a:pt x="9001" y="29251"/>
                  </a:lnTo>
                  <a:lnTo>
                    <a:pt x="9001" y="1"/>
                  </a:lnTo>
                  <a:close/>
                </a:path>
              </a:pathLst>
            </a:custGeom>
            <a:solidFill>
              <a:srgbClr val="AEB3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51"/>
            <p:cNvSpPr/>
            <p:nvPr/>
          </p:nvSpPr>
          <p:spPr>
            <a:xfrm>
              <a:off x="5314675" y="2543425"/>
              <a:ext cx="609400" cy="1012525"/>
            </a:xfrm>
            <a:custGeom>
              <a:rect b="b" l="l" r="r" t="t"/>
              <a:pathLst>
                <a:path extrusionOk="0" h="40501" w="24376">
                  <a:moveTo>
                    <a:pt x="1" y="1"/>
                  </a:moveTo>
                  <a:lnTo>
                    <a:pt x="1" y="29813"/>
                  </a:lnTo>
                  <a:lnTo>
                    <a:pt x="1" y="32251"/>
                  </a:lnTo>
                  <a:lnTo>
                    <a:pt x="376" y="34501"/>
                  </a:lnTo>
                  <a:lnTo>
                    <a:pt x="938" y="36376"/>
                  </a:lnTo>
                  <a:lnTo>
                    <a:pt x="1876" y="37876"/>
                  </a:lnTo>
                  <a:lnTo>
                    <a:pt x="2813" y="39001"/>
                  </a:lnTo>
                  <a:lnTo>
                    <a:pt x="4313" y="39938"/>
                  </a:lnTo>
                  <a:lnTo>
                    <a:pt x="5813" y="40313"/>
                  </a:lnTo>
                  <a:lnTo>
                    <a:pt x="7688" y="40501"/>
                  </a:lnTo>
                  <a:lnTo>
                    <a:pt x="9001" y="40501"/>
                  </a:lnTo>
                  <a:lnTo>
                    <a:pt x="10313" y="40126"/>
                  </a:lnTo>
                  <a:lnTo>
                    <a:pt x="11626" y="39751"/>
                  </a:lnTo>
                  <a:lnTo>
                    <a:pt x="12751" y="39188"/>
                  </a:lnTo>
                  <a:lnTo>
                    <a:pt x="13688" y="38251"/>
                  </a:lnTo>
                  <a:lnTo>
                    <a:pt x="14626" y="37313"/>
                  </a:lnTo>
                  <a:lnTo>
                    <a:pt x="15563" y="36188"/>
                  </a:lnTo>
                  <a:lnTo>
                    <a:pt x="16313" y="34876"/>
                  </a:lnTo>
                  <a:lnTo>
                    <a:pt x="16501" y="34876"/>
                  </a:lnTo>
                  <a:lnTo>
                    <a:pt x="17251" y="39938"/>
                  </a:lnTo>
                  <a:lnTo>
                    <a:pt x="24376" y="39938"/>
                  </a:lnTo>
                  <a:lnTo>
                    <a:pt x="24376" y="1"/>
                  </a:lnTo>
                  <a:lnTo>
                    <a:pt x="15376" y="1"/>
                  </a:lnTo>
                  <a:lnTo>
                    <a:pt x="15376" y="31688"/>
                  </a:lnTo>
                  <a:lnTo>
                    <a:pt x="14626" y="32626"/>
                  </a:lnTo>
                  <a:lnTo>
                    <a:pt x="13688" y="33376"/>
                  </a:lnTo>
                  <a:lnTo>
                    <a:pt x="12563" y="33938"/>
                  </a:lnTo>
                  <a:lnTo>
                    <a:pt x="11438" y="34126"/>
                  </a:lnTo>
                  <a:lnTo>
                    <a:pt x="10876" y="34126"/>
                  </a:lnTo>
                  <a:lnTo>
                    <a:pt x="10313" y="33938"/>
                  </a:lnTo>
                  <a:lnTo>
                    <a:pt x="9938" y="33563"/>
                  </a:lnTo>
                  <a:lnTo>
                    <a:pt x="9563" y="33001"/>
                  </a:lnTo>
                  <a:lnTo>
                    <a:pt x="9188" y="32438"/>
                  </a:lnTo>
                  <a:lnTo>
                    <a:pt x="9001" y="31501"/>
                  </a:lnTo>
                  <a:lnTo>
                    <a:pt x="9001" y="29251"/>
                  </a:lnTo>
                  <a:lnTo>
                    <a:pt x="9001" y="1"/>
                  </a:lnTo>
                  <a:close/>
                </a:path>
              </a:pathLst>
            </a:custGeom>
            <a:solidFill>
              <a:srgbClr val="AEB3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51"/>
            <p:cNvSpPr/>
            <p:nvPr/>
          </p:nvSpPr>
          <p:spPr>
            <a:xfrm>
              <a:off x="4714675" y="2173125"/>
              <a:ext cx="665650" cy="1368750"/>
            </a:xfrm>
            <a:custGeom>
              <a:rect b="b" l="l" r="r" t="t"/>
              <a:pathLst>
                <a:path extrusionOk="0" h="54750" w="26626">
                  <a:moveTo>
                    <a:pt x="1" y="0"/>
                  </a:moveTo>
                  <a:lnTo>
                    <a:pt x="1" y="7313"/>
                  </a:lnTo>
                  <a:lnTo>
                    <a:pt x="8813" y="7313"/>
                  </a:lnTo>
                  <a:lnTo>
                    <a:pt x="8813" y="54750"/>
                  </a:lnTo>
                  <a:lnTo>
                    <a:pt x="17626" y="54750"/>
                  </a:lnTo>
                  <a:lnTo>
                    <a:pt x="17626" y="7313"/>
                  </a:lnTo>
                  <a:lnTo>
                    <a:pt x="26626" y="7313"/>
                  </a:lnTo>
                  <a:lnTo>
                    <a:pt x="26626" y="0"/>
                  </a:lnTo>
                  <a:close/>
                </a:path>
              </a:pathLst>
            </a:custGeom>
            <a:solidFill>
              <a:srgbClr val="AEB3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51"/>
            <p:cNvSpPr/>
            <p:nvPr/>
          </p:nvSpPr>
          <p:spPr>
            <a:xfrm>
              <a:off x="6060000" y="2121550"/>
              <a:ext cx="628125" cy="1434400"/>
            </a:xfrm>
            <a:custGeom>
              <a:rect b="b" l="l" r="r" t="t"/>
              <a:pathLst>
                <a:path extrusionOk="0" h="57376" w="25125">
                  <a:moveTo>
                    <a:pt x="12563" y="22313"/>
                  </a:moveTo>
                  <a:lnTo>
                    <a:pt x="13125" y="22501"/>
                  </a:lnTo>
                  <a:lnTo>
                    <a:pt x="13688" y="22688"/>
                  </a:lnTo>
                  <a:lnTo>
                    <a:pt x="14250" y="23063"/>
                  </a:lnTo>
                  <a:lnTo>
                    <a:pt x="14625" y="23438"/>
                  </a:lnTo>
                  <a:lnTo>
                    <a:pt x="15000" y="24188"/>
                  </a:lnTo>
                  <a:lnTo>
                    <a:pt x="15375" y="24938"/>
                  </a:lnTo>
                  <a:lnTo>
                    <a:pt x="15750" y="27001"/>
                  </a:lnTo>
                  <a:lnTo>
                    <a:pt x="15938" y="30188"/>
                  </a:lnTo>
                  <a:lnTo>
                    <a:pt x="15938" y="34313"/>
                  </a:lnTo>
                  <a:lnTo>
                    <a:pt x="15938" y="39376"/>
                  </a:lnTo>
                  <a:lnTo>
                    <a:pt x="15938" y="43313"/>
                  </a:lnTo>
                  <a:lnTo>
                    <a:pt x="15750" y="46313"/>
                  </a:lnTo>
                  <a:lnTo>
                    <a:pt x="15188" y="48376"/>
                  </a:lnTo>
                  <a:lnTo>
                    <a:pt x="14813" y="49126"/>
                  </a:lnTo>
                  <a:lnTo>
                    <a:pt x="14438" y="49876"/>
                  </a:lnTo>
                  <a:lnTo>
                    <a:pt x="14063" y="50251"/>
                  </a:lnTo>
                  <a:lnTo>
                    <a:pt x="13500" y="50626"/>
                  </a:lnTo>
                  <a:lnTo>
                    <a:pt x="12938" y="50813"/>
                  </a:lnTo>
                  <a:lnTo>
                    <a:pt x="11063" y="50813"/>
                  </a:lnTo>
                  <a:lnTo>
                    <a:pt x="10125" y="50251"/>
                  </a:lnTo>
                  <a:lnTo>
                    <a:pt x="9188" y="49688"/>
                  </a:lnTo>
                  <a:lnTo>
                    <a:pt x="8625" y="48751"/>
                  </a:lnTo>
                  <a:lnTo>
                    <a:pt x="8625" y="26063"/>
                  </a:lnTo>
                  <a:lnTo>
                    <a:pt x="9188" y="24563"/>
                  </a:lnTo>
                  <a:lnTo>
                    <a:pt x="10125" y="23438"/>
                  </a:lnTo>
                  <a:lnTo>
                    <a:pt x="10688" y="23063"/>
                  </a:lnTo>
                  <a:lnTo>
                    <a:pt x="11250" y="22688"/>
                  </a:lnTo>
                  <a:lnTo>
                    <a:pt x="12000" y="22501"/>
                  </a:lnTo>
                  <a:lnTo>
                    <a:pt x="12563" y="22313"/>
                  </a:lnTo>
                  <a:close/>
                  <a:moveTo>
                    <a:pt x="0" y="1"/>
                  </a:moveTo>
                  <a:lnTo>
                    <a:pt x="0" y="56813"/>
                  </a:lnTo>
                  <a:lnTo>
                    <a:pt x="7313" y="56813"/>
                  </a:lnTo>
                  <a:lnTo>
                    <a:pt x="8250" y="52876"/>
                  </a:lnTo>
                  <a:lnTo>
                    <a:pt x="8438" y="52876"/>
                  </a:lnTo>
                  <a:lnTo>
                    <a:pt x="9000" y="53813"/>
                  </a:lnTo>
                  <a:lnTo>
                    <a:pt x="9750" y="54751"/>
                  </a:lnTo>
                  <a:lnTo>
                    <a:pt x="10688" y="55501"/>
                  </a:lnTo>
                  <a:lnTo>
                    <a:pt x="11625" y="56063"/>
                  </a:lnTo>
                  <a:lnTo>
                    <a:pt x="12563" y="56626"/>
                  </a:lnTo>
                  <a:lnTo>
                    <a:pt x="13875" y="57001"/>
                  </a:lnTo>
                  <a:lnTo>
                    <a:pt x="15000" y="57188"/>
                  </a:lnTo>
                  <a:lnTo>
                    <a:pt x="16125" y="57376"/>
                  </a:lnTo>
                  <a:lnTo>
                    <a:pt x="17250" y="57188"/>
                  </a:lnTo>
                  <a:lnTo>
                    <a:pt x="18375" y="57001"/>
                  </a:lnTo>
                  <a:lnTo>
                    <a:pt x="19313" y="56813"/>
                  </a:lnTo>
                  <a:lnTo>
                    <a:pt x="20250" y="56251"/>
                  </a:lnTo>
                  <a:lnTo>
                    <a:pt x="21000" y="55688"/>
                  </a:lnTo>
                  <a:lnTo>
                    <a:pt x="21750" y="54938"/>
                  </a:lnTo>
                  <a:lnTo>
                    <a:pt x="22313" y="54188"/>
                  </a:lnTo>
                  <a:lnTo>
                    <a:pt x="22875" y="53063"/>
                  </a:lnTo>
                  <a:lnTo>
                    <a:pt x="23438" y="51938"/>
                  </a:lnTo>
                  <a:lnTo>
                    <a:pt x="23813" y="50626"/>
                  </a:lnTo>
                  <a:lnTo>
                    <a:pt x="24563" y="47813"/>
                  </a:lnTo>
                  <a:lnTo>
                    <a:pt x="24938" y="44063"/>
                  </a:lnTo>
                  <a:lnTo>
                    <a:pt x="25125" y="39938"/>
                  </a:lnTo>
                  <a:lnTo>
                    <a:pt x="25125" y="33751"/>
                  </a:lnTo>
                  <a:lnTo>
                    <a:pt x="24938" y="30563"/>
                  </a:lnTo>
                  <a:lnTo>
                    <a:pt x="24938" y="27751"/>
                  </a:lnTo>
                  <a:lnTo>
                    <a:pt x="24563" y="25313"/>
                  </a:lnTo>
                  <a:lnTo>
                    <a:pt x="24188" y="23251"/>
                  </a:lnTo>
                  <a:lnTo>
                    <a:pt x="23813" y="21376"/>
                  </a:lnTo>
                  <a:lnTo>
                    <a:pt x="23250" y="19876"/>
                  </a:lnTo>
                  <a:lnTo>
                    <a:pt x="22500" y="18751"/>
                  </a:lnTo>
                  <a:lnTo>
                    <a:pt x="21563" y="17626"/>
                  </a:lnTo>
                  <a:lnTo>
                    <a:pt x="20625" y="16876"/>
                  </a:lnTo>
                  <a:lnTo>
                    <a:pt x="19500" y="16501"/>
                  </a:lnTo>
                  <a:lnTo>
                    <a:pt x="18188" y="16126"/>
                  </a:lnTo>
                  <a:lnTo>
                    <a:pt x="16688" y="15938"/>
                  </a:lnTo>
                  <a:lnTo>
                    <a:pt x="15375" y="16126"/>
                  </a:lnTo>
                  <a:lnTo>
                    <a:pt x="14250" y="16313"/>
                  </a:lnTo>
                  <a:lnTo>
                    <a:pt x="13125" y="16876"/>
                  </a:lnTo>
                  <a:lnTo>
                    <a:pt x="12000" y="17438"/>
                  </a:lnTo>
                  <a:lnTo>
                    <a:pt x="10875" y="18188"/>
                  </a:lnTo>
                  <a:lnTo>
                    <a:pt x="10125" y="18938"/>
                  </a:lnTo>
                  <a:lnTo>
                    <a:pt x="9375" y="20063"/>
                  </a:lnTo>
                  <a:lnTo>
                    <a:pt x="8625" y="21001"/>
                  </a:lnTo>
                  <a:lnTo>
                    <a:pt x="8625" y="1"/>
                  </a:lnTo>
                  <a:close/>
                </a:path>
              </a:pathLst>
            </a:custGeom>
            <a:solidFill>
              <a:srgbClr val="AEB3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28" name="Google Shape;328;p51"/>
          <p:cNvCxnSpPr/>
          <p:nvPr/>
        </p:nvCxnSpPr>
        <p:spPr>
          <a:xfrm>
            <a:off x="8239300" y="4803550"/>
            <a:ext cx="0" cy="1263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1">
  <p:cSld name="Blank - Title_1_1_3_1_1_1_1">
    <p:spTree>
      <p:nvGrpSpPr>
        <p:cNvPr id="329" name="Shape 329"/>
        <p:cNvGrpSpPr/>
        <p:nvPr/>
      </p:nvGrpSpPr>
      <p:grpSpPr>
        <a:xfrm>
          <a:off x="0" y="0"/>
          <a:ext cx="0" cy="0"/>
          <a:chOff x="0" y="0"/>
          <a:chExt cx="0" cy="0"/>
        </a:xfrm>
      </p:grpSpPr>
      <p:sp>
        <p:nvSpPr>
          <p:cNvPr id="330" name="Google Shape;330;p52"/>
          <p:cNvSpPr/>
          <p:nvPr/>
        </p:nvSpPr>
        <p:spPr>
          <a:xfrm>
            <a:off x="0" y="0"/>
            <a:ext cx="9144000" cy="522600"/>
          </a:xfrm>
          <a:prstGeom prst="rect">
            <a:avLst/>
          </a:prstGeom>
          <a:solidFill>
            <a:srgbClr val="B3141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Google Sans Medium"/>
                <a:ea typeface="Google Sans Medium"/>
                <a:cs typeface="Google Sans Medium"/>
                <a:sym typeface="Google Sans Medium"/>
              </a:rPr>
              <a:t>Internal Only</a:t>
            </a:r>
            <a:endParaRPr b="0" i="0" sz="1400" u="none" cap="none" strike="noStrike">
              <a:solidFill>
                <a:srgbClr val="FFFFFF"/>
              </a:solidFill>
              <a:latin typeface="Google Sans Medium"/>
              <a:ea typeface="Google Sans Medium"/>
              <a:cs typeface="Google Sans Medium"/>
              <a:sym typeface="Google Sans Medium"/>
            </a:endParaRPr>
          </a:p>
        </p:txBody>
      </p:sp>
      <p:sp>
        <p:nvSpPr>
          <p:cNvPr id="331" name="Google Shape;331;p52"/>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a:ea typeface="Roboto"/>
                <a:cs typeface="Roboto"/>
                <a:sym typeface="Roboto"/>
              </a:rPr>
              <a:t>Proprietary + Confidential</a:t>
            </a:r>
            <a:endParaRPr b="0" i="0" sz="600" u="none" cap="none" strike="noStrike">
              <a:solidFill>
                <a:schemeClr val="lt1"/>
              </a:solidFill>
              <a:latin typeface="Roboto"/>
              <a:ea typeface="Roboto"/>
              <a:cs typeface="Roboto"/>
              <a:sym typeface="Roboto"/>
            </a:endParaRPr>
          </a:p>
        </p:txBody>
      </p:sp>
      <p:sp>
        <p:nvSpPr>
          <p:cNvPr id="332" name="Google Shape;332;p52"/>
          <p:cNvSpPr/>
          <p:nvPr/>
        </p:nvSpPr>
        <p:spPr>
          <a:xfrm>
            <a:off x="3556300" y="149286"/>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333" name="Google Shape;333;p52"/>
          <p:cNvSpPr txBox="1"/>
          <p:nvPr>
            <p:ph idx="1" type="body"/>
          </p:nvPr>
        </p:nvSpPr>
        <p:spPr>
          <a:xfrm>
            <a:off x="344488" y="1169338"/>
            <a:ext cx="7877100" cy="3452700"/>
          </a:xfrm>
          <a:prstGeom prst="rect">
            <a:avLst/>
          </a:prstGeom>
          <a:noFill/>
          <a:ln>
            <a:noFill/>
          </a:ln>
        </p:spPr>
        <p:txBody>
          <a:bodyPr anchorCtr="0" anchor="t" bIns="34275" lIns="34275" spcFirstLastPara="1" rIns="34275" wrap="square" tIns="34275">
            <a:noAutofit/>
          </a:bodyPr>
          <a:lstStyle>
            <a:lvl1pPr indent="-285750" lvl="0" marL="4572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1pPr>
            <a:lvl2pPr indent="-285750" lvl="1" marL="9144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2pPr>
            <a:lvl3pPr indent="-285750" lvl="2" marL="13716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3pPr>
            <a:lvl4pPr indent="-285750" lvl="3" marL="18288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4pPr>
            <a:lvl5pPr indent="-285750" lvl="4" marL="22860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5pPr>
            <a:lvl6pPr indent="-285750" lvl="5" marL="27432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6pPr>
            <a:lvl7pPr indent="-285750" lvl="6" marL="32004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7pPr>
            <a:lvl8pPr indent="-285750" lvl="7" marL="36576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8pPr>
            <a:lvl9pPr indent="-285750" lvl="8" marL="4114800" marR="0" rtl="0" algn="l">
              <a:lnSpc>
                <a:spcPct val="100000"/>
              </a:lnSpc>
              <a:spcBef>
                <a:spcPts val="2200"/>
              </a:spcBef>
              <a:spcAft>
                <a:spcPts val="0"/>
              </a:spcAft>
              <a:buClr>
                <a:srgbClr val="3C4043"/>
              </a:buClr>
              <a:buSzPts val="900"/>
              <a:buFont typeface="Roboto"/>
              <a:buChar char="•"/>
              <a:defRPr i="0" sz="900" u="none" cap="none" strike="noStrike">
                <a:solidFill>
                  <a:srgbClr val="3C4043"/>
                </a:solidFill>
                <a:latin typeface="Roboto"/>
                <a:ea typeface="Roboto"/>
                <a:cs typeface="Roboto"/>
                <a:sym typeface="Roboto"/>
              </a:defRPr>
            </a:lvl9pPr>
          </a:lstStyle>
          <a:p/>
        </p:txBody>
      </p:sp>
      <p:sp>
        <p:nvSpPr>
          <p:cNvPr id="334" name="Google Shape;334;p52"/>
          <p:cNvSpPr txBox="1"/>
          <p:nvPr>
            <p:ph type="title"/>
          </p:nvPr>
        </p:nvSpPr>
        <p:spPr>
          <a:xfrm>
            <a:off x="395700" y="640549"/>
            <a:ext cx="7877100" cy="4563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3C4043"/>
              </a:buClr>
              <a:buSzPts val="2400"/>
              <a:buFont typeface="Google Sans"/>
              <a:buNone/>
              <a:defRPr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335" name="Google Shape;335;p52"/>
          <p:cNvGrpSpPr/>
          <p:nvPr/>
        </p:nvGrpSpPr>
        <p:grpSpPr>
          <a:xfrm>
            <a:off x="8469122" y="4803781"/>
            <a:ext cx="420491" cy="137010"/>
            <a:chOff x="0" y="0"/>
            <a:chExt cx="2077525" cy="676925"/>
          </a:xfrm>
        </p:grpSpPr>
        <p:sp>
          <p:nvSpPr>
            <p:cNvPr id="336" name="Google Shape;336;p5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37" name="Google Shape;337;p5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38" name="Google Shape;338;p5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39" name="Google Shape;339;p5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40" name="Google Shape;340;p5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341" name="Google Shape;341;p5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Cover Slide 1">
  <p:cSld name="CUSTOM_2_1_1">
    <p:spTree>
      <p:nvGrpSpPr>
        <p:cNvPr id="342" name="Shape 342"/>
        <p:cNvGrpSpPr/>
        <p:nvPr/>
      </p:nvGrpSpPr>
      <p:grpSpPr>
        <a:xfrm>
          <a:off x="0" y="0"/>
          <a:ext cx="0" cy="0"/>
          <a:chOff x="0" y="0"/>
          <a:chExt cx="0" cy="0"/>
        </a:xfrm>
      </p:grpSpPr>
      <p:pic>
        <p:nvPicPr>
          <p:cNvPr id="343" name="Google Shape;343;p53"/>
          <p:cNvPicPr preferRelativeResize="0"/>
          <p:nvPr/>
        </p:nvPicPr>
        <p:blipFill rotWithShape="1">
          <a:blip r:embed="rId2">
            <a:alphaModFix/>
          </a:blip>
          <a:srcRect b="0" l="0" r="-4482" t="0"/>
          <a:stretch/>
        </p:blipFill>
        <p:spPr>
          <a:xfrm>
            <a:off x="522575" y="319550"/>
            <a:ext cx="772876" cy="239400"/>
          </a:xfrm>
          <a:prstGeom prst="rect">
            <a:avLst/>
          </a:prstGeom>
          <a:noFill/>
          <a:ln>
            <a:noFill/>
          </a:ln>
        </p:spPr>
      </p:pic>
      <p:sp>
        <p:nvSpPr>
          <p:cNvPr id="344" name="Google Shape;344;p53"/>
          <p:cNvSpPr txBox="1"/>
          <p:nvPr>
            <p:ph idx="1" type="subTitle"/>
          </p:nvPr>
        </p:nvSpPr>
        <p:spPr>
          <a:xfrm>
            <a:off x="422950" y="2984175"/>
            <a:ext cx="7801200" cy="300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900"/>
              <a:buNone/>
              <a:defRPr sz="2400">
                <a:solidFill>
                  <a:srgbClr val="3C4043"/>
                </a:solidFill>
                <a:latin typeface="Google Sans"/>
                <a:ea typeface="Google Sans"/>
                <a:cs typeface="Google Sans"/>
                <a:sym typeface="Google Sans"/>
              </a:defRPr>
            </a:lvl1pPr>
            <a:lvl2pPr lvl="1" rtl="0" algn="l">
              <a:lnSpc>
                <a:spcPct val="100000"/>
              </a:lnSpc>
              <a:spcBef>
                <a:spcPts val="2200"/>
              </a:spcBef>
              <a:spcAft>
                <a:spcPts val="0"/>
              </a:spcAft>
              <a:buSzPts val="900"/>
              <a:buNone/>
              <a:defRPr/>
            </a:lvl2pPr>
            <a:lvl3pPr lvl="2" rtl="0" algn="l">
              <a:lnSpc>
                <a:spcPct val="100000"/>
              </a:lnSpc>
              <a:spcBef>
                <a:spcPts val="2200"/>
              </a:spcBef>
              <a:spcAft>
                <a:spcPts val="0"/>
              </a:spcAft>
              <a:buSzPts val="900"/>
              <a:buNone/>
              <a:defRPr/>
            </a:lvl3pPr>
            <a:lvl4pPr lvl="3" rtl="0" algn="l">
              <a:lnSpc>
                <a:spcPct val="100000"/>
              </a:lnSpc>
              <a:spcBef>
                <a:spcPts val="2200"/>
              </a:spcBef>
              <a:spcAft>
                <a:spcPts val="0"/>
              </a:spcAft>
              <a:buSzPts val="900"/>
              <a:buNone/>
              <a:defRPr/>
            </a:lvl4pPr>
            <a:lvl5pPr lvl="4" rtl="0" algn="l">
              <a:lnSpc>
                <a:spcPct val="100000"/>
              </a:lnSpc>
              <a:spcBef>
                <a:spcPts val="2200"/>
              </a:spcBef>
              <a:spcAft>
                <a:spcPts val="0"/>
              </a:spcAft>
              <a:buSzPts val="900"/>
              <a:buNone/>
              <a:defRPr/>
            </a:lvl5pPr>
            <a:lvl6pPr lvl="5" rtl="0" algn="l">
              <a:lnSpc>
                <a:spcPct val="100000"/>
              </a:lnSpc>
              <a:spcBef>
                <a:spcPts val="2200"/>
              </a:spcBef>
              <a:spcAft>
                <a:spcPts val="0"/>
              </a:spcAft>
              <a:buSzPts val="900"/>
              <a:buNone/>
              <a:defRPr/>
            </a:lvl6pPr>
            <a:lvl7pPr lvl="6" rtl="0" algn="l">
              <a:lnSpc>
                <a:spcPct val="100000"/>
              </a:lnSpc>
              <a:spcBef>
                <a:spcPts val="2200"/>
              </a:spcBef>
              <a:spcAft>
                <a:spcPts val="0"/>
              </a:spcAft>
              <a:buSzPts val="900"/>
              <a:buNone/>
              <a:defRPr/>
            </a:lvl7pPr>
            <a:lvl8pPr lvl="7" rtl="0" algn="l">
              <a:lnSpc>
                <a:spcPct val="100000"/>
              </a:lnSpc>
              <a:spcBef>
                <a:spcPts val="2200"/>
              </a:spcBef>
              <a:spcAft>
                <a:spcPts val="0"/>
              </a:spcAft>
              <a:buSzPts val="900"/>
              <a:buNone/>
              <a:defRPr/>
            </a:lvl8pPr>
            <a:lvl9pPr lvl="8" rtl="0" algn="l">
              <a:lnSpc>
                <a:spcPct val="100000"/>
              </a:lnSpc>
              <a:spcBef>
                <a:spcPts val="2200"/>
              </a:spcBef>
              <a:spcAft>
                <a:spcPts val="0"/>
              </a:spcAft>
              <a:buSzPts val="900"/>
              <a:buNone/>
              <a:defRPr/>
            </a:lvl9pPr>
          </a:lstStyle>
          <a:p/>
        </p:txBody>
      </p:sp>
      <p:sp>
        <p:nvSpPr>
          <p:cNvPr id="345" name="Google Shape;345;p53"/>
          <p:cNvSpPr txBox="1"/>
          <p:nvPr>
            <p:ph type="title"/>
          </p:nvPr>
        </p:nvSpPr>
        <p:spPr>
          <a:xfrm>
            <a:off x="392925" y="1049175"/>
            <a:ext cx="7831200" cy="19350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SzPts val="1100"/>
              <a:buNone/>
              <a:defRPr sz="5500">
                <a:solidFill>
                  <a:srgbClr val="3C4043"/>
                </a:solidFill>
                <a:latin typeface="Google Sans Medium"/>
                <a:ea typeface="Google Sans Medium"/>
                <a:cs typeface="Google Sans Medium"/>
                <a:sym typeface="Google Sans Medium"/>
              </a:defRPr>
            </a:lvl1pPr>
            <a:lvl2pPr lvl="1" rtl="0" algn="ctr">
              <a:lnSpc>
                <a:spcPct val="100000"/>
              </a:lnSpc>
              <a:spcBef>
                <a:spcPts val="0"/>
              </a:spcBef>
              <a:spcAft>
                <a:spcPts val="0"/>
              </a:spcAft>
              <a:buSzPts val="4200"/>
              <a:buNone/>
              <a:defRPr/>
            </a:lvl2pPr>
            <a:lvl3pPr lvl="2" rtl="0" algn="ctr">
              <a:lnSpc>
                <a:spcPct val="100000"/>
              </a:lnSpc>
              <a:spcBef>
                <a:spcPts val="0"/>
              </a:spcBef>
              <a:spcAft>
                <a:spcPts val="0"/>
              </a:spcAft>
              <a:buSzPts val="4200"/>
              <a:buNone/>
              <a:defRPr/>
            </a:lvl3pPr>
            <a:lvl4pPr lvl="3" rtl="0" algn="ctr">
              <a:lnSpc>
                <a:spcPct val="100000"/>
              </a:lnSpc>
              <a:spcBef>
                <a:spcPts val="0"/>
              </a:spcBef>
              <a:spcAft>
                <a:spcPts val="0"/>
              </a:spcAft>
              <a:buSzPts val="4200"/>
              <a:buNone/>
              <a:defRPr/>
            </a:lvl4pPr>
            <a:lvl5pPr lvl="4" rtl="0" algn="ctr">
              <a:lnSpc>
                <a:spcPct val="100000"/>
              </a:lnSpc>
              <a:spcBef>
                <a:spcPts val="0"/>
              </a:spcBef>
              <a:spcAft>
                <a:spcPts val="0"/>
              </a:spcAft>
              <a:buSzPts val="4200"/>
              <a:buNone/>
              <a:defRPr/>
            </a:lvl5pPr>
            <a:lvl6pPr lvl="5" rtl="0" algn="ctr">
              <a:lnSpc>
                <a:spcPct val="100000"/>
              </a:lnSpc>
              <a:spcBef>
                <a:spcPts val="0"/>
              </a:spcBef>
              <a:spcAft>
                <a:spcPts val="0"/>
              </a:spcAft>
              <a:buSzPts val="4200"/>
              <a:buNone/>
              <a:defRPr/>
            </a:lvl6pPr>
            <a:lvl7pPr lvl="6" rtl="0" algn="ctr">
              <a:lnSpc>
                <a:spcPct val="100000"/>
              </a:lnSpc>
              <a:spcBef>
                <a:spcPts val="0"/>
              </a:spcBef>
              <a:spcAft>
                <a:spcPts val="0"/>
              </a:spcAft>
              <a:buSzPts val="4200"/>
              <a:buNone/>
              <a:defRPr/>
            </a:lvl7pPr>
            <a:lvl8pPr lvl="7" rtl="0" algn="ctr">
              <a:lnSpc>
                <a:spcPct val="100000"/>
              </a:lnSpc>
              <a:spcBef>
                <a:spcPts val="0"/>
              </a:spcBef>
              <a:spcAft>
                <a:spcPts val="0"/>
              </a:spcAft>
              <a:buSzPts val="4200"/>
              <a:buNone/>
              <a:defRPr/>
            </a:lvl8pPr>
            <a:lvl9pPr lvl="8" rtl="0" algn="ctr">
              <a:lnSpc>
                <a:spcPct val="100000"/>
              </a:lnSpc>
              <a:spcBef>
                <a:spcPts val="0"/>
              </a:spcBef>
              <a:spcAft>
                <a:spcPts val="0"/>
              </a:spcAft>
              <a:buSzPts val="4200"/>
              <a:buNone/>
              <a:defRPr/>
            </a:lvl9pPr>
          </a:lstStyle>
          <a:p/>
        </p:txBody>
      </p:sp>
      <p:sp>
        <p:nvSpPr>
          <p:cNvPr id="346" name="Google Shape;346;p53"/>
          <p:cNvSpPr/>
          <p:nvPr/>
        </p:nvSpPr>
        <p:spPr>
          <a:xfrm>
            <a:off x="522575" y="3458700"/>
            <a:ext cx="465900" cy="945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53"/>
          <p:cNvSpPr txBox="1"/>
          <p:nvPr>
            <p:ph idx="2" type="subTitle"/>
          </p:nvPr>
        </p:nvSpPr>
        <p:spPr>
          <a:xfrm>
            <a:off x="422950" y="3714075"/>
            <a:ext cx="7831200" cy="300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900"/>
              <a:buNone/>
              <a:defRPr sz="1800">
                <a:solidFill>
                  <a:srgbClr val="3C4043"/>
                </a:solidFill>
                <a:latin typeface="Google Sans"/>
                <a:ea typeface="Google Sans"/>
                <a:cs typeface="Google Sans"/>
                <a:sym typeface="Google Sans"/>
              </a:defRPr>
            </a:lvl1pPr>
            <a:lvl2pPr lvl="1" rtl="0" algn="l">
              <a:lnSpc>
                <a:spcPct val="100000"/>
              </a:lnSpc>
              <a:spcBef>
                <a:spcPts val="2200"/>
              </a:spcBef>
              <a:spcAft>
                <a:spcPts val="0"/>
              </a:spcAft>
              <a:buSzPts val="900"/>
              <a:buNone/>
              <a:defRPr sz="1800"/>
            </a:lvl2pPr>
            <a:lvl3pPr lvl="2" rtl="0" algn="l">
              <a:lnSpc>
                <a:spcPct val="100000"/>
              </a:lnSpc>
              <a:spcBef>
                <a:spcPts val="2200"/>
              </a:spcBef>
              <a:spcAft>
                <a:spcPts val="0"/>
              </a:spcAft>
              <a:buSzPts val="900"/>
              <a:buNone/>
              <a:defRPr sz="1800"/>
            </a:lvl3pPr>
            <a:lvl4pPr lvl="3" rtl="0" algn="l">
              <a:lnSpc>
                <a:spcPct val="100000"/>
              </a:lnSpc>
              <a:spcBef>
                <a:spcPts val="2200"/>
              </a:spcBef>
              <a:spcAft>
                <a:spcPts val="0"/>
              </a:spcAft>
              <a:buSzPts val="900"/>
              <a:buNone/>
              <a:defRPr sz="1800"/>
            </a:lvl4pPr>
            <a:lvl5pPr lvl="4" rtl="0" algn="l">
              <a:lnSpc>
                <a:spcPct val="100000"/>
              </a:lnSpc>
              <a:spcBef>
                <a:spcPts val="2200"/>
              </a:spcBef>
              <a:spcAft>
                <a:spcPts val="0"/>
              </a:spcAft>
              <a:buSzPts val="900"/>
              <a:buNone/>
              <a:defRPr sz="1800"/>
            </a:lvl5pPr>
            <a:lvl6pPr lvl="5" rtl="0" algn="l">
              <a:lnSpc>
                <a:spcPct val="100000"/>
              </a:lnSpc>
              <a:spcBef>
                <a:spcPts val="2200"/>
              </a:spcBef>
              <a:spcAft>
                <a:spcPts val="0"/>
              </a:spcAft>
              <a:buSzPts val="900"/>
              <a:buNone/>
              <a:defRPr sz="1800"/>
            </a:lvl6pPr>
            <a:lvl7pPr lvl="6" rtl="0" algn="l">
              <a:lnSpc>
                <a:spcPct val="100000"/>
              </a:lnSpc>
              <a:spcBef>
                <a:spcPts val="2200"/>
              </a:spcBef>
              <a:spcAft>
                <a:spcPts val="0"/>
              </a:spcAft>
              <a:buSzPts val="900"/>
              <a:buNone/>
              <a:defRPr sz="1800"/>
            </a:lvl7pPr>
            <a:lvl8pPr lvl="7" rtl="0" algn="l">
              <a:lnSpc>
                <a:spcPct val="100000"/>
              </a:lnSpc>
              <a:spcBef>
                <a:spcPts val="2200"/>
              </a:spcBef>
              <a:spcAft>
                <a:spcPts val="0"/>
              </a:spcAft>
              <a:buSzPts val="900"/>
              <a:buNone/>
              <a:defRPr sz="1800"/>
            </a:lvl8pPr>
            <a:lvl9pPr lvl="8" rtl="0" algn="l">
              <a:lnSpc>
                <a:spcPct val="100000"/>
              </a:lnSpc>
              <a:spcBef>
                <a:spcPts val="2200"/>
              </a:spcBef>
              <a:spcAft>
                <a:spcPts val="0"/>
              </a:spcAft>
              <a:buSzPts val="900"/>
              <a:buNone/>
              <a:defRPr sz="1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Yellow 1">
  <p:cSld name="TITLE_2_1_2_1_1">
    <p:spTree>
      <p:nvGrpSpPr>
        <p:cNvPr id="348" name="Shape 348"/>
        <p:cNvGrpSpPr/>
        <p:nvPr/>
      </p:nvGrpSpPr>
      <p:grpSpPr>
        <a:xfrm>
          <a:off x="0" y="0"/>
          <a:ext cx="0" cy="0"/>
          <a:chOff x="0" y="0"/>
          <a:chExt cx="0" cy="0"/>
        </a:xfrm>
      </p:grpSpPr>
      <p:sp>
        <p:nvSpPr>
          <p:cNvPr id="349" name="Google Shape;349;p54"/>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54"/>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BDC1C6"/>
                </a:solidFill>
                <a:latin typeface="Roboto"/>
                <a:ea typeface="Roboto"/>
                <a:cs typeface="Roboto"/>
                <a:sym typeface="Roboto"/>
              </a:rPr>
              <a:t>Proprietary + Confidential</a:t>
            </a:r>
            <a:endParaRPr b="0" i="0" sz="600" u="none" cap="none" strike="noStrike">
              <a:solidFill>
                <a:srgbClr val="BDC1C6"/>
              </a:solidFill>
              <a:latin typeface="Roboto"/>
              <a:ea typeface="Roboto"/>
              <a:cs typeface="Roboto"/>
              <a:sym typeface="Roboto"/>
            </a:endParaRPr>
          </a:p>
        </p:txBody>
      </p:sp>
      <p:sp>
        <p:nvSpPr>
          <p:cNvPr id="351" name="Google Shape;351;p54"/>
          <p:cNvSpPr/>
          <p:nvPr/>
        </p:nvSpPr>
        <p:spPr>
          <a:xfrm>
            <a:off x="-22468" y="235365"/>
            <a:ext cx="57900" cy="4672800"/>
          </a:xfrm>
          <a:prstGeom prst="rect">
            <a:avLst/>
          </a:prstGeom>
          <a:solidFill>
            <a:srgbClr val="FBBC0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52" name="Google Shape;352;p54"/>
          <p:cNvSpPr txBox="1"/>
          <p:nvPr>
            <p:ph idx="1" type="body"/>
          </p:nvPr>
        </p:nvSpPr>
        <p:spPr>
          <a:xfrm>
            <a:off x="344501"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SzPts val="900"/>
              <a:buChar char="●"/>
              <a:defRPr sz="1100">
                <a:solidFill>
                  <a:srgbClr val="5F6368"/>
                </a:solidFill>
              </a:defRPr>
            </a:lvl1pPr>
            <a:lvl2pPr indent="-285750" lvl="1" marL="914400" marR="0" rtl="0" algn="l">
              <a:lnSpc>
                <a:spcPct val="260000"/>
              </a:lnSpc>
              <a:spcBef>
                <a:spcPts val="0"/>
              </a:spcBef>
              <a:spcAft>
                <a:spcPts val="0"/>
              </a:spcAft>
              <a:buSzPts val="900"/>
              <a:buChar char="○"/>
              <a:defRPr sz="1100">
                <a:solidFill>
                  <a:srgbClr val="5F6368"/>
                </a:solidFill>
              </a:defRPr>
            </a:lvl2pPr>
            <a:lvl3pPr indent="-298450" lvl="2" marL="1371600" rtl="0" algn="l">
              <a:lnSpc>
                <a:spcPct val="260000"/>
              </a:lnSpc>
              <a:spcBef>
                <a:spcPts val="0"/>
              </a:spcBef>
              <a:spcAft>
                <a:spcPts val="0"/>
              </a:spcAft>
              <a:buClr>
                <a:srgbClr val="5F6368"/>
              </a:buClr>
              <a:buSzPts val="1100"/>
              <a:buChar char="■"/>
              <a:defRPr sz="1100">
                <a:solidFill>
                  <a:srgbClr val="5F6368"/>
                </a:solidFill>
              </a:defRPr>
            </a:lvl3pPr>
            <a:lvl4pPr indent="-298450" lvl="3" marL="1828800" rtl="0" algn="l">
              <a:lnSpc>
                <a:spcPct val="260000"/>
              </a:lnSpc>
              <a:spcBef>
                <a:spcPts val="0"/>
              </a:spcBef>
              <a:spcAft>
                <a:spcPts val="0"/>
              </a:spcAft>
              <a:buClr>
                <a:srgbClr val="5F6368"/>
              </a:buClr>
              <a:buSzPts val="1100"/>
              <a:buChar char="●"/>
              <a:defRPr sz="1100">
                <a:solidFill>
                  <a:srgbClr val="5F6368"/>
                </a:solidFill>
              </a:defRPr>
            </a:lvl4pPr>
            <a:lvl5pPr indent="-298450" lvl="4" marL="2286000" rtl="0" algn="l">
              <a:lnSpc>
                <a:spcPct val="260000"/>
              </a:lnSpc>
              <a:spcBef>
                <a:spcPts val="0"/>
              </a:spcBef>
              <a:spcAft>
                <a:spcPts val="0"/>
              </a:spcAft>
              <a:buClr>
                <a:srgbClr val="5F6368"/>
              </a:buClr>
              <a:buSzPts val="1100"/>
              <a:buChar char="○"/>
              <a:defRPr sz="1100">
                <a:solidFill>
                  <a:srgbClr val="5F6368"/>
                </a:solidFill>
              </a:defRPr>
            </a:lvl5pPr>
            <a:lvl6pPr indent="-298450" lvl="5" marL="2743200" rtl="0" algn="l">
              <a:lnSpc>
                <a:spcPct val="260000"/>
              </a:lnSpc>
              <a:spcBef>
                <a:spcPts val="0"/>
              </a:spcBef>
              <a:spcAft>
                <a:spcPts val="0"/>
              </a:spcAft>
              <a:buClr>
                <a:srgbClr val="5F6368"/>
              </a:buClr>
              <a:buSzPts val="1100"/>
              <a:buChar char="■"/>
              <a:defRPr sz="1100">
                <a:solidFill>
                  <a:srgbClr val="5F6368"/>
                </a:solidFill>
              </a:defRPr>
            </a:lvl6pPr>
            <a:lvl7pPr indent="-298450" lvl="6" marL="3200400" rtl="0" algn="l">
              <a:lnSpc>
                <a:spcPct val="260000"/>
              </a:lnSpc>
              <a:spcBef>
                <a:spcPts val="0"/>
              </a:spcBef>
              <a:spcAft>
                <a:spcPts val="0"/>
              </a:spcAft>
              <a:buClr>
                <a:srgbClr val="5F6368"/>
              </a:buClr>
              <a:buSzPts val="1100"/>
              <a:buChar char="●"/>
              <a:defRPr sz="1100">
                <a:solidFill>
                  <a:srgbClr val="5F6368"/>
                </a:solidFill>
              </a:defRPr>
            </a:lvl7pPr>
            <a:lvl8pPr indent="-298450" lvl="7" marL="3657600" rtl="0" algn="l">
              <a:lnSpc>
                <a:spcPct val="260000"/>
              </a:lnSpc>
              <a:spcBef>
                <a:spcPts val="0"/>
              </a:spcBef>
              <a:spcAft>
                <a:spcPts val="0"/>
              </a:spcAft>
              <a:buClr>
                <a:srgbClr val="5F6368"/>
              </a:buClr>
              <a:buSzPts val="1100"/>
              <a:buChar char="○"/>
              <a:defRPr sz="1100">
                <a:solidFill>
                  <a:srgbClr val="5F6368"/>
                </a:solidFill>
              </a:defRPr>
            </a:lvl8pPr>
            <a:lvl9pPr indent="-298450" lvl="8" marL="4114800" rtl="0" algn="l">
              <a:lnSpc>
                <a:spcPct val="260000"/>
              </a:lnSpc>
              <a:spcBef>
                <a:spcPts val="0"/>
              </a:spcBef>
              <a:spcAft>
                <a:spcPts val="0"/>
              </a:spcAft>
              <a:buClr>
                <a:srgbClr val="5F6368"/>
              </a:buClr>
              <a:buSzPts val="1100"/>
              <a:buChar char="■"/>
              <a:defRPr sz="1100">
                <a:solidFill>
                  <a:srgbClr val="5F6368"/>
                </a:solidFill>
              </a:defRPr>
            </a:lvl9pPr>
          </a:lstStyle>
          <a:p/>
        </p:txBody>
      </p:sp>
      <p:sp>
        <p:nvSpPr>
          <p:cNvPr id="353" name="Google Shape;353;p54"/>
          <p:cNvSpPr txBox="1"/>
          <p:nvPr>
            <p:ph type="title"/>
          </p:nvPr>
        </p:nvSpPr>
        <p:spPr>
          <a:xfrm>
            <a:off x="344501"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a:lvl1pPr>
            <a:lvl2pPr lvl="1" rtl="0" algn="ctr">
              <a:lnSpc>
                <a:spcPct val="100000"/>
              </a:lnSpc>
              <a:spcBef>
                <a:spcPts val="0"/>
              </a:spcBef>
              <a:spcAft>
                <a:spcPts val="0"/>
              </a:spcAft>
              <a:buSzPts val="4200"/>
              <a:buNone/>
              <a:defRPr/>
            </a:lvl2pPr>
            <a:lvl3pPr lvl="2" rtl="0" algn="ctr">
              <a:lnSpc>
                <a:spcPct val="100000"/>
              </a:lnSpc>
              <a:spcBef>
                <a:spcPts val="0"/>
              </a:spcBef>
              <a:spcAft>
                <a:spcPts val="0"/>
              </a:spcAft>
              <a:buSzPts val="4200"/>
              <a:buNone/>
              <a:defRPr/>
            </a:lvl3pPr>
            <a:lvl4pPr lvl="3" rtl="0" algn="ctr">
              <a:lnSpc>
                <a:spcPct val="100000"/>
              </a:lnSpc>
              <a:spcBef>
                <a:spcPts val="0"/>
              </a:spcBef>
              <a:spcAft>
                <a:spcPts val="0"/>
              </a:spcAft>
              <a:buSzPts val="4200"/>
              <a:buNone/>
              <a:defRPr/>
            </a:lvl4pPr>
            <a:lvl5pPr lvl="4" rtl="0" algn="ctr">
              <a:lnSpc>
                <a:spcPct val="100000"/>
              </a:lnSpc>
              <a:spcBef>
                <a:spcPts val="0"/>
              </a:spcBef>
              <a:spcAft>
                <a:spcPts val="0"/>
              </a:spcAft>
              <a:buSzPts val="4200"/>
              <a:buNone/>
              <a:defRPr/>
            </a:lvl5pPr>
            <a:lvl6pPr lvl="5" rtl="0" algn="ctr">
              <a:lnSpc>
                <a:spcPct val="100000"/>
              </a:lnSpc>
              <a:spcBef>
                <a:spcPts val="0"/>
              </a:spcBef>
              <a:spcAft>
                <a:spcPts val="0"/>
              </a:spcAft>
              <a:buSzPts val="4200"/>
              <a:buNone/>
              <a:defRPr/>
            </a:lvl6pPr>
            <a:lvl7pPr lvl="6" rtl="0" algn="ctr">
              <a:lnSpc>
                <a:spcPct val="100000"/>
              </a:lnSpc>
              <a:spcBef>
                <a:spcPts val="0"/>
              </a:spcBef>
              <a:spcAft>
                <a:spcPts val="0"/>
              </a:spcAft>
              <a:buSzPts val="4200"/>
              <a:buNone/>
              <a:defRPr/>
            </a:lvl7pPr>
            <a:lvl8pPr lvl="7" rtl="0" algn="ctr">
              <a:lnSpc>
                <a:spcPct val="100000"/>
              </a:lnSpc>
              <a:spcBef>
                <a:spcPts val="0"/>
              </a:spcBef>
              <a:spcAft>
                <a:spcPts val="0"/>
              </a:spcAft>
              <a:buSzPts val="4200"/>
              <a:buNone/>
              <a:defRPr/>
            </a:lvl8pPr>
            <a:lvl9pPr lvl="8" rtl="0" algn="ctr">
              <a:lnSpc>
                <a:spcPct val="100000"/>
              </a:lnSpc>
              <a:spcBef>
                <a:spcPts val="0"/>
              </a:spcBef>
              <a:spcAft>
                <a:spcPts val="0"/>
              </a:spcAft>
              <a:buSzPts val="4200"/>
              <a:buNone/>
              <a:defRPr/>
            </a:lvl9pPr>
          </a:lstStyle>
          <a:p/>
        </p:txBody>
      </p:sp>
      <p:sp>
        <p:nvSpPr>
          <p:cNvPr id="354" name="Google Shape;354;p54"/>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sz="600">
                <a:solidFill>
                  <a:srgbClr val="D5D5D5"/>
                </a:solidFill>
              </a:defRPr>
            </a:lvl1pPr>
            <a:lvl2pPr indent="-228600" lvl="1" marL="914400" marR="0" rtl="0" algn="l">
              <a:lnSpc>
                <a:spcPct val="100000"/>
              </a:lnSpc>
              <a:spcBef>
                <a:spcPts val="0"/>
              </a:spcBef>
              <a:spcAft>
                <a:spcPts val="0"/>
              </a:spcAft>
              <a:buClr>
                <a:srgbClr val="000000"/>
              </a:buClr>
              <a:buSzPts val="1100"/>
              <a:buFont typeface="Arial"/>
              <a:buNone/>
              <a:defRPr sz="600">
                <a:solidFill>
                  <a:srgbClr val="D5D5D5"/>
                </a:solidFill>
              </a:defRPr>
            </a:lvl2pPr>
            <a:lvl3pPr indent="-228600" lvl="2" marL="1371600" marR="0" rtl="0" algn="l">
              <a:lnSpc>
                <a:spcPct val="100000"/>
              </a:lnSpc>
              <a:spcBef>
                <a:spcPts val="0"/>
              </a:spcBef>
              <a:spcAft>
                <a:spcPts val="0"/>
              </a:spcAft>
              <a:buClr>
                <a:srgbClr val="000000"/>
              </a:buClr>
              <a:buSzPts val="1100"/>
              <a:buFont typeface="Arial"/>
              <a:buNone/>
              <a:defRPr sz="600">
                <a:solidFill>
                  <a:srgbClr val="D5D5D5"/>
                </a:solidFill>
              </a:defRPr>
            </a:lvl3pPr>
            <a:lvl4pPr indent="-228600" lvl="3" marL="1828800" marR="0" rtl="0" algn="l">
              <a:lnSpc>
                <a:spcPct val="100000"/>
              </a:lnSpc>
              <a:spcBef>
                <a:spcPts val="0"/>
              </a:spcBef>
              <a:spcAft>
                <a:spcPts val="0"/>
              </a:spcAft>
              <a:buClr>
                <a:srgbClr val="000000"/>
              </a:buClr>
              <a:buSzPts val="1100"/>
              <a:buFont typeface="Arial"/>
              <a:buNone/>
              <a:defRPr sz="600">
                <a:solidFill>
                  <a:srgbClr val="D5D5D5"/>
                </a:solidFill>
              </a:defRPr>
            </a:lvl4pPr>
            <a:lvl5pPr indent="-228600" lvl="4" marL="2286000" marR="0" rtl="0" algn="l">
              <a:lnSpc>
                <a:spcPct val="100000"/>
              </a:lnSpc>
              <a:spcBef>
                <a:spcPts val="0"/>
              </a:spcBef>
              <a:spcAft>
                <a:spcPts val="0"/>
              </a:spcAft>
              <a:buClr>
                <a:srgbClr val="000000"/>
              </a:buClr>
              <a:buSzPts val="1100"/>
              <a:buFont typeface="Arial"/>
              <a:buNone/>
              <a:defRPr sz="600">
                <a:solidFill>
                  <a:srgbClr val="D5D5D5"/>
                </a:solidFill>
              </a:defRPr>
            </a:lvl5pPr>
            <a:lvl6pPr indent="-228600" lvl="5" marL="2743200" marR="0" rtl="0" algn="l">
              <a:lnSpc>
                <a:spcPct val="100000"/>
              </a:lnSpc>
              <a:spcBef>
                <a:spcPts val="0"/>
              </a:spcBef>
              <a:spcAft>
                <a:spcPts val="0"/>
              </a:spcAft>
              <a:buClr>
                <a:srgbClr val="000000"/>
              </a:buClr>
              <a:buSzPts val="1100"/>
              <a:buFont typeface="Arial"/>
              <a:buNone/>
              <a:defRPr sz="600">
                <a:solidFill>
                  <a:srgbClr val="D5D5D5"/>
                </a:solidFill>
              </a:defRPr>
            </a:lvl6pPr>
            <a:lvl7pPr indent="-228600" lvl="6" marL="3200400" marR="0" rtl="0" algn="l">
              <a:lnSpc>
                <a:spcPct val="100000"/>
              </a:lnSpc>
              <a:spcBef>
                <a:spcPts val="0"/>
              </a:spcBef>
              <a:spcAft>
                <a:spcPts val="0"/>
              </a:spcAft>
              <a:buClr>
                <a:srgbClr val="000000"/>
              </a:buClr>
              <a:buSzPts val="1100"/>
              <a:buFont typeface="Arial"/>
              <a:buNone/>
              <a:defRPr sz="600">
                <a:solidFill>
                  <a:srgbClr val="D5D5D5"/>
                </a:solidFill>
              </a:defRPr>
            </a:lvl7pPr>
            <a:lvl8pPr indent="-228600" lvl="7" marL="3657600" marR="0" rtl="0" algn="l">
              <a:lnSpc>
                <a:spcPct val="100000"/>
              </a:lnSpc>
              <a:spcBef>
                <a:spcPts val="0"/>
              </a:spcBef>
              <a:spcAft>
                <a:spcPts val="0"/>
              </a:spcAft>
              <a:buClr>
                <a:srgbClr val="000000"/>
              </a:buClr>
              <a:buSzPts val="1100"/>
              <a:buFont typeface="Arial"/>
              <a:buNone/>
              <a:defRPr sz="600">
                <a:solidFill>
                  <a:srgbClr val="D5D5D5"/>
                </a:solidFill>
              </a:defRPr>
            </a:lvl8pPr>
            <a:lvl9pPr indent="-228600" lvl="8" marL="4114800" marR="0" rtl="0" algn="l">
              <a:lnSpc>
                <a:spcPct val="100000"/>
              </a:lnSpc>
              <a:spcBef>
                <a:spcPts val="0"/>
              </a:spcBef>
              <a:spcAft>
                <a:spcPts val="0"/>
              </a:spcAft>
              <a:buClr>
                <a:srgbClr val="000000"/>
              </a:buClr>
              <a:buSzPts val="1100"/>
              <a:buFont typeface="Arial"/>
              <a:buNone/>
              <a:defRPr sz="600">
                <a:solidFill>
                  <a:srgbClr val="D5D5D5"/>
                </a:solidFill>
              </a:defRPr>
            </a:lvl9pPr>
          </a:lstStyle>
          <a:p/>
        </p:txBody>
      </p:sp>
      <p:pic>
        <p:nvPicPr>
          <p:cNvPr id="355" name="Google Shape;355;p54"/>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Blue 1">
  <p:cSld name="TITLE_2_2_1_1">
    <p:spTree>
      <p:nvGrpSpPr>
        <p:cNvPr id="356" name="Shape 356"/>
        <p:cNvGrpSpPr/>
        <p:nvPr/>
      </p:nvGrpSpPr>
      <p:grpSpPr>
        <a:xfrm>
          <a:off x="0" y="0"/>
          <a:ext cx="0" cy="0"/>
          <a:chOff x="0" y="0"/>
          <a:chExt cx="0" cy="0"/>
        </a:xfrm>
      </p:grpSpPr>
      <p:sp>
        <p:nvSpPr>
          <p:cNvPr id="357" name="Google Shape;357;p55"/>
          <p:cNvSpPr txBox="1"/>
          <p:nvPr>
            <p:ph idx="1" type="body"/>
          </p:nvPr>
        </p:nvSpPr>
        <p:spPr>
          <a:xfrm>
            <a:off x="344501"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30000"/>
              </a:lnSpc>
              <a:spcBef>
                <a:spcPts val="0"/>
              </a:spcBef>
              <a:spcAft>
                <a:spcPts val="0"/>
              </a:spcAft>
              <a:buSzPts val="900"/>
              <a:buChar char="●"/>
              <a:defRPr sz="1100">
                <a:solidFill>
                  <a:srgbClr val="5F6368"/>
                </a:solidFill>
              </a:defRPr>
            </a:lvl1pPr>
            <a:lvl2pPr indent="-285750" lvl="1" marL="914400" marR="0" rtl="0" algn="l">
              <a:lnSpc>
                <a:spcPct val="130000"/>
              </a:lnSpc>
              <a:spcBef>
                <a:spcPts val="0"/>
              </a:spcBef>
              <a:spcAft>
                <a:spcPts val="0"/>
              </a:spcAft>
              <a:buSzPts val="900"/>
              <a:buChar char="○"/>
              <a:defRPr sz="1100">
                <a:solidFill>
                  <a:srgbClr val="5F6368"/>
                </a:solidFill>
              </a:defRPr>
            </a:lvl2pPr>
            <a:lvl3pPr indent="-298450" lvl="2" marL="1371600" rtl="0" algn="l">
              <a:lnSpc>
                <a:spcPct val="130000"/>
              </a:lnSpc>
              <a:spcBef>
                <a:spcPts val="0"/>
              </a:spcBef>
              <a:spcAft>
                <a:spcPts val="0"/>
              </a:spcAft>
              <a:buClr>
                <a:srgbClr val="5F6368"/>
              </a:buClr>
              <a:buSzPts val="1100"/>
              <a:buChar char="■"/>
              <a:defRPr sz="1100">
                <a:solidFill>
                  <a:srgbClr val="5F6368"/>
                </a:solidFill>
              </a:defRPr>
            </a:lvl3pPr>
            <a:lvl4pPr indent="-298450" lvl="3" marL="1828800" rtl="0" algn="l">
              <a:lnSpc>
                <a:spcPct val="130000"/>
              </a:lnSpc>
              <a:spcBef>
                <a:spcPts val="0"/>
              </a:spcBef>
              <a:spcAft>
                <a:spcPts val="0"/>
              </a:spcAft>
              <a:buClr>
                <a:srgbClr val="5F6368"/>
              </a:buClr>
              <a:buSzPts val="1100"/>
              <a:buChar char="●"/>
              <a:defRPr sz="1100">
                <a:solidFill>
                  <a:srgbClr val="5F6368"/>
                </a:solidFill>
              </a:defRPr>
            </a:lvl4pPr>
            <a:lvl5pPr indent="-298450" lvl="4" marL="2286000" rtl="0" algn="l">
              <a:lnSpc>
                <a:spcPct val="130000"/>
              </a:lnSpc>
              <a:spcBef>
                <a:spcPts val="0"/>
              </a:spcBef>
              <a:spcAft>
                <a:spcPts val="0"/>
              </a:spcAft>
              <a:buClr>
                <a:srgbClr val="5F6368"/>
              </a:buClr>
              <a:buSzPts val="1100"/>
              <a:buChar char="○"/>
              <a:defRPr sz="1100">
                <a:solidFill>
                  <a:srgbClr val="5F6368"/>
                </a:solidFill>
              </a:defRPr>
            </a:lvl5pPr>
            <a:lvl6pPr indent="-298450" lvl="5" marL="2743200" rtl="0" algn="l">
              <a:lnSpc>
                <a:spcPct val="130000"/>
              </a:lnSpc>
              <a:spcBef>
                <a:spcPts val="0"/>
              </a:spcBef>
              <a:spcAft>
                <a:spcPts val="0"/>
              </a:spcAft>
              <a:buClr>
                <a:srgbClr val="5F6368"/>
              </a:buClr>
              <a:buSzPts val="1100"/>
              <a:buChar char="■"/>
              <a:defRPr sz="1100">
                <a:solidFill>
                  <a:srgbClr val="5F6368"/>
                </a:solidFill>
              </a:defRPr>
            </a:lvl6pPr>
            <a:lvl7pPr indent="-298450" lvl="6" marL="3200400" rtl="0" algn="l">
              <a:lnSpc>
                <a:spcPct val="130000"/>
              </a:lnSpc>
              <a:spcBef>
                <a:spcPts val="0"/>
              </a:spcBef>
              <a:spcAft>
                <a:spcPts val="0"/>
              </a:spcAft>
              <a:buClr>
                <a:srgbClr val="5F6368"/>
              </a:buClr>
              <a:buSzPts val="1100"/>
              <a:buChar char="●"/>
              <a:defRPr sz="1100">
                <a:solidFill>
                  <a:srgbClr val="5F6368"/>
                </a:solidFill>
              </a:defRPr>
            </a:lvl7pPr>
            <a:lvl8pPr indent="-298450" lvl="7" marL="3657600" rtl="0" algn="l">
              <a:lnSpc>
                <a:spcPct val="130000"/>
              </a:lnSpc>
              <a:spcBef>
                <a:spcPts val="0"/>
              </a:spcBef>
              <a:spcAft>
                <a:spcPts val="0"/>
              </a:spcAft>
              <a:buClr>
                <a:srgbClr val="5F6368"/>
              </a:buClr>
              <a:buSzPts val="1100"/>
              <a:buChar char="○"/>
              <a:defRPr sz="1100">
                <a:solidFill>
                  <a:srgbClr val="5F6368"/>
                </a:solidFill>
              </a:defRPr>
            </a:lvl8pPr>
            <a:lvl9pPr indent="-298450" lvl="8" marL="4114800" rtl="0" algn="l">
              <a:lnSpc>
                <a:spcPct val="130000"/>
              </a:lnSpc>
              <a:spcBef>
                <a:spcPts val="0"/>
              </a:spcBef>
              <a:spcAft>
                <a:spcPts val="0"/>
              </a:spcAft>
              <a:buClr>
                <a:srgbClr val="5F6368"/>
              </a:buClr>
              <a:buSzPts val="1100"/>
              <a:buChar char="■"/>
              <a:defRPr sz="1100">
                <a:solidFill>
                  <a:srgbClr val="5F6368"/>
                </a:solidFill>
              </a:defRPr>
            </a:lvl9pPr>
          </a:lstStyle>
          <a:p/>
        </p:txBody>
      </p:sp>
      <p:sp>
        <p:nvSpPr>
          <p:cNvPr id="358" name="Google Shape;358;p55"/>
          <p:cNvSpPr txBox="1"/>
          <p:nvPr>
            <p:ph type="title"/>
          </p:nvPr>
        </p:nvSpPr>
        <p:spPr>
          <a:xfrm>
            <a:off x="344501"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a:lvl1pPr>
            <a:lvl2pPr lvl="1" rtl="0" algn="ctr">
              <a:lnSpc>
                <a:spcPct val="100000"/>
              </a:lnSpc>
              <a:spcBef>
                <a:spcPts val="0"/>
              </a:spcBef>
              <a:spcAft>
                <a:spcPts val="0"/>
              </a:spcAft>
              <a:buSzPts val="4200"/>
              <a:buNone/>
              <a:defRPr/>
            </a:lvl2pPr>
            <a:lvl3pPr lvl="2" rtl="0" algn="ctr">
              <a:lnSpc>
                <a:spcPct val="100000"/>
              </a:lnSpc>
              <a:spcBef>
                <a:spcPts val="0"/>
              </a:spcBef>
              <a:spcAft>
                <a:spcPts val="0"/>
              </a:spcAft>
              <a:buSzPts val="4200"/>
              <a:buNone/>
              <a:defRPr/>
            </a:lvl3pPr>
            <a:lvl4pPr lvl="3" rtl="0" algn="ctr">
              <a:lnSpc>
                <a:spcPct val="100000"/>
              </a:lnSpc>
              <a:spcBef>
                <a:spcPts val="0"/>
              </a:spcBef>
              <a:spcAft>
                <a:spcPts val="0"/>
              </a:spcAft>
              <a:buSzPts val="4200"/>
              <a:buNone/>
              <a:defRPr/>
            </a:lvl4pPr>
            <a:lvl5pPr lvl="4" rtl="0" algn="ctr">
              <a:lnSpc>
                <a:spcPct val="100000"/>
              </a:lnSpc>
              <a:spcBef>
                <a:spcPts val="0"/>
              </a:spcBef>
              <a:spcAft>
                <a:spcPts val="0"/>
              </a:spcAft>
              <a:buSzPts val="4200"/>
              <a:buNone/>
              <a:defRPr/>
            </a:lvl5pPr>
            <a:lvl6pPr lvl="5" rtl="0" algn="ctr">
              <a:lnSpc>
                <a:spcPct val="100000"/>
              </a:lnSpc>
              <a:spcBef>
                <a:spcPts val="0"/>
              </a:spcBef>
              <a:spcAft>
                <a:spcPts val="0"/>
              </a:spcAft>
              <a:buSzPts val="4200"/>
              <a:buNone/>
              <a:defRPr/>
            </a:lvl6pPr>
            <a:lvl7pPr lvl="6" rtl="0" algn="ctr">
              <a:lnSpc>
                <a:spcPct val="100000"/>
              </a:lnSpc>
              <a:spcBef>
                <a:spcPts val="0"/>
              </a:spcBef>
              <a:spcAft>
                <a:spcPts val="0"/>
              </a:spcAft>
              <a:buSzPts val="4200"/>
              <a:buNone/>
              <a:defRPr/>
            </a:lvl7pPr>
            <a:lvl8pPr lvl="7" rtl="0" algn="ctr">
              <a:lnSpc>
                <a:spcPct val="100000"/>
              </a:lnSpc>
              <a:spcBef>
                <a:spcPts val="0"/>
              </a:spcBef>
              <a:spcAft>
                <a:spcPts val="0"/>
              </a:spcAft>
              <a:buSzPts val="4200"/>
              <a:buNone/>
              <a:defRPr/>
            </a:lvl8pPr>
            <a:lvl9pPr lvl="8" rtl="0" algn="ctr">
              <a:lnSpc>
                <a:spcPct val="100000"/>
              </a:lnSpc>
              <a:spcBef>
                <a:spcPts val="0"/>
              </a:spcBef>
              <a:spcAft>
                <a:spcPts val="0"/>
              </a:spcAft>
              <a:buSzPts val="4200"/>
              <a:buNone/>
              <a:defRPr/>
            </a:lvl9pPr>
          </a:lstStyle>
          <a:p/>
        </p:txBody>
      </p:sp>
      <p:sp>
        <p:nvSpPr>
          <p:cNvPr id="359" name="Google Shape;359;p55"/>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55"/>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BDC1C6"/>
                </a:solidFill>
                <a:latin typeface="Roboto"/>
                <a:ea typeface="Roboto"/>
                <a:cs typeface="Roboto"/>
                <a:sym typeface="Roboto"/>
              </a:rPr>
              <a:t>Proprietary + Confidential</a:t>
            </a:r>
            <a:endParaRPr b="0" i="0" sz="600" u="none" cap="none" strike="noStrike">
              <a:solidFill>
                <a:srgbClr val="BDC1C6"/>
              </a:solidFill>
              <a:latin typeface="Roboto"/>
              <a:ea typeface="Roboto"/>
              <a:cs typeface="Roboto"/>
              <a:sym typeface="Roboto"/>
            </a:endParaRPr>
          </a:p>
        </p:txBody>
      </p:sp>
      <p:sp>
        <p:nvSpPr>
          <p:cNvPr id="361" name="Google Shape;361;p55"/>
          <p:cNvSpPr/>
          <p:nvPr/>
        </p:nvSpPr>
        <p:spPr>
          <a:xfrm>
            <a:off x="-22468" y="235365"/>
            <a:ext cx="57900" cy="4672800"/>
          </a:xfrm>
          <a:prstGeom prst="rect">
            <a:avLst/>
          </a:prstGeom>
          <a:solidFill>
            <a:srgbClr val="4285F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2" name="Google Shape;362;p55"/>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sz="600">
                <a:solidFill>
                  <a:srgbClr val="D5D5D5"/>
                </a:solidFill>
              </a:defRPr>
            </a:lvl1pPr>
            <a:lvl2pPr indent="-228600" lvl="1" marL="914400" marR="0" rtl="0" algn="l">
              <a:lnSpc>
                <a:spcPct val="100000"/>
              </a:lnSpc>
              <a:spcBef>
                <a:spcPts val="0"/>
              </a:spcBef>
              <a:spcAft>
                <a:spcPts val="0"/>
              </a:spcAft>
              <a:buClr>
                <a:srgbClr val="000000"/>
              </a:buClr>
              <a:buSzPts val="1100"/>
              <a:buFont typeface="Arial"/>
              <a:buNone/>
              <a:defRPr sz="600">
                <a:solidFill>
                  <a:srgbClr val="D5D5D5"/>
                </a:solidFill>
              </a:defRPr>
            </a:lvl2pPr>
            <a:lvl3pPr indent="-228600" lvl="2" marL="1371600" marR="0" rtl="0" algn="l">
              <a:lnSpc>
                <a:spcPct val="100000"/>
              </a:lnSpc>
              <a:spcBef>
                <a:spcPts val="0"/>
              </a:spcBef>
              <a:spcAft>
                <a:spcPts val="0"/>
              </a:spcAft>
              <a:buClr>
                <a:srgbClr val="000000"/>
              </a:buClr>
              <a:buSzPts val="1100"/>
              <a:buFont typeface="Arial"/>
              <a:buNone/>
              <a:defRPr sz="600">
                <a:solidFill>
                  <a:srgbClr val="D5D5D5"/>
                </a:solidFill>
              </a:defRPr>
            </a:lvl3pPr>
            <a:lvl4pPr indent="-228600" lvl="3" marL="1828800" marR="0" rtl="0" algn="l">
              <a:lnSpc>
                <a:spcPct val="100000"/>
              </a:lnSpc>
              <a:spcBef>
                <a:spcPts val="0"/>
              </a:spcBef>
              <a:spcAft>
                <a:spcPts val="0"/>
              </a:spcAft>
              <a:buClr>
                <a:srgbClr val="000000"/>
              </a:buClr>
              <a:buSzPts val="1100"/>
              <a:buFont typeface="Arial"/>
              <a:buNone/>
              <a:defRPr sz="600">
                <a:solidFill>
                  <a:srgbClr val="D5D5D5"/>
                </a:solidFill>
              </a:defRPr>
            </a:lvl4pPr>
            <a:lvl5pPr indent="-228600" lvl="4" marL="2286000" marR="0" rtl="0" algn="l">
              <a:lnSpc>
                <a:spcPct val="100000"/>
              </a:lnSpc>
              <a:spcBef>
                <a:spcPts val="0"/>
              </a:spcBef>
              <a:spcAft>
                <a:spcPts val="0"/>
              </a:spcAft>
              <a:buClr>
                <a:srgbClr val="000000"/>
              </a:buClr>
              <a:buSzPts val="1100"/>
              <a:buFont typeface="Arial"/>
              <a:buNone/>
              <a:defRPr sz="600">
                <a:solidFill>
                  <a:srgbClr val="D5D5D5"/>
                </a:solidFill>
              </a:defRPr>
            </a:lvl5pPr>
            <a:lvl6pPr indent="-228600" lvl="5" marL="2743200" marR="0" rtl="0" algn="l">
              <a:lnSpc>
                <a:spcPct val="100000"/>
              </a:lnSpc>
              <a:spcBef>
                <a:spcPts val="0"/>
              </a:spcBef>
              <a:spcAft>
                <a:spcPts val="0"/>
              </a:spcAft>
              <a:buClr>
                <a:srgbClr val="000000"/>
              </a:buClr>
              <a:buSzPts val="1100"/>
              <a:buFont typeface="Arial"/>
              <a:buNone/>
              <a:defRPr sz="600">
                <a:solidFill>
                  <a:srgbClr val="D5D5D5"/>
                </a:solidFill>
              </a:defRPr>
            </a:lvl6pPr>
            <a:lvl7pPr indent="-228600" lvl="6" marL="3200400" marR="0" rtl="0" algn="l">
              <a:lnSpc>
                <a:spcPct val="100000"/>
              </a:lnSpc>
              <a:spcBef>
                <a:spcPts val="0"/>
              </a:spcBef>
              <a:spcAft>
                <a:spcPts val="0"/>
              </a:spcAft>
              <a:buClr>
                <a:srgbClr val="000000"/>
              </a:buClr>
              <a:buSzPts val="1100"/>
              <a:buFont typeface="Arial"/>
              <a:buNone/>
              <a:defRPr sz="600">
                <a:solidFill>
                  <a:srgbClr val="D5D5D5"/>
                </a:solidFill>
              </a:defRPr>
            </a:lvl7pPr>
            <a:lvl8pPr indent="-228600" lvl="7" marL="3657600" marR="0" rtl="0" algn="l">
              <a:lnSpc>
                <a:spcPct val="100000"/>
              </a:lnSpc>
              <a:spcBef>
                <a:spcPts val="0"/>
              </a:spcBef>
              <a:spcAft>
                <a:spcPts val="0"/>
              </a:spcAft>
              <a:buClr>
                <a:srgbClr val="000000"/>
              </a:buClr>
              <a:buSzPts val="1100"/>
              <a:buFont typeface="Arial"/>
              <a:buNone/>
              <a:defRPr sz="600">
                <a:solidFill>
                  <a:srgbClr val="D5D5D5"/>
                </a:solidFill>
              </a:defRPr>
            </a:lvl8pPr>
            <a:lvl9pPr indent="-228600" lvl="8" marL="4114800" marR="0" rtl="0" algn="l">
              <a:lnSpc>
                <a:spcPct val="100000"/>
              </a:lnSpc>
              <a:spcBef>
                <a:spcPts val="0"/>
              </a:spcBef>
              <a:spcAft>
                <a:spcPts val="0"/>
              </a:spcAft>
              <a:buClr>
                <a:srgbClr val="000000"/>
              </a:buClr>
              <a:buSzPts val="1100"/>
              <a:buFont typeface="Arial"/>
              <a:buNone/>
              <a:defRPr sz="600">
                <a:solidFill>
                  <a:srgbClr val="D5D5D5"/>
                </a:solidFill>
              </a:defRPr>
            </a:lvl9pPr>
          </a:lstStyle>
          <a:p/>
        </p:txBody>
      </p:sp>
      <p:pic>
        <p:nvPicPr>
          <p:cNvPr id="363" name="Google Shape;363;p55"/>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Green 1">
  <p:cSld name="TITLE_2_1_1_2_1_1">
    <p:spTree>
      <p:nvGrpSpPr>
        <p:cNvPr id="364" name="Shape 364"/>
        <p:cNvGrpSpPr/>
        <p:nvPr/>
      </p:nvGrpSpPr>
      <p:grpSpPr>
        <a:xfrm>
          <a:off x="0" y="0"/>
          <a:ext cx="0" cy="0"/>
          <a:chOff x="0" y="0"/>
          <a:chExt cx="0" cy="0"/>
        </a:xfrm>
      </p:grpSpPr>
      <p:sp>
        <p:nvSpPr>
          <p:cNvPr id="365" name="Google Shape;365;p56"/>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56"/>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BDC1C6"/>
                </a:solidFill>
                <a:latin typeface="Roboto"/>
                <a:ea typeface="Roboto"/>
                <a:cs typeface="Roboto"/>
                <a:sym typeface="Roboto"/>
              </a:rPr>
              <a:t>Proprietary + Confidential</a:t>
            </a:r>
            <a:endParaRPr b="0" i="0" sz="600" u="none" cap="none" strike="noStrike">
              <a:solidFill>
                <a:srgbClr val="BDC1C6"/>
              </a:solidFill>
              <a:latin typeface="Roboto"/>
              <a:ea typeface="Roboto"/>
              <a:cs typeface="Roboto"/>
              <a:sym typeface="Roboto"/>
            </a:endParaRPr>
          </a:p>
        </p:txBody>
      </p:sp>
      <p:sp>
        <p:nvSpPr>
          <p:cNvPr id="367" name="Google Shape;367;p56"/>
          <p:cNvSpPr/>
          <p:nvPr/>
        </p:nvSpPr>
        <p:spPr>
          <a:xfrm>
            <a:off x="-22468" y="235365"/>
            <a:ext cx="57900" cy="4672800"/>
          </a:xfrm>
          <a:prstGeom prst="rect">
            <a:avLst/>
          </a:prstGeom>
          <a:solidFill>
            <a:srgbClr val="34A85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8" name="Google Shape;368;p56"/>
          <p:cNvSpPr txBox="1"/>
          <p:nvPr>
            <p:ph idx="1" type="body"/>
          </p:nvPr>
        </p:nvSpPr>
        <p:spPr>
          <a:xfrm>
            <a:off x="344501"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SzPts val="900"/>
              <a:buChar char="●"/>
              <a:defRPr sz="1100">
                <a:solidFill>
                  <a:srgbClr val="5F6368"/>
                </a:solidFill>
              </a:defRPr>
            </a:lvl1pPr>
            <a:lvl2pPr indent="-285750" lvl="1" marL="914400" marR="0" rtl="0" algn="l">
              <a:lnSpc>
                <a:spcPct val="260000"/>
              </a:lnSpc>
              <a:spcBef>
                <a:spcPts val="0"/>
              </a:spcBef>
              <a:spcAft>
                <a:spcPts val="0"/>
              </a:spcAft>
              <a:buSzPts val="900"/>
              <a:buChar char="○"/>
              <a:defRPr sz="1100">
                <a:solidFill>
                  <a:srgbClr val="5F6368"/>
                </a:solidFill>
              </a:defRPr>
            </a:lvl2pPr>
            <a:lvl3pPr indent="-298450" lvl="2" marL="1371600" rtl="0" algn="l">
              <a:lnSpc>
                <a:spcPct val="260000"/>
              </a:lnSpc>
              <a:spcBef>
                <a:spcPts val="0"/>
              </a:spcBef>
              <a:spcAft>
                <a:spcPts val="0"/>
              </a:spcAft>
              <a:buClr>
                <a:srgbClr val="5F6368"/>
              </a:buClr>
              <a:buSzPts val="1100"/>
              <a:buChar char="■"/>
              <a:defRPr sz="1100">
                <a:solidFill>
                  <a:srgbClr val="5F6368"/>
                </a:solidFill>
              </a:defRPr>
            </a:lvl3pPr>
            <a:lvl4pPr indent="-298450" lvl="3" marL="1828800" rtl="0" algn="l">
              <a:lnSpc>
                <a:spcPct val="260000"/>
              </a:lnSpc>
              <a:spcBef>
                <a:spcPts val="0"/>
              </a:spcBef>
              <a:spcAft>
                <a:spcPts val="0"/>
              </a:spcAft>
              <a:buClr>
                <a:srgbClr val="5F6368"/>
              </a:buClr>
              <a:buSzPts val="1100"/>
              <a:buChar char="●"/>
              <a:defRPr sz="1100">
                <a:solidFill>
                  <a:srgbClr val="5F6368"/>
                </a:solidFill>
              </a:defRPr>
            </a:lvl4pPr>
            <a:lvl5pPr indent="-298450" lvl="4" marL="2286000" rtl="0" algn="l">
              <a:lnSpc>
                <a:spcPct val="260000"/>
              </a:lnSpc>
              <a:spcBef>
                <a:spcPts val="0"/>
              </a:spcBef>
              <a:spcAft>
                <a:spcPts val="0"/>
              </a:spcAft>
              <a:buClr>
                <a:srgbClr val="5F6368"/>
              </a:buClr>
              <a:buSzPts val="1100"/>
              <a:buChar char="○"/>
              <a:defRPr sz="1100">
                <a:solidFill>
                  <a:srgbClr val="5F6368"/>
                </a:solidFill>
              </a:defRPr>
            </a:lvl5pPr>
            <a:lvl6pPr indent="-298450" lvl="5" marL="2743200" rtl="0" algn="l">
              <a:lnSpc>
                <a:spcPct val="260000"/>
              </a:lnSpc>
              <a:spcBef>
                <a:spcPts val="0"/>
              </a:spcBef>
              <a:spcAft>
                <a:spcPts val="0"/>
              </a:spcAft>
              <a:buClr>
                <a:srgbClr val="5F6368"/>
              </a:buClr>
              <a:buSzPts val="1100"/>
              <a:buChar char="■"/>
              <a:defRPr sz="1100">
                <a:solidFill>
                  <a:srgbClr val="5F6368"/>
                </a:solidFill>
              </a:defRPr>
            </a:lvl6pPr>
            <a:lvl7pPr indent="-298450" lvl="6" marL="3200400" rtl="0" algn="l">
              <a:lnSpc>
                <a:spcPct val="260000"/>
              </a:lnSpc>
              <a:spcBef>
                <a:spcPts val="0"/>
              </a:spcBef>
              <a:spcAft>
                <a:spcPts val="0"/>
              </a:spcAft>
              <a:buClr>
                <a:srgbClr val="5F6368"/>
              </a:buClr>
              <a:buSzPts val="1100"/>
              <a:buChar char="●"/>
              <a:defRPr sz="1100">
                <a:solidFill>
                  <a:srgbClr val="5F6368"/>
                </a:solidFill>
              </a:defRPr>
            </a:lvl7pPr>
            <a:lvl8pPr indent="-298450" lvl="7" marL="3657600" rtl="0" algn="l">
              <a:lnSpc>
                <a:spcPct val="260000"/>
              </a:lnSpc>
              <a:spcBef>
                <a:spcPts val="0"/>
              </a:spcBef>
              <a:spcAft>
                <a:spcPts val="0"/>
              </a:spcAft>
              <a:buClr>
                <a:srgbClr val="5F6368"/>
              </a:buClr>
              <a:buSzPts val="1100"/>
              <a:buChar char="○"/>
              <a:defRPr sz="1100">
                <a:solidFill>
                  <a:srgbClr val="5F6368"/>
                </a:solidFill>
              </a:defRPr>
            </a:lvl8pPr>
            <a:lvl9pPr indent="-298450" lvl="8" marL="4114800" rtl="0" algn="l">
              <a:lnSpc>
                <a:spcPct val="260000"/>
              </a:lnSpc>
              <a:spcBef>
                <a:spcPts val="0"/>
              </a:spcBef>
              <a:spcAft>
                <a:spcPts val="0"/>
              </a:spcAft>
              <a:buClr>
                <a:srgbClr val="5F6368"/>
              </a:buClr>
              <a:buSzPts val="1100"/>
              <a:buChar char="■"/>
              <a:defRPr sz="1100">
                <a:solidFill>
                  <a:srgbClr val="5F6368"/>
                </a:solidFill>
              </a:defRPr>
            </a:lvl9pPr>
          </a:lstStyle>
          <a:p/>
        </p:txBody>
      </p:sp>
      <p:sp>
        <p:nvSpPr>
          <p:cNvPr id="369" name="Google Shape;369;p56"/>
          <p:cNvSpPr txBox="1"/>
          <p:nvPr>
            <p:ph type="title"/>
          </p:nvPr>
        </p:nvSpPr>
        <p:spPr>
          <a:xfrm>
            <a:off x="344501"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a:lvl1pPr>
            <a:lvl2pPr lvl="1" rtl="0" algn="ctr">
              <a:lnSpc>
                <a:spcPct val="100000"/>
              </a:lnSpc>
              <a:spcBef>
                <a:spcPts val="0"/>
              </a:spcBef>
              <a:spcAft>
                <a:spcPts val="0"/>
              </a:spcAft>
              <a:buSzPts val="4200"/>
              <a:buNone/>
              <a:defRPr/>
            </a:lvl2pPr>
            <a:lvl3pPr lvl="2" rtl="0" algn="ctr">
              <a:lnSpc>
                <a:spcPct val="100000"/>
              </a:lnSpc>
              <a:spcBef>
                <a:spcPts val="0"/>
              </a:spcBef>
              <a:spcAft>
                <a:spcPts val="0"/>
              </a:spcAft>
              <a:buSzPts val="4200"/>
              <a:buNone/>
              <a:defRPr/>
            </a:lvl3pPr>
            <a:lvl4pPr lvl="3" rtl="0" algn="ctr">
              <a:lnSpc>
                <a:spcPct val="100000"/>
              </a:lnSpc>
              <a:spcBef>
                <a:spcPts val="0"/>
              </a:spcBef>
              <a:spcAft>
                <a:spcPts val="0"/>
              </a:spcAft>
              <a:buSzPts val="4200"/>
              <a:buNone/>
              <a:defRPr/>
            </a:lvl4pPr>
            <a:lvl5pPr lvl="4" rtl="0" algn="ctr">
              <a:lnSpc>
                <a:spcPct val="100000"/>
              </a:lnSpc>
              <a:spcBef>
                <a:spcPts val="0"/>
              </a:spcBef>
              <a:spcAft>
                <a:spcPts val="0"/>
              </a:spcAft>
              <a:buSzPts val="4200"/>
              <a:buNone/>
              <a:defRPr/>
            </a:lvl5pPr>
            <a:lvl6pPr lvl="5" rtl="0" algn="ctr">
              <a:lnSpc>
                <a:spcPct val="100000"/>
              </a:lnSpc>
              <a:spcBef>
                <a:spcPts val="0"/>
              </a:spcBef>
              <a:spcAft>
                <a:spcPts val="0"/>
              </a:spcAft>
              <a:buSzPts val="4200"/>
              <a:buNone/>
              <a:defRPr/>
            </a:lvl6pPr>
            <a:lvl7pPr lvl="6" rtl="0" algn="ctr">
              <a:lnSpc>
                <a:spcPct val="100000"/>
              </a:lnSpc>
              <a:spcBef>
                <a:spcPts val="0"/>
              </a:spcBef>
              <a:spcAft>
                <a:spcPts val="0"/>
              </a:spcAft>
              <a:buSzPts val="4200"/>
              <a:buNone/>
              <a:defRPr/>
            </a:lvl7pPr>
            <a:lvl8pPr lvl="7" rtl="0" algn="ctr">
              <a:lnSpc>
                <a:spcPct val="100000"/>
              </a:lnSpc>
              <a:spcBef>
                <a:spcPts val="0"/>
              </a:spcBef>
              <a:spcAft>
                <a:spcPts val="0"/>
              </a:spcAft>
              <a:buSzPts val="4200"/>
              <a:buNone/>
              <a:defRPr/>
            </a:lvl8pPr>
            <a:lvl9pPr lvl="8" rtl="0" algn="ctr">
              <a:lnSpc>
                <a:spcPct val="100000"/>
              </a:lnSpc>
              <a:spcBef>
                <a:spcPts val="0"/>
              </a:spcBef>
              <a:spcAft>
                <a:spcPts val="0"/>
              </a:spcAft>
              <a:buSzPts val="4200"/>
              <a:buNone/>
              <a:defRPr/>
            </a:lvl9pPr>
          </a:lstStyle>
          <a:p/>
        </p:txBody>
      </p:sp>
      <p:sp>
        <p:nvSpPr>
          <p:cNvPr id="370" name="Google Shape;370;p56"/>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sz="600">
                <a:solidFill>
                  <a:srgbClr val="D5D5D5"/>
                </a:solidFill>
              </a:defRPr>
            </a:lvl1pPr>
            <a:lvl2pPr indent="-228600" lvl="1" marL="914400" marR="0" rtl="0" algn="l">
              <a:lnSpc>
                <a:spcPct val="100000"/>
              </a:lnSpc>
              <a:spcBef>
                <a:spcPts val="0"/>
              </a:spcBef>
              <a:spcAft>
                <a:spcPts val="0"/>
              </a:spcAft>
              <a:buClr>
                <a:srgbClr val="000000"/>
              </a:buClr>
              <a:buSzPts val="1100"/>
              <a:buFont typeface="Arial"/>
              <a:buNone/>
              <a:defRPr sz="600">
                <a:solidFill>
                  <a:srgbClr val="D5D5D5"/>
                </a:solidFill>
              </a:defRPr>
            </a:lvl2pPr>
            <a:lvl3pPr indent="-228600" lvl="2" marL="1371600" marR="0" rtl="0" algn="l">
              <a:lnSpc>
                <a:spcPct val="100000"/>
              </a:lnSpc>
              <a:spcBef>
                <a:spcPts val="0"/>
              </a:spcBef>
              <a:spcAft>
                <a:spcPts val="0"/>
              </a:spcAft>
              <a:buClr>
                <a:srgbClr val="000000"/>
              </a:buClr>
              <a:buSzPts val="1100"/>
              <a:buFont typeface="Arial"/>
              <a:buNone/>
              <a:defRPr sz="600">
                <a:solidFill>
                  <a:srgbClr val="D5D5D5"/>
                </a:solidFill>
              </a:defRPr>
            </a:lvl3pPr>
            <a:lvl4pPr indent="-228600" lvl="3" marL="1828800" marR="0" rtl="0" algn="l">
              <a:lnSpc>
                <a:spcPct val="100000"/>
              </a:lnSpc>
              <a:spcBef>
                <a:spcPts val="0"/>
              </a:spcBef>
              <a:spcAft>
                <a:spcPts val="0"/>
              </a:spcAft>
              <a:buClr>
                <a:srgbClr val="000000"/>
              </a:buClr>
              <a:buSzPts val="1100"/>
              <a:buFont typeface="Arial"/>
              <a:buNone/>
              <a:defRPr sz="600">
                <a:solidFill>
                  <a:srgbClr val="D5D5D5"/>
                </a:solidFill>
              </a:defRPr>
            </a:lvl4pPr>
            <a:lvl5pPr indent="-228600" lvl="4" marL="2286000" marR="0" rtl="0" algn="l">
              <a:lnSpc>
                <a:spcPct val="100000"/>
              </a:lnSpc>
              <a:spcBef>
                <a:spcPts val="0"/>
              </a:spcBef>
              <a:spcAft>
                <a:spcPts val="0"/>
              </a:spcAft>
              <a:buClr>
                <a:srgbClr val="000000"/>
              </a:buClr>
              <a:buSzPts val="1100"/>
              <a:buFont typeface="Arial"/>
              <a:buNone/>
              <a:defRPr sz="600">
                <a:solidFill>
                  <a:srgbClr val="D5D5D5"/>
                </a:solidFill>
              </a:defRPr>
            </a:lvl5pPr>
            <a:lvl6pPr indent="-228600" lvl="5" marL="2743200" marR="0" rtl="0" algn="l">
              <a:lnSpc>
                <a:spcPct val="100000"/>
              </a:lnSpc>
              <a:spcBef>
                <a:spcPts val="0"/>
              </a:spcBef>
              <a:spcAft>
                <a:spcPts val="0"/>
              </a:spcAft>
              <a:buClr>
                <a:srgbClr val="000000"/>
              </a:buClr>
              <a:buSzPts val="1100"/>
              <a:buFont typeface="Arial"/>
              <a:buNone/>
              <a:defRPr sz="600">
                <a:solidFill>
                  <a:srgbClr val="D5D5D5"/>
                </a:solidFill>
              </a:defRPr>
            </a:lvl6pPr>
            <a:lvl7pPr indent="-228600" lvl="6" marL="3200400" marR="0" rtl="0" algn="l">
              <a:lnSpc>
                <a:spcPct val="100000"/>
              </a:lnSpc>
              <a:spcBef>
                <a:spcPts val="0"/>
              </a:spcBef>
              <a:spcAft>
                <a:spcPts val="0"/>
              </a:spcAft>
              <a:buClr>
                <a:srgbClr val="000000"/>
              </a:buClr>
              <a:buSzPts val="1100"/>
              <a:buFont typeface="Arial"/>
              <a:buNone/>
              <a:defRPr sz="600">
                <a:solidFill>
                  <a:srgbClr val="D5D5D5"/>
                </a:solidFill>
              </a:defRPr>
            </a:lvl7pPr>
            <a:lvl8pPr indent="-228600" lvl="7" marL="3657600" marR="0" rtl="0" algn="l">
              <a:lnSpc>
                <a:spcPct val="100000"/>
              </a:lnSpc>
              <a:spcBef>
                <a:spcPts val="0"/>
              </a:spcBef>
              <a:spcAft>
                <a:spcPts val="0"/>
              </a:spcAft>
              <a:buClr>
                <a:srgbClr val="000000"/>
              </a:buClr>
              <a:buSzPts val="1100"/>
              <a:buFont typeface="Arial"/>
              <a:buNone/>
              <a:defRPr sz="600">
                <a:solidFill>
                  <a:srgbClr val="D5D5D5"/>
                </a:solidFill>
              </a:defRPr>
            </a:lvl8pPr>
            <a:lvl9pPr indent="-228600" lvl="8" marL="4114800" marR="0" rtl="0" algn="l">
              <a:lnSpc>
                <a:spcPct val="100000"/>
              </a:lnSpc>
              <a:spcBef>
                <a:spcPts val="0"/>
              </a:spcBef>
              <a:spcAft>
                <a:spcPts val="0"/>
              </a:spcAft>
              <a:buClr>
                <a:srgbClr val="000000"/>
              </a:buClr>
              <a:buSzPts val="1100"/>
              <a:buFont typeface="Arial"/>
              <a:buNone/>
              <a:defRPr sz="600">
                <a:solidFill>
                  <a:srgbClr val="D5D5D5"/>
                </a:solidFill>
              </a:defRPr>
            </a:lvl9pPr>
          </a:lstStyle>
          <a:p/>
        </p:txBody>
      </p:sp>
      <p:pic>
        <p:nvPicPr>
          <p:cNvPr id="371" name="Google Shape;371;p56"/>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ore Red 1">
  <p:cSld name="TITLE_2_1_1_1_1_1_1">
    <p:spTree>
      <p:nvGrpSpPr>
        <p:cNvPr id="372" name="Shape 372"/>
        <p:cNvGrpSpPr/>
        <p:nvPr/>
      </p:nvGrpSpPr>
      <p:grpSpPr>
        <a:xfrm>
          <a:off x="0" y="0"/>
          <a:ext cx="0" cy="0"/>
          <a:chOff x="0" y="0"/>
          <a:chExt cx="0" cy="0"/>
        </a:xfrm>
      </p:grpSpPr>
      <p:sp>
        <p:nvSpPr>
          <p:cNvPr id="373" name="Google Shape;373;p57"/>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57"/>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375" name="Google Shape;375;p57"/>
          <p:cNvSpPr/>
          <p:nvPr/>
        </p:nvSpPr>
        <p:spPr>
          <a:xfrm>
            <a:off x="-22468" y="235365"/>
            <a:ext cx="57900" cy="4672800"/>
          </a:xfrm>
          <a:prstGeom prst="rect">
            <a:avLst/>
          </a:prstGeom>
          <a:solidFill>
            <a:srgbClr val="EA433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76" name="Google Shape;376;p57"/>
          <p:cNvSpPr txBox="1"/>
          <p:nvPr>
            <p:ph idx="1" type="body"/>
          </p:nvPr>
        </p:nvSpPr>
        <p:spPr>
          <a:xfrm>
            <a:off x="344501" y="2175900"/>
            <a:ext cx="2976600" cy="20463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260000"/>
              </a:lnSpc>
              <a:spcBef>
                <a:spcPts val="0"/>
              </a:spcBef>
              <a:spcAft>
                <a:spcPts val="0"/>
              </a:spcAft>
              <a:buSzPts val="900"/>
              <a:buChar char="●"/>
              <a:defRPr sz="1100">
                <a:solidFill>
                  <a:srgbClr val="5F6368"/>
                </a:solidFill>
              </a:defRPr>
            </a:lvl1pPr>
            <a:lvl2pPr indent="-285750" lvl="1" marL="914400" marR="0" rtl="0" algn="l">
              <a:lnSpc>
                <a:spcPct val="260000"/>
              </a:lnSpc>
              <a:spcBef>
                <a:spcPts val="0"/>
              </a:spcBef>
              <a:spcAft>
                <a:spcPts val="0"/>
              </a:spcAft>
              <a:buSzPts val="900"/>
              <a:buChar char="○"/>
              <a:defRPr sz="1100">
                <a:solidFill>
                  <a:srgbClr val="5F6368"/>
                </a:solidFill>
              </a:defRPr>
            </a:lvl2pPr>
            <a:lvl3pPr indent="-298450" lvl="2" marL="1371600" rtl="0" algn="l">
              <a:lnSpc>
                <a:spcPct val="260000"/>
              </a:lnSpc>
              <a:spcBef>
                <a:spcPts val="0"/>
              </a:spcBef>
              <a:spcAft>
                <a:spcPts val="0"/>
              </a:spcAft>
              <a:buClr>
                <a:srgbClr val="5F6368"/>
              </a:buClr>
              <a:buSzPts val="1100"/>
              <a:buChar char="■"/>
              <a:defRPr sz="1100">
                <a:solidFill>
                  <a:srgbClr val="5F6368"/>
                </a:solidFill>
              </a:defRPr>
            </a:lvl3pPr>
            <a:lvl4pPr indent="-298450" lvl="3" marL="1828800" rtl="0" algn="l">
              <a:lnSpc>
                <a:spcPct val="260000"/>
              </a:lnSpc>
              <a:spcBef>
                <a:spcPts val="0"/>
              </a:spcBef>
              <a:spcAft>
                <a:spcPts val="0"/>
              </a:spcAft>
              <a:buClr>
                <a:srgbClr val="5F6368"/>
              </a:buClr>
              <a:buSzPts val="1100"/>
              <a:buChar char="●"/>
              <a:defRPr sz="1100">
                <a:solidFill>
                  <a:srgbClr val="5F6368"/>
                </a:solidFill>
              </a:defRPr>
            </a:lvl4pPr>
            <a:lvl5pPr indent="-298450" lvl="4" marL="2286000" rtl="0" algn="l">
              <a:lnSpc>
                <a:spcPct val="260000"/>
              </a:lnSpc>
              <a:spcBef>
                <a:spcPts val="0"/>
              </a:spcBef>
              <a:spcAft>
                <a:spcPts val="0"/>
              </a:spcAft>
              <a:buClr>
                <a:srgbClr val="5F6368"/>
              </a:buClr>
              <a:buSzPts val="1100"/>
              <a:buChar char="○"/>
              <a:defRPr sz="1100">
                <a:solidFill>
                  <a:srgbClr val="5F6368"/>
                </a:solidFill>
              </a:defRPr>
            </a:lvl5pPr>
            <a:lvl6pPr indent="-298450" lvl="5" marL="2743200" rtl="0" algn="l">
              <a:lnSpc>
                <a:spcPct val="260000"/>
              </a:lnSpc>
              <a:spcBef>
                <a:spcPts val="0"/>
              </a:spcBef>
              <a:spcAft>
                <a:spcPts val="0"/>
              </a:spcAft>
              <a:buClr>
                <a:srgbClr val="5F6368"/>
              </a:buClr>
              <a:buSzPts val="1100"/>
              <a:buChar char="■"/>
              <a:defRPr sz="1100">
                <a:solidFill>
                  <a:srgbClr val="5F6368"/>
                </a:solidFill>
              </a:defRPr>
            </a:lvl6pPr>
            <a:lvl7pPr indent="-298450" lvl="6" marL="3200400" rtl="0" algn="l">
              <a:lnSpc>
                <a:spcPct val="260000"/>
              </a:lnSpc>
              <a:spcBef>
                <a:spcPts val="0"/>
              </a:spcBef>
              <a:spcAft>
                <a:spcPts val="0"/>
              </a:spcAft>
              <a:buClr>
                <a:srgbClr val="5F6368"/>
              </a:buClr>
              <a:buSzPts val="1100"/>
              <a:buChar char="●"/>
              <a:defRPr sz="1100">
                <a:solidFill>
                  <a:srgbClr val="5F6368"/>
                </a:solidFill>
              </a:defRPr>
            </a:lvl7pPr>
            <a:lvl8pPr indent="-298450" lvl="7" marL="3657600" rtl="0" algn="l">
              <a:lnSpc>
                <a:spcPct val="260000"/>
              </a:lnSpc>
              <a:spcBef>
                <a:spcPts val="0"/>
              </a:spcBef>
              <a:spcAft>
                <a:spcPts val="0"/>
              </a:spcAft>
              <a:buClr>
                <a:srgbClr val="5F6368"/>
              </a:buClr>
              <a:buSzPts val="1100"/>
              <a:buChar char="○"/>
              <a:defRPr sz="1100">
                <a:solidFill>
                  <a:srgbClr val="5F6368"/>
                </a:solidFill>
              </a:defRPr>
            </a:lvl8pPr>
            <a:lvl9pPr indent="-298450" lvl="8" marL="4114800" rtl="0" algn="l">
              <a:lnSpc>
                <a:spcPct val="260000"/>
              </a:lnSpc>
              <a:spcBef>
                <a:spcPts val="0"/>
              </a:spcBef>
              <a:spcAft>
                <a:spcPts val="0"/>
              </a:spcAft>
              <a:buClr>
                <a:srgbClr val="5F6368"/>
              </a:buClr>
              <a:buSzPts val="1100"/>
              <a:buChar char="■"/>
              <a:defRPr sz="1100">
                <a:solidFill>
                  <a:srgbClr val="5F6368"/>
                </a:solidFill>
              </a:defRPr>
            </a:lvl9pPr>
          </a:lstStyle>
          <a:p/>
        </p:txBody>
      </p:sp>
      <p:sp>
        <p:nvSpPr>
          <p:cNvPr id="377" name="Google Shape;377;p57"/>
          <p:cNvSpPr txBox="1"/>
          <p:nvPr>
            <p:ph type="title"/>
          </p:nvPr>
        </p:nvSpPr>
        <p:spPr>
          <a:xfrm>
            <a:off x="344501" y="1365900"/>
            <a:ext cx="38646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a:lvl1pPr>
            <a:lvl2pPr lvl="1" rtl="0" algn="ctr">
              <a:lnSpc>
                <a:spcPct val="100000"/>
              </a:lnSpc>
              <a:spcBef>
                <a:spcPts val="0"/>
              </a:spcBef>
              <a:spcAft>
                <a:spcPts val="0"/>
              </a:spcAft>
              <a:buSzPts val="4200"/>
              <a:buNone/>
              <a:defRPr/>
            </a:lvl2pPr>
            <a:lvl3pPr lvl="2" rtl="0" algn="ctr">
              <a:lnSpc>
                <a:spcPct val="100000"/>
              </a:lnSpc>
              <a:spcBef>
                <a:spcPts val="0"/>
              </a:spcBef>
              <a:spcAft>
                <a:spcPts val="0"/>
              </a:spcAft>
              <a:buSzPts val="4200"/>
              <a:buNone/>
              <a:defRPr/>
            </a:lvl3pPr>
            <a:lvl4pPr lvl="3" rtl="0" algn="ctr">
              <a:lnSpc>
                <a:spcPct val="100000"/>
              </a:lnSpc>
              <a:spcBef>
                <a:spcPts val="0"/>
              </a:spcBef>
              <a:spcAft>
                <a:spcPts val="0"/>
              </a:spcAft>
              <a:buSzPts val="4200"/>
              <a:buNone/>
              <a:defRPr/>
            </a:lvl4pPr>
            <a:lvl5pPr lvl="4" rtl="0" algn="ctr">
              <a:lnSpc>
                <a:spcPct val="100000"/>
              </a:lnSpc>
              <a:spcBef>
                <a:spcPts val="0"/>
              </a:spcBef>
              <a:spcAft>
                <a:spcPts val="0"/>
              </a:spcAft>
              <a:buSzPts val="4200"/>
              <a:buNone/>
              <a:defRPr/>
            </a:lvl5pPr>
            <a:lvl6pPr lvl="5" rtl="0" algn="ctr">
              <a:lnSpc>
                <a:spcPct val="100000"/>
              </a:lnSpc>
              <a:spcBef>
                <a:spcPts val="0"/>
              </a:spcBef>
              <a:spcAft>
                <a:spcPts val="0"/>
              </a:spcAft>
              <a:buSzPts val="4200"/>
              <a:buNone/>
              <a:defRPr/>
            </a:lvl6pPr>
            <a:lvl7pPr lvl="6" rtl="0" algn="ctr">
              <a:lnSpc>
                <a:spcPct val="100000"/>
              </a:lnSpc>
              <a:spcBef>
                <a:spcPts val="0"/>
              </a:spcBef>
              <a:spcAft>
                <a:spcPts val="0"/>
              </a:spcAft>
              <a:buSzPts val="4200"/>
              <a:buNone/>
              <a:defRPr/>
            </a:lvl7pPr>
            <a:lvl8pPr lvl="7" rtl="0" algn="ctr">
              <a:lnSpc>
                <a:spcPct val="100000"/>
              </a:lnSpc>
              <a:spcBef>
                <a:spcPts val="0"/>
              </a:spcBef>
              <a:spcAft>
                <a:spcPts val="0"/>
              </a:spcAft>
              <a:buSzPts val="4200"/>
              <a:buNone/>
              <a:defRPr/>
            </a:lvl8pPr>
            <a:lvl9pPr lvl="8" rtl="0" algn="ctr">
              <a:lnSpc>
                <a:spcPct val="100000"/>
              </a:lnSpc>
              <a:spcBef>
                <a:spcPts val="0"/>
              </a:spcBef>
              <a:spcAft>
                <a:spcPts val="0"/>
              </a:spcAft>
              <a:buSzPts val="4200"/>
              <a:buNone/>
              <a:defRPr/>
            </a:lvl9pPr>
          </a:lstStyle>
          <a:p/>
        </p:txBody>
      </p:sp>
      <p:sp>
        <p:nvSpPr>
          <p:cNvPr id="378" name="Google Shape;378;p57"/>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sz="600">
                <a:solidFill>
                  <a:srgbClr val="D5D5D5"/>
                </a:solidFill>
              </a:defRPr>
            </a:lvl1pPr>
            <a:lvl2pPr indent="-228600" lvl="1" marL="914400" marR="0" rtl="0" algn="l">
              <a:lnSpc>
                <a:spcPct val="100000"/>
              </a:lnSpc>
              <a:spcBef>
                <a:spcPts val="0"/>
              </a:spcBef>
              <a:spcAft>
                <a:spcPts val="0"/>
              </a:spcAft>
              <a:buClr>
                <a:srgbClr val="000000"/>
              </a:buClr>
              <a:buSzPts val="1100"/>
              <a:buFont typeface="Arial"/>
              <a:buNone/>
              <a:defRPr sz="600">
                <a:solidFill>
                  <a:srgbClr val="D5D5D5"/>
                </a:solidFill>
              </a:defRPr>
            </a:lvl2pPr>
            <a:lvl3pPr indent="-228600" lvl="2" marL="1371600" marR="0" rtl="0" algn="l">
              <a:lnSpc>
                <a:spcPct val="100000"/>
              </a:lnSpc>
              <a:spcBef>
                <a:spcPts val="0"/>
              </a:spcBef>
              <a:spcAft>
                <a:spcPts val="0"/>
              </a:spcAft>
              <a:buClr>
                <a:srgbClr val="000000"/>
              </a:buClr>
              <a:buSzPts val="1100"/>
              <a:buFont typeface="Arial"/>
              <a:buNone/>
              <a:defRPr sz="600">
                <a:solidFill>
                  <a:srgbClr val="D5D5D5"/>
                </a:solidFill>
              </a:defRPr>
            </a:lvl3pPr>
            <a:lvl4pPr indent="-228600" lvl="3" marL="1828800" marR="0" rtl="0" algn="l">
              <a:lnSpc>
                <a:spcPct val="100000"/>
              </a:lnSpc>
              <a:spcBef>
                <a:spcPts val="0"/>
              </a:spcBef>
              <a:spcAft>
                <a:spcPts val="0"/>
              </a:spcAft>
              <a:buClr>
                <a:srgbClr val="000000"/>
              </a:buClr>
              <a:buSzPts val="1100"/>
              <a:buFont typeface="Arial"/>
              <a:buNone/>
              <a:defRPr sz="600">
                <a:solidFill>
                  <a:srgbClr val="D5D5D5"/>
                </a:solidFill>
              </a:defRPr>
            </a:lvl4pPr>
            <a:lvl5pPr indent="-228600" lvl="4" marL="2286000" marR="0" rtl="0" algn="l">
              <a:lnSpc>
                <a:spcPct val="100000"/>
              </a:lnSpc>
              <a:spcBef>
                <a:spcPts val="0"/>
              </a:spcBef>
              <a:spcAft>
                <a:spcPts val="0"/>
              </a:spcAft>
              <a:buClr>
                <a:srgbClr val="000000"/>
              </a:buClr>
              <a:buSzPts val="1100"/>
              <a:buFont typeface="Arial"/>
              <a:buNone/>
              <a:defRPr sz="600">
                <a:solidFill>
                  <a:srgbClr val="D5D5D5"/>
                </a:solidFill>
              </a:defRPr>
            </a:lvl5pPr>
            <a:lvl6pPr indent="-228600" lvl="5" marL="2743200" marR="0" rtl="0" algn="l">
              <a:lnSpc>
                <a:spcPct val="100000"/>
              </a:lnSpc>
              <a:spcBef>
                <a:spcPts val="0"/>
              </a:spcBef>
              <a:spcAft>
                <a:spcPts val="0"/>
              </a:spcAft>
              <a:buClr>
                <a:srgbClr val="000000"/>
              </a:buClr>
              <a:buSzPts val="1100"/>
              <a:buFont typeface="Arial"/>
              <a:buNone/>
              <a:defRPr sz="600">
                <a:solidFill>
                  <a:srgbClr val="D5D5D5"/>
                </a:solidFill>
              </a:defRPr>
            </a:lvl6pPr>
            <a:lvl7pPr indent="-228600" lvl="6" marL="3200400" marR="0" rtl="0" algn="l">
              <a:lnSpc>
                <a:spcPct val="100000"/>
              </a:lnSpc>
              <a:spcBef>
                <a:spcPts val="0"/>
              </a:spcBef>
              <a:spcAft>
                <a:spcPts val="0"/>
              </a:spcAft>
              <a:buClr>
                <a:srgbClr val="000000"/>
              </a:buClr>
              <a:buSzPts val="1100"/>
              <a:buFont typeface="Arial"/>
              <a:buNone/>
              <a:defRPr sz="600">
                <a:solidFill>
                  <a:srgbClr val="D5D5D5"/>
                </a:solidFill>
              </a:defRPr>
            </a:lvl7pPr>
            <a:lvl8pPr indent="-228600" lvl="7" marL="3657600" marR="0" rtl="0" algn="l">
              <a:lnSpc>
                <a:spcPct val="100000"/>
              </a:lnSpc>
              <a:spcBef>
                <a:spcPts val="0"/>
              </a:spcBef>
              <a:spcAft>
                <a:spcPts val="0"/>
              </a:spcAft>
              <a:buClr>
                <a:srgbClr val="000000"/>
              </a:buClr>
              <a:buSzPts val="1100"/>
              <a:buFont typeface="Arial"/>
              <a:buNone/>
              <a:defRPr sz="600">
                <a:solidFill>
                  <a:srgbClr val="D5D5D5"/>
                </a:solidFill>
              </a:defRPr>
            </a:lvl8pPr>
            <a:lvl9pPr indent="-228600" lvl="8" marL="4114800" marR="0" rtl="0" algn="l">
              <a:lnSpc>
                <a:spcPct val="100000"/>
              </a:lnSpc>
              <a:spcBef>
                <a:spcPts val="0"/>
              </a:spcBef>
              <a:spcAft>
                <a:spcPts val="0"/>
              </a:spcAft>
              <a:buClr>
                <a:srgbClr val="000000"/>
              </a:buClr>
              <a:buSzPts val="1100"/>
              <a:buFont typeface="Arial"/>
              <a:buNone/>
              <a:defRPr sz="600">
                <a:solidFill>
                  <a:srgbClr val="D5D5D5"/>
                </a:solidFill>
              </a:defRPr>
            </a:lvl9pPr>
          </a:lstStyle>
          <a:p/>
        </p:txBody>
      </p:sp>
      <p:pic>
        <p:nvPicPr>
          <p:cNvPr id="379" name="Google Shape;379;p57"/>
          <p:cNvPicPr preferRelativeResize="0"/>
          <p:nvPr/>
        </p:nvPicPr>
        <p:blipFill rotWithShape="1">
          <a:blip r:embed="rId2">
            <a:alphaModFix/>
          </a:blip>
          <a:srcRect b="0" l="0" r="0" t="0"/>
          <a:stretch/>
        </p:blipFill>
        <p:spPr>
          <a:xfrm>
            <a:off x="8465703" y="4799509"/>
            <a:ext cx="438912" cy="14312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Ads Cover Slide">
  <p:cSld name="CUSTOM_3">
    <p:spTree>
      <p:nvGrpSpPr>
        <p:cNvPr id="380" name="Shape 380"/>
        <p:cNvGrpSpPr/>
        <p:nvPr/>
      </p:nvGrpSpPr>
      <p:grpSpPr>
        <a:xfrm>
          <a:off x="0" y="0"/>
          <a:ext cx="0" cy="0"/>
          <a:chOff x="0" y="0"/>
          <a:chExt cx="0" cy="0"/>
        </a:xfrm>
      </p:grpSpPr>
      <p:pic>
        <p:nvPicPr>
          <p:cNvPr id="381" name="Google Shape;381;p58"/>
          <p:cNvPicPr preferRelativeResize="0"/>
          <p:nvPr/>
        </p:nvPicPr>
        <p:blipFill rotWithShape="1">
          <a:blip r:embed="rId2">
            <a:alphaModFix/>
          </a:blip>
          <a:srcRect b="0" l="0" r="0" t="0"/>
          <a:stretch/>
        </p:blipFill>
        <p:spPr>
          <a:xfrm>
            <a:off x="522575" y="319550"/>
            <a:ext cx="1172075" cy="2394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Marketing Platform Cover Slide">
  <p:cSld name="CUSTOM_2_2">
    <p:spTree>
      <p:nvGrpSpPr>
        <p:cNvPr id="382" name="Shape 382"/>
        <p:cNvGrpSpPr/>
        <p:nvPr/>
      </p:nvGrpSpPr>
      <p:grpSpPr>
        <a:xfrm>
          <a:off x="0" y="0"/>
          <a:ext cx="0" cy="0"/>
          <a:chOff x="0" y="0"/>
          <a:chExt cx="0" cy="0"/>
        </a:xfrm>
      </p:grpSpPr>
      <p:pic>
        <p:nvPicPr>
          <p:cNvPr id="383" name="Google Shape;383;p59"/>
          <p:cNvPicPr preferRelativeResize="0"/>
          <p:nvPr/>
        </p:nvPicPr>
        <p:blipFill rotWithShape="1">
          <a:blip r:embed="rId2">
            <a:alphaModFix/>
          </a:blip>
          <a:srcRect b="0" l="0" r="0" t="0"/>
          <a:stretch/>
        </p:blipFill>
        <p:spPr>
          <a:xfrm>
            <a:off x="522575" y="319550"/>
            <a:ext cx="2656675" cy="2394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384" name="Shape 384"/>
        <p:cNvGrpSpPr/>
        <p:nvPr/>
      </p:nvGrpSpPr>
      <p:grpSpPr>
        <a:xfrm>
          <a:off x="0" y="0"/>
          <a:ext cx="0" cy="0"/>
          <a:chOff x="0" y="0"/>
          <a:chExt cx="0" cy="0"/>
        </a:xfrm>
      </p:grpSpPr>
      <p:sp>
        <p:nvSpPr>
          <p:cNvPr id="385" name="Google Shape;385;p6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6" name="Google Shape;386;p6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2200"/>
              </a:spcBef>
              <a:spcAft>
                <a:spcPts val="0"/>
              </a:spcAft>
              <a:buSzPts val="2800"/>
              <a:buNone/>
              <a:defRPr sz="2800"/>
            </a:lvl1pPr>
            <a:lvl2pPr lvl="1" rtl="0" algn="ctr">
              <a:lnSpc>
                <a:spcPct val="100000"/>
              </a:lnSpc>
              <a:spcBef>
                <a:spcPts val="2200"/>
              </a:spcBef>
              <a:spcAft>
                <a:spcPts val="0"/>
              </a:spcAft>
              <a:buSzPts val="2800"/>
              <a:buNone/>
              <a:defRPr sz="2800"/>
            </a:lvl2pPr>
            <a:lvl3pPr lvl="2" rtl="0" algn="ctr">
              <a:lnSpc>
                <a:spcPct val="100000"/>
              </a:lnSpc>
              <a:spcBef>
                <a:spcPts val="2200"/>
              </a:spcBef>
              <a:spcAft>
                <a:spcPts val="0"/>
              </a:spcAft>
              <a:buSzPts val="2800"/>
              <a:buNone/>
              <a:defRPr sz="2800"/>
            </a:lvl3pPr>
            <a:lvl4pPr lvl="3" rtl="0" algn="ctr">
              <a:lnSpc>
                <a:spcPct val="100000"/>
              </a:lnSpc>
              <a:spcBef>
                <a:spcPts val="2200"/>
              </a:spcBef>
              <a:spcAft>
                <a:spcPts val="0"/>
              </a:spcAft>
              <a:buSzPts val="2800"/>
              <a:buNone/>
              <a:defRPr sz="2800"/>
            </a:lvl4pPr>
            <a:lvl5pPr lvl="4" rtl="0" algn="ctr">
              <a:lnSpc>
                <a:spcPct val="100000"/>
              </a:lnSpc>
              <a:spcBef>
                <a:spcPts val="2200"/>
              </a:spcBef>
              <a:spcAft>
                <a:spcPts val="0"/>
              </a:spcAft>
              <a:buSzPts val="2800"/>
              <a:buNone/>
              <a:defRPr sz="2800"/>
            </a:lvl5pPr>
            <a:lvl6pPr lvl="5" rtl="0" algn="ctr">
              <a:lnSpc>
                <a:spcPct val="100000"/>
              </a:lnSpc>
              <a:spcBef>
                <a:spcPts val="2200"/>
              </a:spcBef>
              <a:spcAft>
                <a:spcPts val="0"/>
              </a:spcAft>
              <a:buSzPts val="2800"/>
              <a:buNone/>
              <a:defRPr sz="2800"/>
            </a:lvl6pPr>
            <a:lvl7pPr lvl="6" rtl="0" algn="ctr">
              <a:lnSpc>
                <a:spcPct val="100000"/>
              </a:lnSpc>
              <a:spcBef>
                <a:spcPts val="2200"/>
              </a:spcBef>
              <a:spcAft>
                <a:spcPts val="0"/>
              </a:spcAft>
              <a:buSzPts val="2800"/>
              <a:buNone/>
              <a:defRPr sz="2800"/>
            </a:lvl7pPr>
            <a:lvl8pPr lvl="7" rtl="0" algn="ctr">
              <a:lnSpc>
                <a:spcPct val="100000"/>
              </a:lnSpc>
              <a:spcBef>
                <a:spcPts val="2200"/>
              </a:spcBef>
              <a:spcAft>
                <a:spcPts val="0"/>
              </a:spcAft>
              <a:buSzPts val="2800"/>
              <a:buNone/>
              <a:defRPr sz="2800"/>
            </a:lvl8pPr>
            <a:lvl9pPr lvl="8" rtl="0" algn="ctr">
              <a:lnSpc>
                <a:spcPct val="100000"/>
              </a:lnSpc>
              <a:spcBef>
                <a:spcPts val="2200"/>
              </a:spcBef>
              <a:spcAft>
                <a:spcPts val="0"/>
              </a:spcAft>
              <a:buSzPts val="2800"/>
              <a:buNone/>
              <a:defRPr sz="2800"/>
            </a:lvl9pPr>
          </a:lstStyle>
          <a:p/>
        </p:txBody>
      </p:sp>
      <p:sp>
        <p:nvSpPr>
          <p:cNvPr id="387" name="Google Shape;387;p60"/>
          <p:cNvSpPr/>
          <p:nvPr/>
        </p:nvSpPr>
        <p:spPr>
          <a:xfrm>
            <a:off x="8218000" y="4620225"/>
            <a:ext cx="752400" cy="38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388" name="Shape 388"/>
        <p:cNvGrpSpPr/>
        <p:nvPr/>
      </p:nvGrpSpPr>
      <p:grpSpPr>
        <a:xfrm>
          <a:off x="0" y="0"/>
          <a:ext cx="0" cy="0"/>
          <a:chOff x="0" y="0"/>
          <a:chExt cx="0" cy="0"/>
        </a:xfrm>
      </p:grpSpPr>
      <p:sp>
        <p:nvSpPr>
          <p:cNvPr id="389" name="Google Shape;389;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390" name="Google Shape;390;p61"/>
          <p:cNvGrpSpPr/>
          <p:nvPr/>
        </p:nvGrpSpPr>
        <p:grpSpPr>
          <a:xfrm>
            <a:off x="178556" y="172181"/>
            <a:ext cx="8780522" cy="4824839"/>
            <a:chOff x="178556" y="172181"/>
            <a:chExt cx="8780522" cy="4824839"/>
          </a:xfrm>
        </p:grpSpPr>
        <p:grpSp>
          <p:nvGrpSpPr>
            <p:cNvPr id="391" name="Google Shape;391;p61"/>
            <p:cNvGrpSpPr/>
            <p:nvPr/>
          </p:nvGrpSpPr>
          <p:grpSpPr>
            <a:xfrm>
              <a:off x="178556" y="172181"/>
              <a:ext cx="8780522" cy="4807919"/>
              <a:chOff x="178556" y="172181"/>
              <a:chExt cx="8780522" cy="4807919"/>
            </a:xfrm>
          </p:grpSpPr>
          <p:sp>
            <p:nvSpPr>
              <p:cNvPr id="392" name="Google Shape;392;p61"/>
              <p:cNvSpPr/>
              <p:nvPr/>
            </p:nvSpPr>
            <p:spPr>
              <a:xfrm>
                <a:off x="178556" y="178556"/>
                <a:ext cx="433600" cy="420850"/>
              </a:xfrm>
              <a:custGeom>
                <a:rect b="b" l="l" r="r" t="t"/>
                <a:pathLst>
                  <a:path extrusionOk="0" h="16834" w="17344">
                    <a:moveTo>
                      <a:pt x="0" y="16834"/>
                    </a:moveTo>
                    <a:lnTo>
                      <a:pt x="0" y="0"/>
                    </a:lnTo>
                    <a:lnTo>
                      <a:pt x="17344" y="0"/>
                    </a:lnTo>
                  </a:path>
                </a:pathLst>
              </a:custGeom>
              <a:noFill/>
              <a:ln cap="flat" cmpd="sng" w="38100">
                <a:solidFill>
                  <a:srgbClr val="D9D9D9"/>
                </a:solidFill>
                <a:prstDash val="solid"/>
                <a:round/>
                <a:headEnd len="med" w="med" type="none"/>
                <a:tailEnd len="med" w="med" type="none"/>
              </a:ln>
            </p:spPr>
          </p:sp>
          <p:sp>
            <p:nvSpPr>
              <p:cNvPr id="393" name="Google Shape;393;p61"/>
              <p:cNvSpPr/>
              <p:nvPr/>
            </p:nvSpPr>
            <p:spPr>
              <a:xfrm rot="5400000">
                <a:off x="8531853" y="178556"/>
                <a:ext cx="433600" cy="420850"/>
              </a:xfrm>
              <a:custGeom>
                <a:rect b="b" l="l" r="r" t="t"/>
                <a:pathLst>
                  <a:path extrusionOk="0" h="16834" w="17344">
                    <a:moveTo>
                      <a:pt x="0" y="16834"/>
                    </a:moveTo>
                    <a:lnTo>
                      <a:pt x="0" y="0"/>
                    </a:lnTo>
                    <a:lnTo>
                      <a:pt x="17344" y="0"/>
                    </a:lnTo>
                  </a:path>
                </a:pathLst>
              </a:custGeom>
              <a:noFill/>
              <a:ln cap="flat" cmpd="sng" w="38100">
                <a:solidFill>
                  <a:srgbClr val="D9D9D9"/>
                </a:solidFill>
                <a:prstDash val="solid"/>
                <a:round/>
                <a:headEnd len="med" w="med" type="none"/>
                <a:tailEnd len="med" w="med" type="none"/>
              </a:ln>
            </p:spPr>
          </p:sp>
          <p:sp>
            <p:nvSpPr>
              <p:cNvPr id="394" name="Google Shape;394;p61"/>
              <p:cNvSpPr/>
              <p:nvPr/>
            </p:nvSpPr>
            <p:spPr>
              <a:xfrm rot="10800000">
                <a:off x="8525478" y="4552875"/>
                <a:ext cx="433600" cy="420850"/>
              </a:xfrm>
              <a:custGeom>
                <a:rect b="b" l="l" r="r" t="t"/>
                <a:pathLst>
                  <a:path extrusionOk="0" h="16834" w="17344">
                    <a:moveTo>
                      <a:pt x="0" y="16834"/>
                    </a:moveTo>
                    <a:lnTo>
                      <a:pt x="0" y="0"/>
                    </a:lnTo>
                    <a:lnTo>
                      <a:pt x="17344" y="0"/>
                    </a:lnTo>
                  </a:path>
                </a:pathLst>
              </a:custGeom>
              <a:noFill/>
              <a:ln cap="flat" cmpd="sng" w="38100">
                <a:solidFill>
                  <a:srgbClr val="D9D9D9"/>
                </a:solidFill>
                <a:prstDash val="solid"/>
                <a:round/>
                <a:headEnd len="med" w="med" type="none"/>
                <a:tailEnd len="med" w="med" type="none"/>
              </a:ln>
            </p:spPr>
          </p:sp>
          <p:sp>
            <p:nvSpPr>
              <p:cNvPr id="395" name="Google Shape;395;p61"/>
              <p:cNvSpPr/>
              <p:nvPr/>
            </p:nvSpPr>
            <p:spPr>
              <a:xfrm rot="-5400000">
                <a:off x="172181" y="4552875"/>
                <a:ext cx="433600" cy="420850"/>
              </a:xfrm>
              <a:custGeom>
                <a:rect b="b" l="l" r="r" t="t"/>
                <a:pathLst>
                  <a:path extrusionOk="0" h="16834" w="17344">
                    <a:moveTo>
                      <a:pt x="0" y="16834"/>
                    </a:moveTo>
                    <a:lnTo>
                      <a:pt x="0" y="0"/>
                    </a:lnTo>
                    <a:lnTo>
                      <a:pt x="17344" y="0"/>
                    </a:lnTo>
                  </a:path>
                </a:pathLst>
              </a:custGeom>
              <a:noFill/>
              <a:ln cap="flat" cmpd="sng" w="38100">
                <a:solidFill>
                  <a:srgbClr val="D9D9D9"/>
                </a:solidFill>
                <a:prstDash val="solid"/>
                <a:round/>
                <a:headEnd len="med" w="med" type="none"/>
                <a:tailEnd len="med" w="med" type="none"/>
              </a:ln>
            </p:spPr>
          </p:sp>
        </p:grpSp>
        <p:pic>
          <p:nvPicPr>
            <p:cNvPr id="396" name="Google Shape;396;p61"/>
            <p:cNvPicPr preferRelativeResize="0"/>
            <p:nvPr/>
          </p:nvPicPr>
          <p:blipFill>
            <a:blip r:embed="rId2">
              <a:alphaModFix/>
            </a:blip>
            <a:stretch>
              <a:fillRect/>
            </a:stretch>
          </p:blipFill>
          <p:spPr>
            <a:xfrm>
              <a:off x="4230863" y="4847271"/>
              <a:ext cx="663150" cy="14975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397" name="Shape 397"/>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398" name="Shape 398"/>
        <p:cNvGrpSpPr/>
        <p:nvPr/>
      </p:nvGrpSpPr>
      <p:grpSpPr>
        <a:xfrm>
          <a:off x="0" y="0"/>
          <a:ext cx="0" cy="0"/>
          <a:chOff x="0" y="0"/>
          <a:chExt cx="0" cy="0"/>
        </a:xfrm>
      </p:grpSpPr>
      <p:sp>
        <p:nvSpPr>
          <p:cNvPr id="399" name="Google Shape;399;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0" name="Google Shape;400;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01" name="Google Shape;40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5">
  <p:cSld name="Blank_1_6">
    <p:spTree>
      <p:nvGrpSpPr>
        <p:cNvPr id="402" name="Shape 402"/>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cSld name="TITLE_3_1">
    <p:spTree>
      <p:nvGrpSpPr>
        <p:cNvPr id="403" name="Shape 403"/>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3">
  <p:cSld name="Blank - Title_1_1_3_1_1_1_4">
    <p:spTree>
      <p:nvGrpSpPr>
        <p:cNvPr id="404" name="Shape 404"/>
        <p:cNvGrpSpPr/>
        <p:nvPr/>
      </p:nvGrpSpPr>
      <p:grpSpPr>
        <a:xfrm>
          <a:off x="0" y="0"/>
          <a:ext cx="0" cy="0"/>
          <a:chOff x="0" y="0"/>
          <a:chExt cx="0" cy="0"/>
        </a:xfrm>
      </p:grpSpPr>
      <p:sp>
        <p:nvSpPr>
          <p:cNvPr id="405" name="Google Shape;405;p66"/>
          <p:cNvSpPr/>
          <p:nvPr/>
        </p:nvSpPr>
        <p:spPr>
          <a:xfrm>
            <a:off x="3556300" y="149286"/>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406" name="Google Shape;406;p66"/>
          <p:cNvSpPr txBox="1"/>
          <p:nvPr>
            <p:ph idx="1" type="body"/>
          </p:nvPr>
        </p:nvSpPr>
        <p:spPr>
          <a:xfrm>
            <a:off x="435075" y="1128675"/>
            <a:ext cx="7782600" cy="34527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407" name="Google Shape;407;p66"/>
          <p:cNvSpPr txBox="1"/>
          <p:nvPr>
            <p:ph type="title"/>
          </p:nvPr>
        </p:nvSpPr>
        <p:spPr>
          <a:xfrm>
            <a:off x="395700" y="640549"/>
            <a:ext cx="7877100" cy="456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408" name="Google Shape;408;p66"/>
          <p:cNvGrpSpPr/>
          <p:nvPr/>
        </p:nvGrpSpPr>
        <p:grpSpPr>
          <a:xfrm>
            <a:off x="8469122" y="4803781"/>
            <a:ext cx="420491" cy="137010"/>
            <a:chOff x="0" y="0"/>
            <a:chExt cx="2077525" cy="676925"/>
          </a:xfrm>
        </p:grpSpPr>
        <p:sp>
          <p:nvSpPr>
            <p:cNvPr id="409" name="Google Shape;409;p6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10" name="Google Shape;410;p6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11" name="Google Shape;411;p6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12" name="Google Shape;412;p6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13" name="Google Shape;413;p6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14" name="Google Shape;414;p6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415" name="Shape 415"/>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Blank_1_7">
    <p:spTree>
      <p:nvGrpSpPr>
        <p:cNvPr id="416" name="Shape 416"/>
        <p:cNvGrpSpPr/>
        <p:nvPr/>
      </p:nvGrpSpPr>
      <p:grpSpPr>
        <a:xfrm>
          <a:off x="0" y="0"/>
          <a:ext cx="0" cy="0"/>
          <a:chOff x="0" y="0"/>
          <a:chExt cx="0" cy="0"/>
        </a:xfrm>
      </p:grpSpPr>
      <p:sp>
        <p:nvSpPr>
          <p:cNvPr id="417" name="Google Shape;417;p68"/>
          <p:cNvSpPr/>
          <p:nvPr/>
        </p:nvSpPr>
        <p:spPr>
          <a:xfrm>
            <a:off x="457263" y="324325"/>
            <a:ext cx="479100" cy="159600"/>
          </a:xfrm>
          <a:prstGeom prst="roundRect">
            <a:avLst>
              <a:gd fmla="val 50000" name="adj"/>
            </a:avLst>
          </a:prstGeom>
          <a:solidFill>
            <a:srgbClr val="F1F3F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418" name="Google Shape;418;p68"/>
          <p:cNvGrpSpPr/>
          <p:nvPr/>
        </p:nvGrpSpPr>
        <p:grpSpPr>
          <a:xfrm>
            <a:off x="8469122" y="4803781"/>
            <a:ext cx="420491" cy="137010"/>
            <a:chOff x="0" y="0"/>
            <a:chExt cx="2077525" cy="676925"/>
          </a:xfrm>
        </p:grpSpPr>
        <p:sp>
          <p:nvSpPr>
            <p:cNvPr id="419" name="Google Shape;419;p6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20" name="Google Shape;420;p6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21" name="Google Shape;421;p6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22" name="Google Shape;422;p6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23" name="Google Shape;423;p6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24" name="Google Shape;424;p6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425" name="Google Shape;425;p68"/>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1100"/>
              <a:buFont typeface="Google Sans"/>
              <a:buNone/>
              <a:defRPr b="0" i="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426" name="Google Shape;426;p68"/>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427" name="Google Shape;427;p68"/>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428" name="Google Shape;428;p68"/>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429" name="Google Shape;429;p68"/>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430" name="Google Shape;430;p68"/>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431" name="Google Shape;431;p68"/>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432" name="Google Shape;432;p68"/>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433" name="Google Shape;433;p68"/>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Body Slide - Bulleted List">
  <p:cSld name="TITLE_2_3_1_2">
    <p:spTree>
      <p:nvGrpSpPr>
        <p:cNvPr id="434" name="Shape 434"/>
        <p:cNvGrpSpPr/>
        <p:nvPr/>
      </p:nvGrpSpPr>
      <p:grpSpPr>
        <a:xfrm>
          <a:off x="0" y="0"/>
          <a:ext cx="0" cy="0"/>
          <a:chOff x="0" y="0"/>
          <a:chExt cx="0" cy="0"/>
        </a:xfrm>
      </p:grpSpPr>
      <p:grpSp>
        <p:nvGrpSpPr>
          <p:cNvPr id="435" name="Google Shape;435;p69"/>
          <p:cNvGrpSpPr/>
          <p:nvPr/>
        </p:nvGrpSpPr>
        <p:grpSpPr>
          <a:xfrm>
            <a:off x="8469122" y="4803781"/>
            <a:ext cx="420491" cy="137010"/>
            <a:chOff x="0" y="0"/>
            <a:chExt cx="2077525" cy="676925"/>
          </a:xfrm>
        </p:grpSpPr>
        <p:sp>
          <p:nvSpPr>
            <p:cNvPr id="436" name="Google Shape;436;p6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37" name="Google Shape;437;p6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38" name="Google Shape;438;p6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39" name="Google Shape;439;p6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40" name="Google Shape;440;p6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41" name="Google Shape;441;p6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442" name="Google Shape;442;p69"/>
          <p:cNvSpPr txBox="1"/>
          <p:nvPr>
            <p:ph idx="1" type="body"/>
          </p:nvPr>
        </p:nvSpPr>
        <p:spPr>
          <a:xfrm>
            <a:off x="457200" y="1975125"/>
            <a:ext cx="3946200" cy="16068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rtl="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sp>
        <p:nvSpPr>
          <p:cNvPr id="443" name="Google Shape;443;p69"/>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rtl="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444" name="Google Shape;444;p69"/>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445" name="Google Shape;445;p69"/>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ection Main">
  <p:cSld name="CUSTOM_4">
    <p:bg>
      <p:bgPr>
        <a:solidFill>
          <a:srgbClr val="E8F0FE"/>
        </a:solidFill>
      </p:bgPr>
    </p:bg>
    <p:spTree>
      <p:nvGrpSpPr>
        <p:cNvPr id="446" name="Shape 446"/>
        <p:cNvGrpSpPr/>
        <p:nvPr/>
      </p:nvGrpSpPr>
      <p:grpSpPr>
        <a:xfrm>
          <a:off x="0" y="0"/>
          <a:ext cx="0" cy="0"/>
          <a:chOff x="0" y="0"/>
          <a:chExt cx="0" cy="0"/>
        </a:xfrm>
      </p:grpSpPr>
      <p:sp>
        <p:nvSpPr>
          <p:cNvPr id="447" name="Google Shape;447;p70"/>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4800"/>
              <a:buFont typeface="Google Sans"/>
              <a:buNone/>
              <a:defRPr b="0" i="0" sz="480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448" name="Google Shape;448;p70"/>
          <p:cNvSpPr txBox="1"/>
          <p:nvPr/>
        </p:nvSpPr>
        <p:spPr>
          <a:xfrm rot="5400000">
            <a:off x="8259150" y="884861"/>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449" name="Google Shape;449;p70"/>
          <p:cNvSpPr txBox="1"/>
          <p:nvPr>
            <p:ph idx="1" type="body"/>
          </p:nvPr>
        </p:nvSpPr>
        <p:spPr>
          <a:xfrm>
            <a:off x="457200" y="2571750"/>
            <a:ext cx="2690700" cy="14868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grpSp>
        <p:nvGrpSpPr>
          <p:cNvPr id="450" name="Google Shape;450;p70"/>
          <p:cNvGrpSpPr/>
          <p:nvPr/>
        </p:nvGrpSpPr>
        <p:grpSpPr>
          <a:xfrm>
            <a:off x="8469122" y="4803781"/>
            <a:ext cx="420491" cy="137010"/>
            <a:chOff x="0" y="0"/>
            <a:chExt cx="2077525" cy="676925"/>
          </a:xfrm>
        </p:grpSpPr>
        <p:sp>
          <p:nvSpPr>
            <p:cNvPr id="451" name="Google Shape;451;p7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52" name="Google Shape;452;p7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53" name="Google Shape;453;p7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54" name="Google Shape;454;p7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55" name="Google Shape;455;p7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56" name="Google Shape;456;p7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457" name="Google Shape;457;p70"/>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458" name="Google Shape;458;p70"/>
          <p:cNvSpPr/>
          <p:nvPr/>
        </p:nvSpPr>
        <p:spPr>
          <a:xfrm>
            <a:off x="457263" y="324325"/>
            <a:ext cx="479100" cy="159600"/>
          </a:xfrm>
          <a:prstGeom prst="roundRect">
            <a:avLst>
              <a:gd fmla="val 50000" name="adj"/>
            </a:avLst>
          </a:prstGeom>
          <a:solidFill>
            <a:srgbClr val="FFFFFF"/>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Column - 3">
  <p:cSld name="Blank_1_1">
    <p:spTree>
      <p:nvGrpSpPr>
        <p:cNvPr id="459" name="Shape 459"/>
        <p:cNvGrpSpPr/>
        <p:nvPr/>
      </p:nvGrpSpPr>
      <p:grpSpPr>
        <a:xfrm>
          <a:off x="0" y="0"/>
          <a:ext cx="0" cy="0"/>
          <a:chOff x="0" y="0"/>
          <a:chExt cx="0" cy="0"/>
        </a:xfrm>
      </p:grpSpPr>
      <p:grpSp>
        <p:nvGrpSpPr>
          <p:cNvPr id="460" name="Google Shape;460;p71"/>
          <p:cNvGrpSpPr/>
          <p:nvPr/>
        </p:nvGrpSpPr>
        <p:grpSpPr>
          <a:xfrm>
            <a:off x="8469122" y="4803781"/>
            <a:ext cx="420491" cy="137010"/>
            <a:chOff x="0" y="0"/>
            <a:chExt cx="2077525" cy="676925"/>
          </a:xfrm>
        </p:grpSpPr>
        <p:sp>
          <p:nvSpPr>
            <p:cNvPr id="461" name="Google Shape;461;p7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62" name="Google Shape;462;p7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63" name="Google Shape;463;p7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64" name="Google Shape;464;p7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65" name="Google Shape;465;p7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66" name="Google Shape;466;p7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467" name="Google Shape;467;p71"/>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1100"/>
              <a:buFont typeface="Google Sans"/>
              <a:buNone/>
              <a:defRPr b="0" i="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468" name="Google Shape;468;p71"/>
          <p:cNvSpPr txBox="1"/>
          <p:nvPr>
            <p:ph idx="1" type="body"/>
          </p:nvPr>
        </p:nvSpPr>
        <p:spPr>
          <a:xfrm>
            <a:off x="457200" y="2571750"/>
            <a:ext cx="25926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469" name="Google Shape;469;p71"/>
          <p:cNvSpPr txBox="1"/>
          <p:nvPr>
            <p:ph idx="2" type="body"/>
          </p:nvPr>
        </p:nvSpPr>
        <p:spPr>
          <a:xfrm>
            <a:off x="3275750" y="2571750"/>
            <a:ext cx="25926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470" name="Google Shape;470;p71"/>
          <p:cNvSpPr txBox="1"/>
          <p:nvPr>
            <p:ph idx="3" type="body"/>
          </p:nvPr>
        </p:nvSpPr>
        <p:spPr>
          <a:xfrm>
            <a:off x="6094300" y="2571750"/>
            <a:ext cx="25926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471" name="Google Shape;471;p71"/>
          <p:cNvSpPr txBox="1"/>
          <p:nvPr>
            <p:ph idx="4" type="body"/>
          </p:nvPr>
        </p:nvSpPr>
        <p:spPr>
          <a:xfrm>
            <a:off x="457200" y="3273109"/>
            <a:ext cx="2592600" cy="14124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sp>
        <p:nvSpPr>
          <p:cNvPr id="472" name="Google Shape;472;p71"/>
          <p:cNvSpPr txBox="1"/>
          <p:nvPr>
            <p:ph idx="5" type="body"/>
          </p:nvPr>
        </p:nvSpPr>
        <p:spPr>
          <a:xfrm>
            <a:off x="3275750" y="3273109"/>
            <a:ext cx="2592600" cy="14124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sp>
        <p:nvSpPr>
          <p:cNvPr id="473" name="Google Shape;473;p71"/>
          <p:cNvSpPr txBox="1"/>
          <p:nvPr>
            <p:ph idx="6" type="body"/>
          </p:nvPr>
        </p:nvSpPr>
        <p:spPr>
          <a:xfrm>
            <a:off x="6094300" y="3273109"/>
            <a:ext cx="2592600" cy="14124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sp>
        <p:nvSpPr>
          <p:cNvPr id="474" name="Google Shape;474;p71"/>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475" name="Google Shape;475;p71"/>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ection Main 1">
  <p:cSld name="CUSTOM_7">
    <p:bg>
      <p:bgPr>
        <a:solidFill>
          <a:srgbClr val="FCE8E6"/>
        </a:solidFill>
      </p:bgPr>
    </p:bg>
    <p:spTree>
      <p:nvGrpSpPr>
        <p:cNvPr id="476" name="Shape 476"/>
        <p:cNvGrpSpPr/>
        <p:nvPr/>
      </p:nvGrpSpPr>
      <p:grpSpPr>
        <a:xfrm>
          <a:off x="0" y="0"/>
          <a:ext cx="0" cy="0"/>
          <a:chOff x="0" y="0"/>
          <a:chExt cx="0" cy="0"/>
        </a:xfrm>
      </p:grpSpPr>
      <p:sp>
        <p:nvSpPr>
          <p:cNvPr id="477" name="Google Shape;477;p72"/>
          <p:cNvSpPr/>
          <p:nvPr/>
        </p:nvSpPr>
        <p:spPr>
          <a:xfrm>
            <a:off x="1010250" y="324325"/>
            <a:ext cx="1452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Customer-centric</a:t>
            </a:r>
            <a:endParaRPr sz="800">
              <a:solidFill>
                <a:srgbClr val="FFFFFF"/>
              </a:solidFill>
              <a:latin typeface="Google Sans"/>
              <a:ea typeface="Google Sans"/>
              <a:cs typeface="Google Sans"/>
              <a:sym typeface="Google Sans"/>
            </a:endParaRPr>
          </a:p>
        </p:txBody>
      </p:sp>
      <p:sp>
        <p:nvSpPr>
          <p:cNvPr id="478" name="Google Shape;478;p72"/>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4800"/>
              <a:buFont typeface="Google Sans"/>
              <a:buNone/>
              <a:defRPr b="0" i="0" sz="480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479" name="Google Shape;479;p72"/>
          <p:cNvSpPr txBox="1"/>
          <p:nvPr/>
        </p:nvSpPr>
        <p:spPr>
          <a:xfrm rot="5400000">
            <a:off x="8259150" y="884861"/>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480" name="Google Shape;480;p72"/>
          <p:cNvSpPr txBox="1"/>
          <p:nvPr>
            <p:ph idx="1" type="body"/>
          </p:nvPr>
        </p:nvSpPr>
        <p:spPr>
          <a:xfrm>
            <a:off x="457200" y="2571750"/>
            <a:ext cx="2690700" cy="14868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grpSp>
        <p:nvGrpSpPr>
          <p:cNvPr id="481" name="Google Shape;481;p72"/>
          <p:cNvGrpSpPr/>
          <p:nvPr/>
        </p:nvGrpSpPr>
        <p:grpSpPr>
          <a:xfrm>
            <a:off x="8469122" y="4803781"/>
            <a:ext cx="420491" cy="137010"/>
            <a:chOff x="0" y="0"/>
            <a:chExt cx="2077525" cy="676925"/>
          </a:xfrm>
        </p:grpSpPr>
        <p:sp>
          <p:nvSpPr>
            <p:cNvPr id="482" name="Google Shape;482;p7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83" name="Google Shape;483;p7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84" name="Google Shape;484;p7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85" name="Google Shape;485;p7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86" name="Google Shape;486;p7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87" name="Google Shape;487;p7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488" name="Google Shape;488;p72"/>
          <p:cNvSpPr/>
          <p:nvPr/>
        </p:nvSpPr>
        <p:spPr>
          <a:xfrm>
            <a:off x="457263" y="324325"/>
            <a:ext cx="479100" cy="159600"/>
          </a:xfrm>
          <a:prstGeom prst="roundRect">
            <a:avLst>
              <a:gd fmla="val 50000" name="adj"/>
            </a:avLst>
          </a:prstGeom>
          <a:solidFill>
            <a:srgbClr val="FFFFFF"/>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Heading">
  <p:cSld name="Blank_1_1_1_1_1_1_1_1">
    <p:spTree>
      <p:nvGrpSpPr>
        <p:cNvPr id="489" name="Shape 489"/>
        <p:cNvGrpSpPr/>
        <p:nvPr/>
      </p:nvGrpSpPr>
      <p:grpSpPr>
        <a:xfrm>
          <a:off x="0" y="0"/>
          <a:ext cx="0" cy="0"/>
          <a:chOff x="0" y="0"/>
          <a:chExt cx="0" cy="0"/>
        </a:xfrm>
      </p:grpSpPr>
      <p:grpSp>
        <p:nvGrpSpPr>
          <p:cNvPr id="490" name="Google Shape;490;p73"/>
          <p:cNvGrpSpPr/>
          <p:nvPr/>
        </p:nvGrpSpPr>
        <p:grpSpPr>
          <a:xfrm>
            <a:off x="8469122" y="4803781"/>
            <a:ext cx="420491" cy="137010"/>
            <a:chOff x="0" y="0"/>
            <a:chExt cx="2077525" cy="676925"/>
          </a:xfrm>
        </p:grpSpPr>
        <p:sp>
          <p:nvSpPr>
            <p:cNvPr id="491" name="Google Shape;491;p7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92" name="Google Shape;492;p7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93" name="Google Shape;493;p7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94" name="Google Shape;494;p7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95" name="Google Shape;495;p7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496" name="Google Shape;496;p7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497" name="Google Shape;497;p73"/>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1100"/>
              <a:buFont typeface="Google Sans"/>
              <a:buNone/>
              <a:defRPr b="0" i="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498" name="Google Shape;498;p73"/>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499" name="Google Shape;499;p73"/>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Column - 3">
  <p:cSld name="Blank_1_1_2">
    <p:spTree>
      <p:nvGrpSpPr>
        <p:cNvPr id="500" name="Shape 500"/>
        <p:cNvGrpSpPr/>
        <p:nvPr/>
      </p:nvGrpSpPr>
      <p:grpSpPr>
        <a:xfrm>
          <a:off x="0" y="0"/>
          <a:ext cx="0" cy="0"/>
          <a:chOff x="0" y="0"/>
          <a:chExt cx="0" cy="0"/>
        </a:xfrm>
      </p:grpSpPr>
      <p:grpSp>
        <p:nvGrpSpPr>
          <p:cNvPr id="501" name="Google Shape;501;p74"/>
          <p:cNvGrpSpPr/>
          <p:nvPr/>
        </p:nvGrpSpPr>
        <p:grpSpPr>
          <a:xfrm>
            <a:off x="8469122" y="4803781"/>
            <a:ext cx="420491" cy="137010"/>
            <a:chOff x="0" y="0"/>
            <a:chExt cx="2077525" cy="676925"/>
          </a:xfrm>
        </p:grpSpPr>
        <p:sp>
          <p:nvSpPr>
            <p:cNvPr id="502" name="Google Shape;502;p7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03" name="Google Shape;503;p7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04" name="Google Shape;504;p7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05" name="Google Shape;505;p7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06" name="Google Shape;506;p7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07" name="Google Shape;507;p7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508" name="Google Shape;508;p74"/>
          <p:cNvSpPr txBox="1"/>
          <p:nvPr>
            <p:ph idx="1" type="body"/>
          </p:nvPr>
        </p:nvSpPr>
        <p:spPr>
          <a:xfrm>
            <a:off x="457200" y="2571750"/>
            <a:ext cx="2592600" cy="525900"/>
          </a:xfrm>
          <a:prstGeom prst="rect">
            <a:avLst/>
          </a:prstGeom>
        </p:spPr>
        <p:txBody>
          <a:bodyPr anchorCtr="0" anchor="t" bIns="91425" lIns="900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09" name="Google Shape;509;p74"/>
          <p:cNvSpPr txBox="1"/>
          <p:nvPr>
            <p:ph idx="2" type="body"/>
          </p:nvPr>
        </p:nvSpPr>
        <p:spPr>
          <a:xfrm>
            <a:off x="3275750" y="2571750"/>
            <a:ext cx="2592600" cy="525900"/>
          </a:xfrm>
          <a:prstGeom prst="rect">
            <a:avLst/>
          </a:prstGeom>
        </p:spPr>
        <p:txBody>
          <a:bodyPr anchorCtr="0" anchor="t" bIns="91425" lIns="900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10" name="Google Shape;510;p74"/>
          <p:cNvSpPr txBox="1"/>
          <p:nvPr>
            <p:ph idx="3" type="body"/>
          </p:nvPr>
        </p:nvSpPr>
        <p:spPr>
          <a:xfrm>
            <a:off x="6094300" y="2571750"/>
            <a:ext cx="2592600" cy="525900"/>
          </a:xfrm>
          <a:prstGeom prst="rect">
            <a:avLst/>
          </a:prstGeom>
        </p:spPr>
        <p:txBody>
          <a:bodyPr anchorCtr="0" anchor="t" bIns="91425" lIns="900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11" name="Google Shape;511;p74"/>
          <p:cNvSpPr txBox="1"/>
          <p:nvPr>
            <p:ph idx="4" type="body"/>
          </p:nvPr>
        </p:nvSpPr>
        <p:spPr>
          <a:xfrm>
            <a:off x="457200" y="3273109"/>
            <a:ext cx="2592600" cy="1412400"/>
          </a:xfrm>
          <a:prstGeom prst="rect">
            <a:avLst/>
          </a:prstGeom>
        </p:spPr>
        <p:txBody>
          <a:bodyPr anchorCtr="0" anchor="t" bIns="91425" lIns="90000" spcFirstLastPara="1" rIns="91425" wrap="square" tIns="18000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12" name="Google Shape;512;p74"/>
          <p:cNvSpPr txBox="1"/>
          <p:nvPr>
            <p:ph idx="5" type="body"/>
          </p:nvPr>
        </p:nvSpPr>
        <p:spPr>
          <a:xfrm>
            <a:off x="3275750" y="3273109"/>
            <a:ext cx="2592600" cy="1412400"/>
          </a:xfrm>
          <a:prstGeom prst="rect">
            <a:avLst/>
          </a:prstGeom>
        </p:spPr>
        <p:txBody>
          <a:bodyPr anchorCtr="0" anchor="t" bIns="91425" lIns="90000" spcFirstLastPara="1" rIns="91425" wrap="square" tIns="18000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13" name="Google Shape;513;p74"/>
          <p:cNvSpPr txBox="1"/>
          <p:nvPr>
            <p:ph idx="6" type="body"/>
          </p:nvPr>
        </p:nvSpPr>
        <p:spPr>
          <a:xfrm>
            <a:off x="6094300" y="3273109"/>
            <a:ext cx="2592600" cy="1412400"/>
          </a:xfrm>
          <a:prstGeom prst="rect">
            <a:avLst/>
          </a:prstGeom>
        </p:spPr>
        <p:txBody>
          <a:bodyPr anchorCtr="0" anchor="t" bIns="91425" lIns="90000" spcFirstLastPara="1" rIns="91425" wrap="square" tIns="18000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14" name="Google Shape;514;p74"/>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1100"/>
              <a:buFont typeface="Google Sans"/>
              <a:buNone/>
              <a:defRPr b="0" i="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515" name="Google Shape;515;p74"/>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516" name="Google Shape;516;p74"/>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Column - 4">
  <p:cSld name="Blank_1_2_1">
    <p:spTree>
      <p:nvGrpSpPr>
        <p:cNvPr id="517" name="Shape 517"/>
        <p:cNvGrpSpPr/>
        <p:nvPr/>
      </p:nvGrpSpPr>
      <p:grpSpPr>
        <a:xfrm>
          <a:off x="0" y="0"/>
          <a:ext cx="0" cy="0"/>
          <a:chOff x="0" y="0"/>
          <a:chExt cx="0" cy="0"/>
        </a:xfrm>
      </p:grpSpPr>
      <p:grpSp>
        <p:nvGrpSpPr>
          <p:cNvPr id="518" name="Google Shape;518;p75"/>
          <p:cNvGrpSpPr/>
          <p:nvPr/>
        </p:nvGrpSpPr>
        <p:grpSpPr>
          <a:xfrm>
            <a:off x="8469122" y="4803781"/>
            <a:ext cx="420491" cy="137010"/>
            <a:chOff x="0" y="0"/>
            <a:chExt cx="2077525" cy="676925"/>
          </a:xfrm>
        </p:grpSpPr>
        <p:sp>
          <p:nvSpPr>
            <p:cNvPr id="519" name="Google Shape;519;p7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20" name="Google Shape;520;p7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21" name="Google Shape;521;p7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22" name="Google Shape;522;p7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23" name="Google Shape;523;p7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24" name="Google Shape;524;p7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525" name="Google Shape;525;p75"/>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2800"/>
              <a:buFont typeface="Google Sans"/>
              <a:buNone/>
              <a:defRPr b="0" i="0" sz="280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526" name="Google Shape;526;p75"/>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27" name="Google Shape;527;p75"/>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28" name="Google Shape;528;p75"/>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29" name="Google Shape;529;p75"/>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30" name="Google Shape;530;p75"/>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31" name="Google Shape;531;p75"/>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32" name="Google Shape;532;p75"/>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33" name="Google Shape;533;p75"/>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34" name="Google Shape;534;p75"/>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535" name="Google Shape;535;p75"/>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Body Slide - Blank">
  <p:cSld name="TITLE_2_7">
    <p:spTree>
      <p:nvGrpSpPr>
        <p:cNvPr id="536" name="Shape 536"/>
        <p:cNvGrpSpPr/>
        <p:nvPr/>
      </p:nvGrpSpPr>
      <p:grpSpPr>
        <a:xfrm>
          <a:off x="0" y="0"/>
          <a:ext cx="0" cy="0"/>
          <a:chOff x="0" y="0"/>
          <a:chExt cx="0" cy="0"/>
        </a:xfrm>
      </p:grpSpPr>
      <p:sp>
        <p:nvSpPr>
          <p:cNvPr id="537" name="Google Shape;537;p76"/>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538" name="Google Shape;538;p76"/>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539" name="Google Shape;539;p76"/>
          <p:cNvGrpSpPr/>
          <p:nvPr/>
        </p:nvGrpSpPr>
        <p:grpSpPr>
          <a:xfrm>
            <a:off x="8469122" y="4803781"/>
            <a:ext cx="420491" cy="137010"/>
            <a:chOff x="0" y="0"/>
            <a:chExt cx="2077525" cy="676925"/>
          </a:xfrm>
        </p:grpSpPr>
        <p:sp>
          <p:nvSpPr>
            <p:cNvPr id="540" name="Google Shape;540;p7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41" name="Google Shape;541;p7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42" name="Google Shape;542;p7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43" name="Google Shape;543;p7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44" name="Google Shape;544;p7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45" name="Google Shape;545;p7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ection Main 1 1">
  <p:cSld name="CUSTOM_7_1">
    <p:bg>
      <p:bgPr>
        <a:solidFill>
          <a:srgbClr val="FEF7E0"/>
        </a:solidFill>
      </p:bgPr>
    </p:bg>
    <p:spTree>
      <p:nvGrpSpPr>
        <p:cNvPr id="546" name="Shape 546"/>
        <p:cNvGrpSpPr/>
        <p:nvPr/>
      </p:nvGrpSpPr>
      <p:grpSpPr>
        <a:xfrm>
          <a:off x="0" y="0"/>
          <a:ext cx="0" cy="0"/>
          <a:chOff x="0" y="0"/>
          <a:chExt cx="0" cy="0"/>
        </a:xfrm>
      </p:grpSpPr>
      <p:sp>
        <p:nvSpPr>
          <p:cNvPr id="547" name="Google Shape;547;p77"/>
          <p:cNvSpPr/>
          <p:nvPr/>
        </p:nvSpPr>
        <p:spPr>
          <a:xfrm>
            <a:off x="1010250" y="324325"/>
            <a:ext cx="1452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lt2"/>
                </a:solidFill>
                <a:latin typeface="Google Sans"/>
                <a:ea typeface="Google Sans"/>
                <a:cs typeface="Google Sans"/>
                <a:sym typeface="Google Sans"/>
              </a:rPr>
              <a:t>Cutting-edge</a:t>
            </a:r>
            <a:endParaRPr sz="800">
              <a:solidFill>
                <a:schemeClr val="lt2"/>
              </a:solidFill>
              <a:latin typeface="Google Sans"/>
              <a:ea typeface="Google Sans"/>
              <a:cs typeface="Google Sans"/>
              <a:sym typeface="Google Sans"/>
            </a:endParaRPr>
          </a:p>
        </p:txBody>
      </p:sp>
      <p:sp>
        <p:nvSpPr>
          <p:cNvPr id="548" name="Google Shape;548;p77"/>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4800"/>
              <a:buFont typeface="Google Sans"/>
              <a:buNone/>
              <a:defRPr b="0" i="0" sz="480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549" name="Google Shape;549;p77"/>
          <p:cNvSpPr txBox="1"/>
          <p:nvPr/>
        </p:nvSpPr>
        <p:spPr>
          <a:xfrm rot="5400000">
            <a:off x="8259150" y="884861"/>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550" name="Google Shape;550;p77"/>
          <p:cNvSpPr txBox="1"/>
          <p:nvPr>
            <p:ph idx="1" type="body"/>
          </p:nvPr>
        </p:nvSpPr>
        <p:spPr>
          <a:xfrm>
            <a:off x="457200" y="2571750"/>
            <a:ext cx="2690700" cy="14868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grpSp>
        <p:nvGrpSpPr>
          <p:cNvPr id="551" name="Google Shape;551;p77"/>
          <p:cNvGrpSpPr/>
          <p:nvPr/>
        </p:nvGrpSpPr>
        <p:grpSpPr>
          <a:xfrm>
            <a:off x="8469122" y="4803781"/>
            <a:ext cx="420491" cy="137010"/>
            <a:chOff x="0" y="0"/>
            <a:chExt cx="2077525" cy="676925"/>
          </a:xfrm>
        </p:grpSpPr>
        <p:sp>
          <p:nvSpPr>
            <p:cNvPr id="552" name="Google Shape;552;p7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53" name="Google Shape;553;p7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54" name="Google Shape;554;p7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55" name="Google Shape;555;p7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56" name="Google Shape;556;p7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57" name="Google Shape;557;p7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558" name="Google Shape;558;p77"/>
          <p:cNvSpPr/>
          <p:nvPr/>
        </p:nvSpPr>
        <p:spPr>
          <a:xfrm>
            <a:off x="457263" y="324325"/>
            <a:ext cx="479100" cy="159600"/>
          </a:xfrm>
          <a:prstGeom prst="roundRect">
            <a:avLst>
              <a:gd fmla="val 50000" name="adj"/>
            </a:avLst>
          </a:prstGeom>
          <a:solidFill>
            <a:srgbClr val="FFFFFF"/>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Body Slide - Bulleted List">
  <p:cSld name="TITLE_2_3_1_2_1">
    <p:spTree>
      <p:nvGrpSpPr>
        <p:cNvPr id="559" name="Shape 559"/>
        <p:cNvGrpSpPr/>
        <p:nvPr/>
      </p:nvGrpSpPr>
      <p:grpSpPr>
        <a:xfrm>
          <a:off x="0" y="0"/>
          <a:ext cx="0" cy="0"/>
          <a:chOff x="0" y="0"/>
          <a:chExt cx="0" cy="0"/>
        </a:xfrm>
      </p:grpSpPr>
      <p:grpSp>
        <p:nvGrpSpPr>
          <p:cNvPr id="560" name="Google Shape;560;p78"/>
          <p:cNvGrpSpPr/>
          <p:nvPr/>
        </p:nvGrpSpPr>
        <p:grpSpPr>
          <a:xfrm>
            <a:off x="8469122" y="4803781"/>
            <a:ext cx="420491" cy="137010"/>
            <a:chOff x="0" y="0"/>
            <a:chExt cx="2077525" cy="676925"/>
          </a:xfrm>
        </p:grpSpPr>
        <p:sp>
          <p:nvSpPr>
            <p:cNvPr id="561" name="Google Shape;561;p7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62" name="Google Shape;562;p7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63" name="Google Shape;563;p7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64" name="Google Shape;564;p7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65" name="Google Shape;565;p7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66" name="Google Shape;566;p7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567" name="Google Shape;567;p78"/>
          <p:cNvSpPr txBox="1"/>
          <p:nvPr>
            <p:ph idx="1" type="body"/>
          </p:nvPr>
        </p:nvSpPr>
        <p:spPr>
          <a:xfrm>
            <a:off x="457200" y="1975125"/>
            <a:ext cx="3946200" cy="16068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rtl="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sp>
        <p:nvSpPr>
          <p:cNvPr id="568" name="Google Shape;568;p78"/>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rtl="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569" name="Google Shape;569;p78"/>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570" name="Google Shape;570;p78"/>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Column - 4">
  <p:cSld name="Blank_1_2_1_1">
    <p:spTree>
      <p:nvGrpSpPr>
        <p:cNvPr id="571" name="Shape 571"/>
        <p:cNvGrpSpPr/>
        <p:nvPr/>
      </p:nvGrpSpPr>
      <p:grpSpPr>
        <a:xfrm>
          <a:off x="0" y="0"/>
          <a:ext cx="0" cy="0"/>
          <a:chOff x="0" y="0"/>
          <a:chExt cx="0" cy="0"/>
        </a:xfrm>
      </p:grpSpPr>
      <p:grpSp>
        <p:nvGrpSpPr>
          <p:cNvPr id="572" name="Google Shape;572;p79"/>
          <p:cNvGrpSpPr/>
          <p:nvPr/>
        </p:nvGrpSpPr>
        <p:grpSpPr>
          <a:xfrm>
            <a:off x="8469122" y="4803781"/>
            <a:ext cx="420491" cy="137010"/>
            <a:chOff x="0" y="0"/>
            <a:chExt cx="2077525" cy="676925"/>
          </a:xfrm>
        </p:grpSpPr>
        <p:sp>
          <p:nvSpPr>
            <p:cNvPr id="573" name="Google Shape;573;p7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74" name="Google Shape;574;p7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75" name="Google Shape;575;p7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76" name="Google Shape;576;p7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77" name="Google Shape;577;p7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78" name="Google Shape;578;p7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579" name="Google Shape;579;p79"/>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1100"/>
              <a:buFont typeface="Google Sans"/>
              <a:buNone/>
              <a:defRPr b="0" i="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580" name="Google Shape;580;p79"/>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81" name="Google Shape;581;p79"/>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82" name="Google Shape;582;p79"/>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83" name="Google Shape;583;p79"/>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584" name="Google Shape;584;p79"/>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85" name="Google Shape;585;p79"/>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86" name="Google Shape;586;p79"/>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87" name="Google Shape;587;p79"/>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588" name="Google Shape;588;p79"/>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589" name="Google Shape;589;p79"/>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Body Slide - Blank">
  <p:cSld name="TITLE_2_7_1">
    <p:spTree>
      <p:nvGrpSpPr>
        <p:cNvPr id="590" name="Shape 590"/>
        <p:cNvGrpSpPr/>
        <p:nvPr/>
      </p:nvGrpSpPr>
      <p:grpSpPr>
        <a:xfrm>
          <a:off x="0" y="0"/>
          <a:ext cx="0" cy="0"/>
          <a:chOff x="0" y="0"/>
          <a:chExt cx="0" cy="0"/>
        </a:xfrm>
      </p:grpSpPr>
      <p:sp>
        <p:nvSpPr>
          <p:cNvPr id="591" name="Google Shape;591;p80"/>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592" name="Google Shape;592;p80"/>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593" name="Google Shape;593;p80"/>
          <p:cNvGrpSpPr/>
          <p:nvPr/>
        </p:nvGrpSpPr>
        <p:grpSpPr>
          <a:xfrm>
            <a:off x="8469122" y="4803781"/>
            <a:ext cx="420491" cy="137010"/>
            <a:chOff x="0" y="0"/>
            <a:chExt cx="2077525" cy="676925"/>
          </a:xfrm>
        </p:grpSpPr>
        <p:sp>
          <p:nvSpPr>
            <p:cNvPr id="594" name="Google Shape;594;p8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95" name="Google Shape;595;p8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96" name="Google Shape;596;p8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97" name="Google Shape;597;p8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98" name="Google Shape;598;p8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599" name="Google Shape;599;p8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Heading">
  <p:cSld name="Blank_1_1_1_1_1_1_1_1_2">
    <p:spTree>
      <p:nvGrpSpPr>
        <p:cNvPr id="600" name="Shape 600"/>
        <p:cNvGrpSpPr/>
        <p:nvPr/>
      </p:nvGrpSpPr>
      <p:grpSpPr>
        <a:xfrm>
          <a:off x="0" y="0"/>
          <a:ext cx="0" cy="0"/>
          <a:chOff x="0" y="0"/>
          <a:chExt cx="0" cy="0"/>
        </a:xfrm>
      </p:grpSpPr>
      <p:grpSp>
        <p:nvGrpSpPr>
          <p:cNvPr id="601" name="Google Shape;601;p81"/>
          <p:cNvGrpSpPr/>
          <p:nvPr/>
        </p:nvGrpSpPr>
        <p:grpSpPr>
          <a:xfrm>
            <a:off x="8469122" y="4803781"/>
            <a:ext cx="420491" cy="137010"/>
            <a:chOff x="0" y="0"/>
            <a:chExt cx="2077525" cy="676925"/>
          </a:xfrm>
        </p:grpSpPr>
        <p:sp>
          <p:nvSpPr>
            <p:cNvPr id="602" name="Google Shape;602;p8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03" name="Google Shape;603;p8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04" name="Google Shape;604;p8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05" name="Google Shape;605;p8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06" name="Google Shape;606;p8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07" name="Google Shape;607;p8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608" name="Google Shape;608;p81"/>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1100"/>
              <a:buFont typeface="Google Sans"/>
              <a:buNone/>
              <a:defRPr b="0" i="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609" name="Google Shape;609;p81"/>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610" name="Google Shape;610;p81"/>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ection Main 1 1 1">
  <p:cSld name="CUSTOM_7_1_1">
    <p:bg>
      <p:bgPr>
        <a:solidFill>
          <a:srgbClr val="E6F4EA"/>
        </a:solidFill>
      </p:bgPr>
    </p:bg>
    <p:spTree>
      <p:nvGrpSpPr>
        <p:cNvPr id="611" name="Shape 611"/>
        <p:cNvGrpSpPr/>
        <p:nvPr/>
      </p:nvGrpSpPr>
      <p:grpSpPr>
        <a:xfrm>
          <a:off x="0" y="0"/>
          <a:ext cx="0" cy="0"/>
          <a:chOff x="0" y="0"/>
          <a:chExt cx="0" cy="0"/>
        </a:xfrm>
      </p:grpSpPr>
      <p:sp>
        <p:nvSpPr>
          <p:cNvPr id="612" name="Google Shape;612;p82"/>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4800"/>
              <a:buFont typeface="Google Sans"/>
              <a:buNone/>
              <a:defRPr b="0" i="0" sz="480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613" name="Google Shape;613;p82"/>
          <p:cNvSpPr txBox="1"/>
          <p:nvPr/>
        </p:nvSpPr>
        <p:spPr>
          <a:xfrm rot="5400000">
            <a:off x="8259150" y="884861"/>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614" name="Google Shape;614;p82"/>
          <p:cNvSpPr txBox="1"/>
          <p:nvPr>
            <p:ph idx="1" type="body"/>
          </p:nvPr>
        </p:nvSpPr>
        <p:spPr>
          <a:xfrm>
            <a:off x="457200" y="2571750"/>
            <a:ext cx="2690700" cy="14868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rtl="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grpSp>
        <p:nvGrpSpPr>
          <p:cNvPr id="615" name="Google Shape;615;p82"/>
          <p:cNvGrpSpPr/>
          <p:nvPr/>
        </p:nvGrpSpPr>
        <p:grpSpPr>
          <a:xfrm>
            <a:off x="8469122" y="4803781"/>
            <a:ext cx="420491" cy="137010"/>
            <a:chOff x="0" y="0"/>
            <a:chExt cx="2077525" cy="676925"/>
          </a:xfrm>
        </p:grpSpPr>
        <p:sp>
          <p:nvSpPr>
            <p:cNvPr id="616" name="Google Shape;616;p8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17" name="Google Shape;617;p8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18" name="Google Shape;618;p8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19" name="Google Shape;619;p8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20" name="Google Shape;620;p8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21" name="Google Shape;621;p8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622" name="Google Shape;622;p82"/>
          <p:cNvSpPr/>
          <p:nvPr/>
        </p:nvSpPr>
        <p:spPr>
          <a:xfrm>
            <a:off x="1010250" y="324325"/>
            <a:ext cx="1452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Competitive</a:t>
            </a:r>
            <a:endParaRPr b="1" sz="800">
              <a:solidFill>
                <a:srgbClr val="FFFFFF"/>
              </a:solidFill>
              <a:latin typeface="Google Sans"/>
              <a:ea typeface="Google Sans"/>
              <a:cs typeface="Google Sans"/>
              <a:sym typeface="Google Sans"/>
            </a:endParaRPr>
          </a:p>
        </p:txBody>
      </p:sp>
      <p:sp>
        <p:nvSpPr>
          <p:cNvPr id="623" name="Google Shape;623;p82"/>
          <p:cNvSpPr/>
          <p:nvPr/>
        </p:nvSpPr>
        <p:spPr>
          <a:xfrm>
            <a:off x="457263" y="324325"/>
            <a:ext cx="479100" cy="159600"/>
          </a:xfrm>
          <a:prstGeom prst="roundRect">
            <a:avLst>
              <a:gd fmla="val 50000" name="adj"/>
            </a:avLst>
          </a:prstGeom>
          <a:solidFill>
            <a:srgbClr val="FFFFFF"/>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Body Slide - Bulleted List">
  <p:cSld name="TITLE_2_3_1_2_1_1">
    <p:spTree>
      <p:nvGrpSpPr>
        <p:cNvPr id="624" name="Shape 624"/>
        <p:cNvGrpSpPr/>
        <p:nvPr/>
      </p:nvGrpSpPr>
      <p:grpSpPr>
        <a:xfrm>
          <a:off x="0" y="0"/>
          <a:ext cx="0" cy="0"/>
          <a:chOff x="0" y="0"/>
          <a:chExt cx="0" cy="0"/>
        </a:xfrm>
      </p:grpSpPr>
      <p:grpSp>
        <p:nvGrpSpPr>
          <p:cNvPr id="625" name="Google Shape;625;p83"/>
          <p:cNvGrpSpPr/>
          <p:nvPr/>
        </p:nvGrpSpPr>
        <p:grpSpPr>
          <a:xfrm>
            <a:off x="8469122" y="4803781"/>
            <a:ext cx="420491" cy="137010"/>
            <a:chOff x="0" y="0"/>
            <a:chExt cx="2077525" cy="676925"/>
          </a:xfrm>
        </p:grpSpPr>
        <p:sp>
          <p:nvSpPr>
            <p:cNvPr id="626" name="Google Shape;626;p8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27" name="Google Shape;627;p8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28" name="Google Shape;628;p8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29" name="Google Shape;629;p8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30" name="Google Shape;630;p8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31" name="Google Shape;631;p8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632" name="Google Shape;632;p83"/>
          <p:cNvSpPr txBox="1"/>
          <p:nvPr>
            <p:ph idx="1" type="body"/>
          </p:nvPr>
        </p:nvSpPr>
        <p:spPr>
          <a:xfrm>
            <a:off x="457200" y="1975125"/>
            <a:ext cx="3946200" cy="16068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1pPr>
            <a:lvl2pPr indent="-285750" lvl="1" marL="914400" marR="0" rtl="0" algn="l">
              <a:lnSpc>
                <a:spcPct val="150000"/>
              </a:lnSpc>
              <a:spcBef>
                <a:spcPts val="0"/>
              </a:spcBef>
              <a:spcAft>
                <a:spcPts val="0"/>
              </a:spcAft>
              <a:buClr>
                <a:schemeClr val="lt1"/>
              </a:buClr>
              <a:buSzPts val="9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rtl="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sp>
        <p:nvSpPr>
          <p:cNvPr id="633" name="Google Shape;633;p83"/>
          <p:cNvSpPr txBox="1"/>
          <p:nvPr>
            <p:ph type="title"/>
          </p:nvPr>
        </p:nvSpPr>
        <p:spPr>
          <a:xfrm>
            <a:off x="457200" y="687575"/>
            <a:ext cx="4000800" cy="1083900"/>
          </a:xfrm>
          <a:prstGeom prst="rect">
            <a:avLst/>
          </a:prstGeom>
          <a:noFill/>
          <a:ln>
            <a:noFill/>
          </a:ln>
        </p:spPr>
        <p:txBody>
          <a:bodyPr anchorCtr="0" anchor="t" bIns="90000" lIns="0" spcFirstLastPara="1" rIns="91425" wrap="square" tIns="0">
            <a:noAutofit/>
          </a:bodyPr>
          <a:lstStyle>
            <a:lvl1pPr lvl="0" marR="0" rtl="0" algn="l">
              <a:lnSpc>
                <a:spcPct val="12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34" name="Google Shape;634;p83"/>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635" name="Google Shape;635;p83"/>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Heading">
  <p:cSld name="Blank_1_1_1_1_1_1_1_1_1">
    <p:spTree>
      <p:nvGrpSpPr>
        <p:cNvPr id="636" name="Shape 636"/>
        <p:cNvGrpSpPr/>
        <p:nvPr/>
      </p:nvGrpSpPr>
      <p:grpSpPr>
        <a:xfrm>
          <a:off x="0" y="0"/>
          <a:ext cx="0" cy="0"/>
          <a:chOff x="0" y="0"/>
          <a:chExt cx="0" cy="0"/>
        </a:xfrm>
      </p:grpSpPr>
      <p:grpSp>
        <p:nvGrpSpPr>
          <p:cNvPr id="637" name="Google Shape;637;p84"/>
          <p:cNvGrpSpPr/>
          <p:nvPr/>
        </p:nvGrpSpPr>
        <p:grpSpPr>
          <a:xfrm>
            <a:off x="8469122" y="4803781"/>
            <a:ext cx="420491" cy="137010"/>
            <a:chOff x="0" y="0"/>
            <a:chExt cx="2077525" cy="676925"/>
          </a:xfrm>
        </p:grpSpPr>
        <p:sp>
          <p:nvSpPr>
            <p:cNvPr id="638" name="Google Shape;638;p8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39" name="Google Shape;639;p8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40" name="Google Shape;640;p8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41" name="Google Shape;641;p8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42" name="Google Shape;642;p8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43" name="Google Shape;643;p8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644" name="Google Shape;644;p84"/>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1100"/>
              <a:buFont typeface="Google Sans"/>
              <a:buNone/>
              <a:defRPr b="0" i="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645" name="Google Shape;645;p84"/>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646" name="Google Shape;646;p84"/>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Column - 3">
  <p:cSld name="Blank_1_1_2_1_1">
    <p:spTree>
      <p:nvGrpSpPr>
        <p:cNvPr id="647" name="Shape 647"/>
        <p:cNvGrpSpPr/>
        <p:nvPr/>
      </p:nvGrpSpPr>
      <p:grpSpPr>
        <a:xfrm>
          <a:off x="0" y="0"/>
          <a:ext cx="0" cy="0"/>
          <a:chOff x="0" y="0"/>
          <a:chExt cx="0" cy="0"/>
        </a:xfrm>
      </p:grpSpPr>
      <p:grpSp>
        <p:nvGrpSpPr>
          <p:cNvPr id="648" name="Google Shape;648;p85"/>
          <p:cNvGrpSpPr/>
          <p:nvPr/>
        </p:nvGrpSpPr>
        <p:grpSpPr>
          <a:xfrm>
            <a:off x="8469122" y="4803781"/>
            <a:ext cx="420491" cy="137010"/>
            <a:chOff x="0" y="0"/>
            <a:chExt cx="2077525" cy="676925"/>
          </a:xfrm>
        </p:grpSpPr>
        <p:sp>
          <p:nvSpPr>
            <p:cNvPr id="649" name="Google Shape;649;p8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50" name="Google Shape;650;p8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51" name="Google Shape;651;p8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52" name="Google Shape;652;p8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53" name="Google Shape;653;p8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54" name="Google Shape;654;p8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655" name="Google Shape;655;p85"/>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rtl="0" algn="l">
              <a:lnSpc>
                <a:spcPct val="120000"/>
              </a:lnSpc>
              <a:spcBef>
                <a:spcPts val="0"/>
              </a:spcBef>
              <a:spcAft>
                <a:spcPts val="0"/>
              </a:spcAft>
              <a:buClr>
                <a:schemeClr val="dk1"/>
              </a:buClr>
              <a:buSzPts val="1100"/>
              <a:buFont typeface="Google Sans"/>
              <a:buNone/>
              <a:defRPr b="0" i="0" u="none" cap="none" strike="noStrike">
                <a:solidFill>
                  <a:schemeClr val="dk1"/>
                </a:solidFill>
                <a:latin typeface="Google Sans"/>
                <a:ea typeface="Google Sans"/>
                <a:cs typeface="Google Sans"/>
                <a:sym typeface="Google Sans"/>
              </a:defRPr>
            </a:lvl1pPr>
            <a:lvl2pPr lvl="1"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rtl="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656" name="Google Shape;656;p85"/>
          <p:cNvSpPr txBox="1"/>
          <p:nvPr>
            <p:ph idx="1" type="body"/>
          </p:nvPr>
        </p:nvSpPr>
        <p:spPr>
          <a:xfrm>
            <a:off x="457200" y="2571750"/>
            <a:ext cx="25926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657" name="Google Shape;657;p85"/>
          <p:cNvSpPr txBox="1"/>
          <p:nvPr>
            <p:ph idx="2" type="body"/>
          </p:nvPr>
        </p:nvSpPr>
        <p:spPr>
          <a:xfrm>
            <a:off x="3275750" y="2571750"/>
            <a:ext cx="25926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658" name="Google Shape;658;p85"/>
          <p:cNvSpPr txBox="1"/>
          <p:nvPr>
            <p:ph idx="3" type="body"/>
          </p:nvPr>
        </p:nvSpPr>
        <p:spPr>
          <a:xfrm>
            <a:off x="6094300" y="2571750"/>
            <a:ext cx="2592600" cy="525900"/>
          </a:xfrm>
          <a:prstGeom prst="rect">
            <a:avLst/>
          </a:prstGeom>
        </p:spPr>
        <p:txBody>
          <a:bodyPr anchorCtr="0" anchor="t" bIns="91425" lIns="147600" spcFirstLastPara="1" rIns="91425" wrap="square" tIns="0">
            <a:noAutofit/>
          </a:bodyPr>
          <a:lstStyle>
            <a:lvl1pPr indent="-317500" lvl="0" marL="457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rtl="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659" name="Google Shape;659;p85"/>
          <p:cNvSpPr txBox="1"/>
          <p:nvPr>
            <p:ph idx="4" type="body"/>
          </p:nvPr>
        </p:nvSpPr>
        <p:spPr>
          <a:xfrm>
            <a:off x="457200" y="3273109"/>
            <a:ext cx="2592600" cy="14124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660" name="Google Shape;660;p85"/>
          <p:cNvSpPr txBox="1"/>
          <p:nvPr>
            <p:ph idx="5" type="body"/>
          </p:nvPr>
        </p:nvSpPr>
        <p:spPr>
          <a:xfrm>
            <a:off x="3275750" y="3273109"/>
            <a:ext cx="2592600" cy="14124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661" name="Google Shape;661;p85"/>
          <p:cNvSpPr txBox="1"/>
          <p:nvPr>
            <p:ph idx="6" type="body"/>
          </p:nvPr>
        </p:nvSpPr>
        <p:spPr>
          <a:xfrm>
            <a:off x="6094300" y="3273109"/>
            <a:ext cx="2592600" cy="1412400"/>
          </a:xfrm>
          <a:prstGeom prst="rect">
            <a:avLst/>
          </a:prstGeom>
        </p:spPr>
        <p:txBody>
          <a:bodyPr anchorCtr="0" anchor="t" bIns="91425" lIns="147600" spcFirstLastPara="1" rIns="91425" wrap="square" tIns="0">
            <a:noAutofit/>
          </a:bodyPr>
          <a:lstStyle>
            <a:lvl1pPr indent="-298450" lvl="0" marL="457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rtl="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662" name="Google Shape;662;p85"/>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663" name="Google Shape;663;p85"/>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Backcover">
  <p:cSld name="CUSTOM_2_1_1_1_1">
    <p:bg>
      <p:bgPr>
        <a:solidFill>
          <a:srgbClr val="FFFFFF"/>
        </a:solidFill>
      </p:bgPr>
    </p:bg>
    <p:spTree>
      <p:nvGrpSpPr>
        <p:cNvPr id="664" name="Shape 664"/>
        <p:cNvGrpSpPr/>
        <p:nvPr/>
      </p:nvGrpSpPr>
      <p:grpSpPr>
        <a:xfrm>
          <a:off x="0" y="0"/>
          <a:ext cx="0" cy="0"/>
          <a:chOff x="0" y="0"/>
          <a:chExt cx="0" cy="0"/>
        </a:xfrm>
      </p:grpSpPr>
      <p:sp>
        <p:nvSpPr>
          <p:cNvPr id="665" name="Google Shape;665;p86"/>
          <p:cNvSpPr/>
          <p:nvPr/>
        </p:nvSpPr>
        <p:spPr>
          <a:xfrm flipH="1">
            <a:off x="0" y="0"/>
            <a:ext cx="4456800" cy="5148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6"/>
          <p:cNvSpPr txBox="1"/>
          <p:nvPr>
            <p:ph type="title"/>
          </p:nvPr>
        </p:nvSpPr>
        <p:spPr>
          <a:xfrm>
            <a:off x="4687275" y="630000"/>
            <a:ext cx="3999600" cy="26193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solidFill>
                  <a:srgbClr val="3C404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67" name="Google Shape;667;p86"/>
          <p:cNvSpPr txBox="1"/>
          <p:nvPr>
            <p:ph idx="1" type="subTitle"/>
          </p:nvPr>
        </p:nvSpPr>
        <p:spPr>
          <a:xfrm>
            <a:off x="4687275" y="4155925"/>
            <a:ext cx="3999600" cy="300000"/>
          </a:xfrm>
          <a:prstGeom prst="rect">
            <a:avLst/>
          </a:prstGeom>
        </p:spPr>
        <p:txBody>
          <a:bodyPr anchorCtr="0" anchor="ctr" bIns="91425" lIns="0" spcFirstLastPara="1" rIns="91425" wrap="square" tIns="91425">
            <a:noAutofit/>
          </a:bodyPr>
          <a:lstStyle>
            <a:lvl1pPr lvl="0" rtl="0">
              <a:spcBef>
                <a:spcPts val="0"/>
              </a:spcBef>
              <a:spcAft>
                <a:spcPts val="0"/>
              </a:spcAft>
              <a:buNone/>
              <a:defRPr sz="1800">
                <a:solidFill>
                  <a:srgbClr val="3C4043"/>
                </a:solidFill>
                <a:latin typeface="Google Sans"/>
                <a:ea typeface="Google Sans"/>
                <a:cs typeface="Google Sans"/>
                <a:sym typeface="Google Sans"/>
              </a:defRPr>
            </a:lvl1pPr>
            <a:lvl2pPr lvl="1" rtl="0">
              <a:spcBef>
                <a:spcPts val="2200"/>
              </a:spcBef>
              <a:spcAft>
                <a:spcPts val="0"/>
              </a:spcAft>
              <a:buNone/>
              <a:defRPr sz="1800"/>
            </a:lvl2pPr>
            <a:lvl3pPr lvl="2" rtl="0">
              <a:spcBef>
                <a:spcPts val="2200"/>
              </a:spcBef>
              <a:spcAft>
                <a:spcPts val="0"/>
              </a:spcAft>
              <a:buNone/>
              <a:defRPr sz="1800"/>
            </a:lvl3pPr>
            <a:lvl4pPr lvl="3" rtl="0">
              <a:spcBef>
                <a:spcPts val="2200"/>
              </a:spcBef>
              <a:spcAft>
                <a:spcPts val="0"/>
              </a:spcAft>
              <a:buNone/>
              <a:defRPr sz="1800"/>
            </a:lvl4pPr>
            <a:lvl5pPr lvl="4" rtl="0">
              <a:spcBef>
                <a:spcPts val="2200"/>
              </a:spcBef>
              <a:spcAft>
                <a:spcPts val="0"/>
              </a:spcAft>
              <a:buNone/>
              <a:defRPr sz="1800"/>
            </a:lvl5pPr>
            <a:lvl6pPr lvl="5" rtl="0">
              <a:spcBef>
                <a:spcPts val="2200"/>
              </a:spcBef>
              <a:spcAft>
                <a:spcPts val="0"/>
              </a:spcAft>
              <a:buNone/>
              <a:defRPr sz="1800"/>
            </a:lvl6pPr>
            <a:lvl7pPr lvl="6" rtl="0">
              <a:spcBef>
                <a:spcPts val="2200"/>
              </a:spcBef>
              <a:spcAft>
                <a:spcPts val="0"/>
              </a:spcAft>
              <a:buNone/>
              <a:defRPr sz="1800"/>
            </a:lvl7pPr>
            <a:lvl8pPr lvl="7" rtl="0">
              <a:spcBef>
                <a:spcPts val="2200"/>
              </a:spcBef>
              <a:spcAft>
                <a:spcPts val="0"/>
              </a:spcAft>
              <a:buNone/>
              <a:defRPr sz="1800"/>
            </a:lvl8pPr>
            <a:lvl9pPr lvl="8" rtl="0">
              <a:spcBef>
                <a:spcPts val="2200"/>
              </a:spcBef>
              <a:spcAft>
                <a:spcPts val="0"/>
              </a:spcAft>
              <a:buNone/>
              <a:defRPr sz="1800"/>
            </a:lvl9pPr>
          </a:lstStyle>
          <a:p/>
        </p:txBody>
      </p:sp>
      <p:pic>
        <p:nvPicPr>
          <p:cNvPr id="668" name="Google Shape;668;p86"/>
          <p:cNvPicPr preferRelativeResize="0"/>
          <p:nvPr/>
        </p:nvPicPr>
        <p:blipFill>
          <a:blip r:embed="rId2">
            <a:alphaModFix/>
          </a:blip>
          <a:stretch>
            <a:fillRect/>
          </a:stretch>
        </p:blipFill>
        <p:spPr>
          <a:xfrm>
            <a:off x="8170380" y="4703196"/>
            <a:ext cx="734251" cy="239425"/>
          </a:xfrm>
          <a:prstGeom prst="rect">
            <a:avLst/>
          </a:prstGeom>
          <a:noFill/>
          <a:ln>
            <a:noFill/>
          </a:ln>
        </p:spPr>
      </p:pic>
      <p:pic>
        <p:nvPicPr>
          <p:cNvPr id="669" name="Google Shape;669;p86"/>
          <p:cNvPicPr preferRelativeResize="0"/>
          <p:nvPr/>
        </p:nvPicPr>
        <p:blipFill rotWithShape="1">
          <a:blip r:embed="rId3">
            <a:alphaModFix/>
          </a:blip>
          <a:srcRect b="20" l="2629" r="0" t="-110"/>
          <a:stretch/>
        </p:blipFill>
        <p:spPr>
          <a:xfrm>
            <a:off x="0" y="-2175"/>
            <a:ext cx="4453123" cy="5147848"/>
          </a:xfrm>
          <a:prstGeom prst="rect">
            <a:avLst/>
          </a:prstGeom>
          <a:noFill/>
          <a:ln>
            <a:noFill/>
          </a:ln>
        </p:spPr>
      </p:pic>
    </p:spTree>
  </p:cSld>
  <p:clrMapOvr>
    <a:masterClrMapping/>
  </p:clrMapOvr>
  <p:extLst>
    <p:ext uri="{DCECCB84-F9BA-43D5-87BE-67443E8EF086}">
      <p15:sldGuideLst>
        <p15:guide id="1" orient="horz" pos="2968">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Slide">
  <p:cSld name="Blank - Title_1_1_3_1_1_1">
    <p:bg>
      <p:bgPr>
        <a:solidFill>
          <a:srgbClr val="FBBC04"/>
        </a:solidFill>
      </p:bgPr>
    </p:bg>
    <p:spTree>
      <p:nvGrpSpPr>
        <p:cNvPr id="675" name="Shape 675"/>
        <p:cNvGrpSpPr/>
        <p:nvPr/>
      </p:nvGrpSpPr>
      <p:grpSpPr>
        <a:xfrm>
          <a:off x="0" y="0"/>
          <a:ext cx="0" cy="0"/>
          <a:chOff x="0" y="0"/>
          <a:chExt cx="0" cy="0"/>
        </a:xfrm>
      </p:grpSpPr>
      <p:sp>
        <p:nvSpPr>
          <p:cNvPr id="676" name="Google Shape;676;p88"/>
          <p:cNvSpPr/>
          <p:nvPr/>
        </p:nvSpPr>
        <p:spPr>
          <a:xfrm>
            <a:off x="0" y="0"/>
            <a:ext cx="9144000" cy="522600"/>
          </a:xfrm>
          <a:prstGeom prst="rect">
            <a:avLst/>
          </a:prstGeom>
          <a:solidFill>
            <a:srgbClr val="B3141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Google Sans Medium"/>
                <a:ea typeface="Google Sans Medium"/>
                <a:cs typeface="Google Sans Medium"/>
                <a:sym typeface="Google Sans Medium"/>
              </a:rPr>
              <a:t>INTERNAL ONLY</a:t>
            </a:r>
            <a:endParaRPr b="0" i="0" sz="1400" u="none" cap="none" strike="noStrike">
              <a:solidFill>
                <a:srgbClr val="FFFFFF"/>
              </a:solidFill>
              <a:latin typeface="Google Sans Medium"/>
              <a:ea typeface="Google Sans Medium"/>
              <a:cs typeface="Google Sans Medium"/>
              <a:sym typeface="Google Sans Medium"/>
            </a:endParaRPr>
          </a:p>
        </p:txBody>
      </p:sp>
      <p:sp>
        <p:nvSpPr>
          <p:cNvPr id="677" name="Google Shape;677;p88"/>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Roboto"/>
                <a:ea typeface="Roboto"/>
                <a:cs typeface="Roboto"/>
                <a:sym typeface="Roboto"/>
              </a:rPr>
              <a:t>Proprietary + Confidential</a:t>
            </a:r>
            <a:endParaRPr b="0" i="0" sz="600" u="none" cap="none" strike="noStrike">
              <a:solidFill>
                <a:srgbClr val="FFFFFF"/>
              </a:solidFill>
              <a:latin typeface="Roboto"/>
              <a:ea typeface="Roboto"/>
              <a:cs typeface="Roboto"/>
              <a:sym typeface="Roboto"/>
            </a:endParaRPr>
          </a:p>
        </p:txBody>
      </p:sp>
      <p:sp>
        <p:nvSpPr>
          <p:cNvPr id="678" name="Google Shape;678;p88"/>
          <p:cNvSpPr/>
          <p:nvPr/>
        </p:nvSpPr>
        <p:spPr>
          <a:xfrm>
            <a:off x="3556300" y="149286"/>
            <a:ext cx="236400" cy="207300"/>
          </a:xfrm>
          <a:custGeom>
            <a:rect b="b" l="l" r="r" t="t"/>
            <a:pathLst>
              <a:path extrusionOk="0" h="120000" w="120000">
                <a:moveTo>
                  <a:pt x="0" y="119999"/>
                </a:moveTo>
                <a:lnTo>
                  <a:pt x="120000" y="119999"/>
                </a:lnTo>
                <a:lnTo>
                  <a:pt x="60000" y="0"/>
                </a:lnTo>
                <a:lnTo>
                  <a:pt x="0" y="119999"/>
                </a:lnTo>
                <a:close/>
                <a:moveTo>
                  <a:pt x="65480" y="100931"/>
                </a:moveTo>
                <a:lnTo>
                  <a:pt x="54519" y="100931"/>
                </a:lnTo>
                <a:lnTo>
                  <a:pt x="54519" y="88438"/>
                </a:lnTo>
                <a:lnTo>
                  <a:pt x="65480" y="88438"/>
                </a:lnTo>
                <a:lnTo>
                  <a:pt x="65480" y="100931"/>
                </a:lnTo>
                <a:close/>
                <a:moveTo>
                  <a:pt x="65480" y="75616"/>
                </a:moveTo>
                <a:lnTo>
                  <a:pt x="54519" y="75616"/>
                </a:lnTo>
                <a:lnTo>
                  <a:pt x="54519" y="50630"/>
                </a:lnTo>
                <a:lnTo>
                  <a:pt x="65480" y="50630"/>
                </a:lnTo>
                <a:lnTo>
                  <a:pt x="65480" y="756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Arial"/>
              <a:ea typeface="Arial"/>
              <a:cs typeface="Arial"/>
              <a:sym typeface="Arial"/>
            </a:endParaRPr>
          </a:p>
        </p:txBody>
      </p:sp>
      <p:sp>
        <p:nvSpPr>
          <p:cNvPr id="679" name="Google Shape;679;p88"/>
          <p:cNvSpPr txBox="1"/>
          <p:nvPr>
            <p:ph idx="1" type="body"/>
          </p:nvPr>
        </p:nvSpPr>
        <p:spPr>
          <a:xfrm>
            <a:off x="435075" y="1128675"/>
            <a:ext cx="7782600" cy="3452700"/>
          </a:xfrm>
          <a:prstGeom prst="rect">
            <a:avLst/>
          </a:prstGeom>
          <a:noFill/>
          <a:ln>
            <a:noFill/>
          </a:ln>
        </p:spPr>
        <p:txBody>
          <a:bodyPr anchorCtr="0" anchor="t" bIns="91425" lIns="91425" spcFirstLastPara="1" rIns="91425" wrap="square" tIns="360000">
            <a:noAutofit/>
          </a:bodyPr>
          <a:lstStyle>
            <a:lvl1pPr indent="-285750" lvl="0" marL="4572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algn="l">
              <a:lnSpc>
                <a:spcPct val="100000"/>
              </a:lnSpc>
              <a:spcBef>
                <a:spcPts val="22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
        <p:nvSpPr>
          <p:cNvPr id="680" name="Google Shape;680;p88"/>
          <p:cNvSpPr txBox="1"/>
          <p:nvPr>
            <p:ph type="title"/>
          </p:nvPr>
        </p:nvSpPr>
        <p:spPr>
          <a:xfrm>
            <a:off x="395700" y="640549"/>
            <a:ext cx="7877100" cy="456300"/>
          </a:xfrm>
          <a:prstGeom prst="rect">
            <a:avLst/>
          </a:prstGeom>
          <a:noFill/>
          <a:ln>
            <a:noFill/>
          </a:ln>
        </p:spPr>
        <p:txBody>
          <a:bodyPr anchorCtr="0" anchor="t" bIns="91425" lIns="0" spcFirstLastPara="1" rIns="91425" wrap="square" tIns="0">
            <a:noAutofit/>
          </a:bodyPr>
          <a:lstStyle>
            <a:lvl1pPr lvl="0" marR="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681" name="Google Shape;681;p88"/>
          <p:cNvGrpSpPr/>
          <p:nvPr/>
        </p:nvGrpSpPr>
        <p:grpSpPr>
          <a:xfrm>
            <a:off x="8469122" y="4803781"/>
            <a:ext cx="420491" cy="137010"/>
            <a:chOff x="0" y="0"/>
            <a:chExt cx="2077525" cy="676925"/>
          </a:xfrm>
        </p:grpSpPr>
        <p:sp>
          <p:nvSpPr>
            <p:cNvPr id="682" name="Google Shape;682;p8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83" name="Google Shape;683;p8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84" name="Google Shape;684;p8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85" name="Google Shape;685;p8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86" name="Google Shape;686;p8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87" name="Google Shape;687;p8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Blank_1">
    <p:spTree>
      <p:nvGrpSpPr>
        <p:cNvPr id="688" name="Shape 688"/>
        <p:cNvGrpSpPr/>
        <p:nvPr/>
      </p:nvGrpSpPr>
      <p:grpSpPr>
        <a:xfrm>
          <a:off x="0" y="0"/>
          <a:ext cx="0" cy="0"/>
          <a:chOff x="0" y="0"/>
          <a:chExt cx="0" cy="0"/>
        </a:xfrm>
      </p:grpSpPr>
      <p:sp>
        <p:nvSpPr>
          <p:cNvPr id="689" name="Google Shape;689;p89"/>
          <p:cNvSpPr/>
          <p:nvPr/>
        </p:nvSpPr>
        <p:spPr>
          <a:xfrm>
            <a:off x="457263" y="324325"/>
            <a:ext cx="479100" cy="159600"/>
          </a:xfrm>
          <a:prstGeom prst="roundRect">
            <a:avLst>
              <a:gd fmla="val 50000" name="adj"/>
            </a:avLst>
          </a:prstGeom>
          <a:solidFill>
            <a:srgbClr val="F1F3F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grpSp>
        <p:nvGrpSpPr>
          <p:cNvPr id="690" name="Google Shape;690;p89"/>
          <p:cNvGrpSpPr/>
          <p:nvPr/>
        </p:nvGrpSpPr>
        <p:grpSpPr>
          <a:xfrm>
            <a:off x="8469122" y="4803781"/>
            <a:ext cx="420491" cy="137010"/>
            <a:chOff x="0" y="0"/>
            <a:chExt cx="2077525" cy="676925"/>
          </a:xfrm>
        </p:grpSpPr>
        <p:sp>
          <p:nvSpPr>
            <p:cNvPr id="691" name="Google Shape;691;p8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92" name="Google Shape;692;p8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93" name="Google Shape;693;p8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94" name="Google Shape;694;p8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95" name="Google Shape;695;p8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96" name="Google Shape;696;p8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697" name="Google Shape;697;p89"/>
          <p:cNvSpPr txBox="1"/>
          <p:nvPr>
            <p:ph type="title"/>
          </p:nvPr>
        </p:nvSpPr>
        <p:spPr>
          <a:xfrm>
            <a:off x="457188" y="1410888"/>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698" name="Google Shape;698;p89"/>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699" name="Google Shape;699;p89"/>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00" name="Google Shape;700;p89"/>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01" name="Google Shape;701;p89"/>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02" name="Google Shape;702;p89"/>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03" name="Google Shape;703;p89"/>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04" name="Google Shape;704;p89"/>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05" name="Google Shape;705;p89"/>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Column - 4">
  <p:cSld name="Blank_1_2">
    <p:spTree>
      <p:nvGrpSpPr>
        <p:cNvPr id="706" name="Shape 706"/>
        <p:cNvGrpSpPr/>
        <p:nvPr/>
      </p:nvGrpSpPr>
      <p:grpSpPr>
        <a:xfrm>
          <a:off x="0" y="0"/>
          <a:ext cx="0" cy="0"/>
          <a:chOff x="0" y="0"/>
          <a:chExt cx="0" cy="0"/>
        </a:xfrm>
      </p:grpSpPr>
      <p:grpSp>
        <p:nvGrpSpPr>
          <p:cNvPr id="707" name="Google Shape;707;p90"/>
          <p:cNvGrpSpPr/>
          <p:nvPr/>
        </p:nvGrpSpPr>
        <p:grpSpPr>
          <a:xfrm>
            <a:off x="8469122" y="4803781"/>
            <a:ext cx="420491" cy="137010"/>
            <a:chOff x="0" y="0"/>
            <a:chExt cx="2077525" cy="676925"/>
          </a:xfrm>
        </p:grpSpPr>
        <p:sp>
          <p:nvSpPr>
            <p:cNvPr id="708" name="Google Shape;708;p9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09" name="Google Shape;709;p9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10" name="Google Shape;710;p9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11" name="Google Shape;711;p9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12" name="Google Shape;712;p9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13" name="Google Shape;713;p9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714" name="Google Shape;714;p90"/>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715" name="Google Shape;715;p90"/>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16" name="Google Shape;716;p90"/>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17" name="Google Shape;717;p90"/>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18" name="Google Shape;718;p90"/>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19" name="Google Shape;719;p90"/>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20" name="Google Shape;720;p90"/>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21" name="Google Shape;721;p90"/>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22" name="Google Shape;722;p90"/>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23" name="Google Shape;723;p90"/>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724" name="Google Shape;724;p90"/>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Column - 4">
  <p:cSld name="Blank_1_2_1">
    <p:spTree>
      <p:nvGrpSpPr>
        <p:cNvPr id="725" name="Shape 725"/>
        <p:cNvGrpSpPr/>
        <p:nvPr/>
      </p:nvGrpSpPr>
      <p:grpSpPr>
        <a:xfrm>
          <a:off x="0" y="0"/>
          <a:ext cx="0" cy="0"/>
          <a:chOff x="0" y="0"/>
          <a:chExt cx="0" cy="0"/>
        </a:xfrm>
      </p:grpSpPr>
      <p:grpSp>
        <p:nvGrpSpPr>
          <p:cNvPr id="726" name="Google Shape;726;p91"/>
          <p:cNvGrpSpPr/>
          <p:nvPr/>
        </p:nvGrpSpPr>
        <p:grpSpPr>
          <a:xfrm>
            <a:off x="8469122" y="4803781"/>
            <a:ext cx="420491" cy="137010"/>
            <a:chOff x="0" y="0"/>
            <a:chExt cx="2077525" cy="676925"/>
          </a:xfrm>
        </p:grpSpPr>
        <p:sp>
          <p:nvSpPr>
            <p:cNvPr id="727" name="Google Shape;727;p9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28" name="Google Shape;728;p9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29" name="Google Shape;729;p9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30" name="Google Shape;730;p9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31" name="Google Shape;731;p9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32" name="Google Shape;732;p9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733" name="Google Shape;733;p91"/>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800"/>
              <a:buFont typeface="Google Sans"/>
              <a:buNone/>
              <a:defRPr b="0" i="0" sz="280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734" name="Google Shape;734;p91"/>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35" name="Google Shape;735;p91"/>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36" name="Google Shape;736;p91"/>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37" name="Google Shape;737;p91"/>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38" name="Google Shape;738;p91"/>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39" name="Google Shape;739;p91"/>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40" name="Google Shape;740;p91"/>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41" name="Google Shape;741;p91"/>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42" name="Google Shape;742;p91"/>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743" name="Google Shape;743;p91"/>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Column - 4">
  <p:cSld name="Blank_1_2_1_1">
    <p:spTree>
      <p:nvGrpSpPr>
        <p:cNvPr id="744" name="Shape 744"/>
        <p:cNvGrpSpPr/>
        <p:nvPr/>
      </p:nvGrpSpPr>
      <p:grpSpPr>
        <a:xfrm>
          <a:off x="0" y="0"/>
          <a:ext cx="0" cy="0"/>
          <a:chOff x="0" y="0"/>
          <a:chExt cx="0" cy="0"/>
        </a:xfrm>
      </p:grpSpPr>
      <p:grpSp>
        <p:nvGrpSpPr>
          <p:cNvPr id="745" name="Google Shape;745;p92"/>
          <p:cNvGrpSpPr/>
          <p:nvPr/>
        </p:nvGrpSpPr>
        <p:grpSpPr>
          <a:xfrm>
            <a:off x="8469122" y="4803781"/>
            <a:ext cx="420491" cy="137010"/>
            <a:chOff x="0" y="0"/>
            <a:chExt cx="2077525" cy="676925"/>
          </a:xfrm>
        </p:grpSpPr>
        <p:sp>
          <p:nvSpPr>
            <p:cNvPr id="746" name="Google Shape;746;p9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47" name="Google Shape;747;p9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48" name="Google Shape;748;p9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49" name="Google Shape;749;p9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50" name="Google Shape;750;p9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51" name="Google Shape;751;p9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752" name="Google Shape;752;p92"/>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753" name="Google Shape;753;p92"/>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54" name="Google Shape;754;p92"/>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55" name="Google Shape;755;p92"/>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56" name="Google Shape;756;p92"/>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57" name="Google Shape;757;p92"/>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58" name="Google Shape;758;p92"/>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59" name="Google Shape;759;p92"/>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60" name="Google Shape;760;p92"/>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61" name="Google Shape;761;p92"/>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762" name="Google Shape;762;p92"/>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Column - 4">
  <p:cSld name="Blank_1_2_1_1_1">
    <p:spTree>
      <p:nvGrpSpPr>
        <p:cNvPr id="763" name="Shape 763"/>
        <p:cNvGrpSpPr/>
        <p:nvPr/>
      </p:nvGrpSpPr>
      <p:grpSpPr>
        <a:xfrm>
          <a:off x="0" y="0"/>
          <a:ext cx="0" cy="0"/>
          <a:chOff x="0" y="0"/>
          <a:chExt cx="0" cy="0"/>
        </a:xfrm>
      </p:grpSpPr>
      <p:grpSp>
        <p:nvGrpSpPr>
          <p:cNvPr id="764" name="Google Shape;764;p93"/>
          <p:cNvGrpSpPr/>
          <p:nvPr/>
        </p:nvGrpSpPr>
        <p:grpSpPr>
          <a:xfrm>
            <a:off x="8469122" y="4803781"/>
            <a:ext cx="420491" cy="137010"/>
            <a:chOff x="0" y="0"/>
            <a:chExt cx="2077525" cy="676925"/>
          </a:xfrm>
        </p:grpSpPr>
        <p:sp>
          <p:nvSpPr>
            <p:cNvPr id="765" name="Google Shape;765;p9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66" name="Google Shape;766;p9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67" name="Google Shape;767;p9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68" name="Google Shape;768;p9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69" name="Google Shape;769;p9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70" name="Google Shape;770;p9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771" name="Google Shape;771;p93"/>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772" name="Google Shape;772;p93"/>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73" name="Google Shape;773;p93"/>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74" name="Google Shape;774;p93"/>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75" name="Google Shape;775;p93"/>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76" name="Google Shape;776;p93"/>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77" name="Google Shape;777;p93"/>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78" name="Google Shape;778;p93"/>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79" name="Google Shape;779;p93"/>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780" name="Google Shape;780;p93"/>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781" name="Google Shape;781;p93"/>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Column - 3">
  <p:cSld name="Blank_1_1">
    <p:spTree>
      <p:nvGrpSpPr>
        <p:cNvPr id="782" name="Shape 782"/>
        <p:cNvGrpSpPr/>
        <p:nvPr/>
      </p:nvGrpSpPr>
      <p:grpSpPr>
        <a:xfrm>
          <a:off x="0" y="0"/>
          <a:ext cx="0" cy="0"/>
          <a:chOff x="0" y="0"/>
          <a:chExt cx="0" cy="0"/>
        </a:xfrm>
      </p:grpSpPr>
      <p:grpSp>
        <p:nvGrpSpPr>
          <p:cNvPr id="783" name="Google Shape;783;p94"/>
          <p:cNvGrpSpPr/>
          <p:nvPr/>
        </p:nvGrpSpPr>
        <p:grpSpPr>
          <a:xfrm>
            <a:off x="8469122" y="4803781"/>
            <a:ext cx="420491" cy="137010"/>
            <a:chOff x="0" y="0"/>
            <a:chExt cx="2077525" cy="676925"/>
          </a:xfrm>
        </p:grpSpPr>
        <p:sp>
          <p:nvSpPr>
            <p:cNvPr id="784" name="Google Shape;784;p9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85" name="Google Shape;785;p9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86" name="Google Shape;786;p9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87" name="Google Shape;787;p9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88" name="Google Shape;788;p9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789" name="Google Shape;789;p9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790" name="Google Shape;790;p94"/>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791" name="Google Shape;791;p94"/>
          <p:cNvSpPr txBox="1"/>
          <p:nvPr>
            <p:ph idx="1" type="body"/>
          </p:nvPr>
        </p:nvSpPr>
        <p:spPr>
          <a:xfrm>
            <a:off x="45720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92" name="Google Shape;792;p94"/>
          <p:cNvSpPr txBox="1"/>
          <p:nvPr>
            <p:ph idx="2" type="body"/>
          </p:nvPr>
        </p:nvSpPr>
        <p:spPr>
          <a:xfrm>
            <a:off x="327575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93" name="Google Shape;793;p94"/>
          <p:cNvSpPr txBox="1"/>
          <p:nvPr>
            <p:ph idx="3" type="body"/>
          </p:nvPr>
        </p:nvSpPr>
        <p:spPr>
          <a:xfrm>
            <a:off x="609430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794" name="Google Shape;794;p94"/>
          <p:cNvSpPr txBox="1"/>
          <p:nvPr>
            <p:ph idx="4" type="body"/>
          </p:nvPr>
        </p:nvSpPr>
        <p:spPr>
          <a:xfrm>
            <a:off x="45720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sp>
        <p:nvSpPr>
          <p:cNvPr id="795" name="Google Shape;795;p94"/>
          <p:cNvSpPr txBox="1"/>
          <p:nvPr>
            <p:ph idx="5" type="body"/>
          </p:nvPr>
        </p:nvSpPr>
        <p:spPr>
          <a:xfrm>
            <a:off x="327575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sp>
        <p:nvSpPr>
          <p:cNvPr id="796" name="Google Shape;796;p94"/>
          <p:cNvSpPr txBox="1"/>
          <p:nvPr>
            <p:ph idx="6" type="body"/>
          </p:nvPr>
        </p:nvSpPr>
        <p:spPr>
          <a:xfrm>
            <a:off x="609430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1pPr>
            <a:lvl2pPr indent="-298450" lvl="1" marL="914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2pPr>
            <a:lvl3pPr indent="-298450" lvl="2" marL="1371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3pPr>
            <a:lvl4pPr indent="-298450" lvl="3" marL="1828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4pPr>
            <a:lvl5pPr indent="-298450" lvl="4" marL="22860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5pPr>
            <a:lvl6pPr indent="-298450" lvl="5" marL="27432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6pPr>
            <a:lvl7pPr indent="-298450" lvl="6" marL="32004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7pPr>
            <a:lvl8pPr indent="-298450" lvl="7" marL="36576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8pPr>
            <a:lvl9pPr indent="-298450" lvl="8" marL="4114800">
              <a:lnSpc>
                <a:spcPct val="150000"/>
              </a:lnSpc>
              <a:spcBef>
                <a:spcPts val="0"/>
              </a:spcBef>
              <a:spcAft>
                <a:spcPts val="0"/>
              </a:spcAft>
              <a:buClr>
                <a:schemeClr val="lt1"/>
              </a:buClr>
              <a:buSzPts val="1100"/>
              <a:buFont typeface="Google Sans"/>
              <a:buChar char="•"/>
              <a:defRPr sz="1100">
                <a:solidFill>
                  <a:schemeClr val="lt1"/>
                </a:solidFill>
                <a:latin typeface="Google Sans"/>
                <a:ea typeface="Google Sans"/>
                <a:cs typeface="Google Sans"/>
                <a:sym typeface="Google Sans"/>
              </a:defRPr>
            </a:lvl9pPr>
          </a:lstStyle>
          <a:p/>
        </p:txBody>
      </p:sp>
      <p:sp>
        <p:nvSpPr>
          <p:cNvPr id="797" name="Google Shape;797;p94"/>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798" name="Google Shape;798;p94"/>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Column - 3">
  <p:cSld name="Blank_1_1_2">
    <p:spTree>
      <p:nvGrpSpPr>
        <p:cNvPr id="799" name="Shape 799"/>
        <p:cNvGrpSpPr/>
        <p:nvPr/>
      </p:nvGrpSpPr>
      <p:grpSpPr>
        <a:xfrm>
          <a:off x="0" y="0"/>
          <a:ext cx="0" cy="0"/>
          <a:chOff x="0" y="0"/>
          <a:chExt cx="0" cy="0"/>
        </a:xfrm>
      </p:grpSpPr>
      <p:grpSp>
        <p:nvGrpSpPr>
          <p:cNvPr id="800" name="Google Shape;800;p95"/>
          <p:cNvGrpSpPr/>
          <p:nvPr/>
        </p:nvGrpSpPr>
        <p:grpSpPr>
          <a:xfrm>
            <a:off x="8469122" y="4803781"/>
            <a:ext cx="420491" cy="137010"/>
            <a:chOff x="0" y="0"/>
            <a:chExt cx="2077525" cy="676925"/>
          </a:xfrm>
        </p:grpSpPr>
        <p:sp>
          <p:nvSpPr>
            <p:cNvPr id="801" name="Google Shape;801;p95"/>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02" name="Google Shape;802;p95"/>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03" name="Google Shape;803;p95"/>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04" name="Google Shape;804;p95"/>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05" name="Google Shape;805;p95"/>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06" name="Google Shape;806;p95"/>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807" name="Google Shape;807;p95"/>
          <p:cNvSpPr txBox="1"/>
          <p:nvPr>
            <p:ph idx="1" type="body"/>
          </p:nvPr>
        </p:nvSpPr>
        <p:spPr>
          <a:xfrm>
            <a:off x="457200" y="2571750"/>
            <a:ext cx="2592600" cy="525900"/>
          </a:xfrm>
          <a:prstGeom prst="rect">
            <a:avLst/>
          </a:prstGeom>
        </p:spPr>
        <p:txBody>
          <a:bodyPr anchorCtr="0" anchor="t" bIns="91425" lIns="900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08" name="Google Shape;808;p95"/>
          <p:cNvSpPr txBox="1"/>
          <p:nvPr>
            <p:ph idx="2" type="body"/>
          </p:nvPr>
        </p:nvSpPr>
        <p:spPr>
          <a:xfrm>
            <a:off x="3275750" y="2571750"/>
            <a:ext cx="2592600" cy="525900"/>
          </a:xfrm>
          <a:prstGeom prst="rect">
            <a:avLst/>
          </a:prstGeom>
        </p:spPr>
        <p:txBody>
          <a:bodyPr anchorCtr="0" anchor="t" bIns="91425" lIns="900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09" name="Google Shape;809;p95"/>
          <p:cNvSpPr txBox="1"/>
          <p:nvPr>
            <p:ph idx="3" type="body"/>
          </p:nvPr>
        </p:nvSpPr>
        <p:spPr>
          <a:xfrm>
            <a:off x="6094300" y="2571750"/>
            <a:ext cx="2592600" cy="525900"/>
          </a:xfrm>
          <a:prstGeom prst="rect">
            <a:avLst/>
          </a:prstGeom>
        </p:spPr>
        <p:txBody>
          <a:bodyPr anchorCtr="0" anchor="t" bIns="91425" lIns="900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10" name="Google Shape;810;p95"/>
          <p:cNvSpPr txBox="1"/>
          <p:nvPr>
            <p:ph idx="4" type="body"/>
          </p:nvPr>
        </p:nvSpPr>
        <p:spPr>
          <a:xfrm>
            <a:off x="457200" y="3273109"/>
            <a:ext cx="2592600" cy="1412400"/>
          </a:xfrm>
          <a:prstGeom prst="rect">
            <a:avLst/>
          </a:prstGeom>
        </p:spPr>
        <p:txBody>
          <a:bodyPr anchorCtr="0" anchor="t" bIns="91425" lIns="90000" spcFirstLastPara="1" rIns="91425" wrap="square" tIns="18000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11" name="Google Shape;811;p95"/>
          <p:cNvSpPr txBox="1"/>
          <p:nvPr>
            <p:ph idx="5" type="body"/>
          </p:nvPr>
        </p:nvSpPr>
        <p:spPr>
          <a:xfrm>
            <a:off x="3275750" y="3273109"/>
            <a:ext cx="2592600" cy="1412400"/>
          </a:xfrm>
          <a:prstGeom prst="rect">
            <a:avLst/>
          </a:prstGeom>
        </p:spPr>
        <p:txBody>
          <a:bodyPr anchorCtr="0" anchor="t" bIns="91425" lIns="90000" spcFirstLastPara="1" rIns="91425" wrap="square" tIns="18000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12" name="Google Shape;812;p95"/>
          <p:cNvSpPr txBox="1"/>
          <p:nvPr>
            <p:ph idx="6" type="body"/>
          </p:nvPr>
        </p:nvSpPr>
        <p:spPr>
          <a:xfrm>
            <a:off x="6094300" y="3273109"/>
            <a:ext cx="2592600" cy="1412400"/>
          </a:xfrm>
          <a:prstGeom prst="rect">
            <a:avLst/>
          </a:prstGeom>
        </p:spPr>
        <p:txBody>
          <a:bodyPr anchorCtr="0" anchor="t" bIns="91425" lIns="90000" spcFirstLastPara="1" rIns="91425" wrap="square" tIns="18000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13" name="Google Shape;813;p95"/>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814" name="Google Shape;814;p95"/>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815" name="Google Shape;815;p95"/>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Column - 3">
  <p:cSld name="Blank_1_1_2_1">
    <p:spTree>
      <p:nvGrpSpPr>
        <p:cNvPr id="816" name="Shape 816"/>
        <p:cNvGrpSpPr/>
        <p:nvPr/>
      </p:nvGrpSpPr>
      <p:grpSpPr>
        <a:xfrm>
          <a:off x="0" y="0"/>
          <a:ext cx="0" cy="0"/>
          <a:chOff x="0" y="0"/>
          <a:chExt cx="0" cy="0"/>
        </a:xfrm>
      </p:grpSpPr>
      <p:grpSp>
        <p:nvGrpSpPr>
          <p:cNvPr id="817" name="Google Shape;817;p96"/>
          <p:cNvGrpSpPr/>
          <p:nvPr/>
        </p:nvGrpSpPr>
        <p:grpSpPr>
          <a:xfrm>
            <a:off x="8469122" y="4803781"/>
            <a:ext cx="420491" cy="137010"/>
            <a:chOff x="0" y="0"/>
            <a:chExt cx="2077525" cy="676925"/>
          </a:xfrm>
        </p:grpSpPr>
        <p:sp>
          <p:nvSpPr>
            <p:cNvPr id="818" name="Google Shape;818;p9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19" name="Google Shape;819;p9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20" name="Google Shape;820;p9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21" name="Google Shape;821;p9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22" name="Google Shape;822;p9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23" name="Google Shape;823;p9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824" name="Google Shape;824;p96"/>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825" name="Google Shape;825;p96"/>
          <p:cNvSpPr txBox="1"/>
          <p:nvPr>
            <p:ph idx="1" type="body"/>
          </p:nvPr>
        </p:nvSpPr>
        <p:spPr>
          <a:xfrm>
            <a:off x="45720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26" name="Google Shape;826;p96"/>
          <p:cNvSpPr txBox="1"/>
          <p:nvPr>
            <p:ph idx="2" type="body"/>
          </p:nvPr>
        </p:nvSpPr>
        <p:spPr>
          <a:xfrm>
            <a:off x="327575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27" name="Google Shape;827;p96"/>
          <p:cNvSpPr txBox="1"/>
          <p:nvPr>
            <p:ph idx="3" type="body"/>
          </p:nvPr>
        </p:nvSpPr>
        <p:spPr>
          <a:xfrm>
            <a:off x="609430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28" name="Google Shape;828;p96"/>
          <p:cNvSpPr txBox="1"/>
          <p:nvPr>
            <p:ph idx="4" type="body"/>
          </p:nvPr>
        </p:nvSpPr>
        <p:spPr>
          <a:xfrm>
            <a:off x="45720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29" name="Google Shape;829;p96"/>
          <p:cNvSpPr txBox="1"/>
          <p:nvPr>
            <p:ph idx="5" type="body"/>
          </p:nvPr>
        </p:nvSpPr>
        <p:spPr>
          <a:xfrm>
            <a:off x="327575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30" name="Google Shape;830;p96"/>
          <p:cNvSpPr txBox="1"/>
          <p:nvPr>
            <p:ph idx="6" type="body"/>
          </p:nvPr>
        </p:nvSpPr>
        <p:spPr>
          <a:xfrm>
            <a:off x="609430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31" name="Google Shape;831;p96"/>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832" name="Google Shape;832;p96"/>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Column - 3">
  <p:cSld name="Blank_1_1_2_1_1">
    <p:spTree>
      <p:nvGrpSpPr>
        <p:cNvPr id="833" name="Shape 833"/>
        <p:cNvGrpSpPr/>
        <p:nvPr/>
      </p:nvGrpSpPr>
      <p:grpSpPr>
        <a:xfrm>
          <a:off x="0" y="0"/>
          <a:ext cx="0" cy="0"/>
          <a:chOff x="0" y="0"/>
          <a:chExt cx="0" cy="0"/>
        </a:xfrm>
      </p:grpSpPr>
      <p:grpSp>
        <p:nvGrpSpPr>
          <p:cNvPr id="834" name="Google Shape;834;p97"/>
          <p:cNvGrpSpPr/>
          <p:nvPr/>
        </p:nvGrpSpPr>
        <p:grpSpPr>
          <a:xfrm>
            <a:off x="8469122" y="4803781"/>
            <a:ext cx="420491" cy="137010"/>
            <a:chOff x="0" y="0"/>
            <a:chExt cx="2077525" cy="676925"/>
          </a:xfrm>
        </p:grpSpPr>
        <p:sp>
          <p:nvSpPr>
            <p:cNvPr id="835" name="Google Shape;835;p97"/>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36" name="Google Shape;836;p97"/>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37" name="Google Shape;837;p97"/>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38" name="Google Shape;838;p97"/>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39" name="Google Shape;839;p97"/>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40" name="Google Shape;840;p97"/>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841" name="Google Shape;841;p97"/>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842" name="Google Shape;842;p97"/>
          <p:cNvSpPr txBox="1"/>
          <p:nvPr>
            <p:ph idx="1" type="body"/>
          </p:nvPr>
        </p:nvSpPr>
        <p:spPr>
          <a:xfrm>
            <a:off x="45720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43" name="Google Shape;843;p97"/>
          <p:cNvSpPr txBox="1"/>
          <p:nvPr>
            <p:ph idx="2" type="body"/>
          </p:nvPr>
        </p:nvSpPr>
        <p:spPr>
          <a:xfrm>
            <a:off x="327575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44" name="Google Shape;844;p97"/>
          <p:cNvSpPr txBox="1"/>
          <p:nvPr>
            <p:ph idx="3" type="body"/>
          </p:nvPr>
        </p:nvSpPr>
        <p:spPr>
          <a:xfrm>
            <a:off x="6094300" y="2571750"/>
            <a:ext cx="2592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45" name="Google Shape;845;p97"/>
          <p:cNvSpPr txBox="1"/>
          <p:nvPr>
            <p:ph idx="4" type="body"/>
          </p:nvPr>
        </p:nvSpPr>
        <p:spPr>
          <a:xfrm>
            <a:off x="45720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46" name="Google Shape;846;p97"/>
          <p:cNvSpPr txBox="1"/>
          <p:nvPr>
            <p:ph idx="5" type="body"/>
          </p:nvPr>
        </p:nvSpPr>
        <p:spPr>
          <a:xfrm>
            <a:off x="327575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47" name="Google Shape;847;p97"/>
          <p:cNvSpPr txBox="1"/>
          <p:nvPr>
            <p:ph idx="6" type="body"/>
          </p:nvPr>
        </p:nvSpPr>
        <p:spPr>
          <a:xfrm>
            <a:off x="6094300" y="3273109"/>
            <a:ext cx="2592600" cy="14124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48" name="Google Shape;848;p97"/>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849" name="Google Shape;849;p97"/>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Column - 2">
  <p:cSld name="Blank_1_1_1">
    <p:spTree>
      <p:nvGrpSpPr>
        <p:cNvPr id="850" name="Shape 850"/>
        <p:cNvGrpSpPr/>
        <p:nvPr/>
      </p:nvGrpSpPr>
      <p:grpSpPr>
        <a:xfrm>
          <a:off x="0" y="0"/>
          <a:ext cx="0" cy="0"/>
          <a:chOff x="0" y="0"/>
          <a:chExt cx="0" cy="0"/>
        </a:xfrm>
      </p:grpSpPr>
      <p:grpSp>
        <p:nvGrpSpPr>
          <p:cNvPr id="851" name="Google Shape;851;p98"/>
          <p:cNvGrpSpPr/>
          <p:nvPr/>
        </p:nvGrpSpPr>
        <p:grpSpPr>
          <a:xfrm>
            <a:off x="8469122" y="4803781"/>
            <a:ext cx="420491" cy="137010"/>
            <a:chOff x="0" y="0"/>
            <a:chExt cx="2077525" cy="676925"/>
          </a:xfrm>
        </p:grpSpPr>
        <p:sp>
          <p:nvSpPr>
            <p:cNvPr id="852" name="Google Shape;852;p9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53" name="Google Shape;853;p9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54" name="Google Shape;854;p9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55" name="Google Shape;855;p9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56" name="Google Shape;856;p9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57" name="Google Shape;857;p9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858" name="Google Shape;858;p98"/>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859" name="Google Shape;859;p98"/>
          <p:cNvSpPr txBox="1"/>
          <p:nvPr>
            <p:ph idx="1" type="body"/>
          </p:nvPr>
        </p:nvSpPr>
        <p:spPr>
          <a:xfrm>
            <a:off x="457200" y="2571750"/>
            <a:ext cx="3999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60" name="Google Shape;860;p98"/>
          <p:cNvSpPr txBox="1"/>
          <p:nvPr>
            <p:ph idx="2" type="body"/>
          </p:nvPr>
        </p:nvSpPr>
        <p:spPr>
          <a:xfrm>
            <a:off x="4687275" y="2571750"/>
            <a:ext cx="3999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61" name="Google Shape;861;p98"/>
          <p:cNvSpPr txBox="1"/>
          <p:nvPr>
            <p:ph idx="3" type="body"/>
          </p:nvPr>
        </p:nvSpPr>
        <p:spPr>
          <a:xfrm>
            <a:off x="457200" y="3273104"/>
            <a:ext cx="39996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62" name="Google Shape;862;p98"/>
          <p:cNvSpPr txBox="1"/>
          <p:nvPr>
            <p:ph idx="4" type="body"/>
          </p:nvPr>
        </p:nvSpPr>
        <p:spPr>
          <a:xfrm>
            <a:off x="4687275" y="3273104"/>
            <a:ext cx="39996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63" name="Google Shape;863;p98"/>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864" name="Google Shape;864;p98"/>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2 Column - 2">
  <p:cSld name="Blank_1_1_1_1">
    <p:spTree>
      <p:nvGrpSpPr>
        <p:cNvPr id="865" name="Shape 865"/>
        <p:cNvGrpSpPr/>
        <p:nvPr/>
      </p:nvGrpSpPr>
      <p:grpSpPr>
        <a:xfrm>
          <a:off x="0" y="0"/>
          <a:ext cx="0" cy="0"/>
          <a:chOff x="0" y="0"/>
          <a:chExt cx="0" cy="0"/>
        </a:xfrm>
      </p:grpSpPr>
      <p:grpSp>
        <p:nvGrpSpPr>
          <p:cNvPr id="866" name="Google Shape;866;p99"/>
          <p:cNvGrpSpPr/>
          <p:nvPr/>
        </p:nvGrpSpPr>
        <p:grpSpPr>
          <a:xfrm>
            <a:off x="8469122" y="4803781"/>
            <a:ext cx="420491" cy="137010"/>
            <a:chOff x="0" y="0"/>
            <a:chExt cx="2077525" cy="676925"/>
          </a:xfrm>
        </p:grpSpPr>
        <p:sp>
          <p:nvSpPr>
            <p:cNvPr id="867" name="Google Shape;867;p9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68" name="Google Shape;868;p9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69" name="Google Shape;869;p9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70" name="Google Shape;870;p9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71" name="Google Shape;871;p9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72" name="Google Shape;872;p9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873" name="Google Shape;873;p99"/>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874" name="Google Shape;874;p99"/>
          <p:cNvSpPr txBox="1"/>
          <p:nvPr>
            <p:ph idx="1" type="body"/>
          </p:nvPr>
        </p:nvSpPr>
        <p:spPr>
          <a:xfrm>
            <a:off x="457200" y="2571750"/>
            <a:ext cx="3999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75" name="Google Shape;875;p99"/>
          <p:cNvSpPr txBox="1"/>
          <p:nvPr>
            <p:ph idx="2" type="body"/>
          </p:nvPr>
        </p:nvSpPr>
        <p:spPr>
          <a:xfrm>
            <a:off x="4687275" y="2571750"/>
            <a:ext cx="3999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76" name="Google Shape;876;p99"/>
          <p:cNvSpPr txBox="1"/>
          <p:nvPr>
            <p:ph idx="3" type="body"/>
          </p:nvPr>
        </p:nvSpPr>
        <p:spPr>
          <a:xfrm>
            <a:off x="457200" y="3273104"/>
            <a:ext cx="39996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77" name="Google Shape;877;p99"/>
          <p:cNvSpPr txBox="1"/>
          <p:nvPr>
            <p:ph idx="4" type="body"/>
          </p:nvPr>
        </p:nvSpPr>
        <p:spPr>
          <a:xfrm>
            <a:off x="4687275" y="3273104"/>
            <a:ext cx="39996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78" name="Google Shape;878;p99"/>
          <p:cNvSpPr/>
          <p:nvPr/>
        </p:nvSpPr>
        <p:spPr>
          <a:xfrm>
            <a:off x="1010250" y="324325"/>
            <a:ext cx="1452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Customer-centric</a:t>
            </a:r>
            <a:endParaRPr sz="800">
              <a:solidFill>
                <a:schemeClr val="dk1"/>
              </a:solidFill>
              <a:latin typeface="Google Sans"/>
              <a:ea typeface="Google Sans"/>
              <a:cs typeface="Google Sans"/>
              <a:sym typeface="Google Sans"/>
            </a:endParaRPr>
          </a:p>
        </p:txBody>
      </p:sp>
      <p:sp>
        <p:nvSpPr>
          <p:cNvPr id="879" name="Google Shape;879;p99"/>
          <p:cNvSpPr/>
          <p:nvPr/>
        </p:nvSpPr>
        <p:spPr>
          <a:xfrm>
            <a:off x="457263" y="324325"/>
            <a:ext cx="479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3 Column - 2">
  <p:cSld name="Blank_1_1_1_1_1">
    <p:spTree>
      <p:nvGrpSpPr>
        <p:cNvPr id="880" name="Shape 880"/>
        <p:cNvGrpSpPr/>
        <p:nvPr/>
      </p:nvGrpSpPr>
      <p:grpSpPr>
        <a:xfrm>
          <a:off x="0" y="0"/>
          <a:ext cx="0" cy="0"/>
          <a:chOff x="0" y="0"/>
          <a:chExt cx="0" cy="0"/>
        </a:xfrm>
      </p:grpSpPr>
      <p:grpSp>
        <p:nvGrpSpPr>
          <p:cNvPr id="881" name="Google Shape;881;p100"/>
          <p:cNvGrpSpPr/>
          <p:nvPr/>
        </p:nvGrpSpPr>
        <p:grpSpPr>
          <a:xfrm>
            <a:off x="8469122" y="4803781"/>
            <a:ext cx="420491" cy="137010"/>
            <a:chOff x="0" y="0"/>
            <a:chExt cx="2077525" cy="676925"/>
          </a:xfrm>
        </p:grpSpPr>
        <p:sp>
          <p:nvSpPr>
            <p:cNvPr id="882" name="Google Shape;882;p10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83" name="Google Shape;883;p10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84" name="Google Shape;884;p10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85" name="Google Shape;885;p10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86" name="Google Shape;886;p10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87" name="Google Shape;887;p10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888" name="Google Shape;888;p100"/>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889" name="Google Shape;889;p100"/>
          <p:cNvSpPr txBox="1"/>
          <p:nvPr>
            <p:ph idx="1" type="body"/>
          </p:nvPr>
        </p:nvSpPr>
        <p:spPr>
          <a:xfrm>
            <a:off x="457200" y="2571750"/>
            <a:ext cx="3999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90" name="Google Shape;890;p100"/>
          <p:cNvSpPr txBox="1"/>
          <p:nvPr>
            <p:ph idx="2" type="body"/>
          </p:nvPr>
        </p:nvSpPr>
        <p:spPr>
          <a:xfrm>
            <a:off x="4687275" y="2571750"/>
            <a:ext cx="3999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891" name="Google Shape;891;p100"/>
          <p:cNvSpPr txBox="1"/>
          <p:nvPr>
            <p:ph idx="3" type="body"/>
          </p:nvPr>
        </p:nvSpPr>
        <p:spPr>
          <a:xfrm>
            <a:off x="457200" y="3273104"/>
            <a:ext cx="39996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92" name="Google Shape;892;p100"/>
          <p:cNvSpPr txBox="1"/>
          <p:nvPr>
            <p:ph idx="4" type="body"/>
          </p:nvPr>
        </p:nvSpPr>
        <p:spPr>
          <a:xfrm>
            <a:off x="4687275" y="3273104"/>
            <a:ext cx="39996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893" name="Google Shape;893;p100"/>
          <p:cNvSpPr/>
          <p:nvPr/>
        </p:nvSpPr>
        <p:spPr>
          <a:xfrm>
            <a:off x="1010250" y="324325"/>
            <a:ext cx="14523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Cutting-edge</a:t>
            </a:r>
            <a:endParaRPr sz="800">
              <a:solidFill>
                <a:schemeClr val="dk1"/>
              </a:solidFill>
              <a:latin typeface="Google Sans"/>
              <a:ea typeface="Google Sans"/>
              <a:cs typeface="Google Sans"/>
              <a:sym typeface="Google Sans"/>
            </a:endParaRPr>
          </a:p>
        </p:txBody>
      </p:sp>
      <p:sp>
        <p:nvSpPr>
          <p:cNvPr id="894" name="Google Shape;894;p100"/>
          <p:cNvSpPr/>
          <p:nvPr/>
        </p:nvSpPr>
        <p:spPr>
          <a:xfrm>
            <a:off x="457263" y="324325"/>
            <a:ext cx="4791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4 Column - 2">
  <p:cSld name="Blank_1_1_1_1_1_1">
    <p:spTree>
      <p:nvGrpSpPr>
        <p:cNvPr id="895" name="Shape 895"/>
        <p:cNvGrpSpPr/>
        <p:nvPr/>
      </p:nvGrpSpPr>
      <p:grpSpPr>
        <a:xfrm>
          <a:off x="0" y="0"/>
          <a:ext cx="0" cy="0"/>
          <a:chOff x="0" y="0"/>
          <a:chExt cx="0" cy="0"/>
        </a:xfrm>
      </p:grpSpPr>
      <p:grpSp>
        <p:nvGrpSpPr>
          <p:cNvPr id="896" name="Google Shape;896;p101"/>
          <p:cNvGrpSpPr/>
          <p:nvPr/>
        </p:nvGrpSpPr>
        <p:grpSpPr>
          <a:xfrm>
            <a:off x="8469122" y="4803781"/>
            <a:ext cx="420491" cy="137010"/>
            <a:chOff x="0" y="0"/>
            <a:chExt cx="2077525" cy="676925"/>
          </a:xfrm>
        </p:grpSpPr>
        <p:sp>
          <p:nvSpPr>
            <p:cNvPr id="897" name="Google Shape;897;p101"/>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98" name="Google Shape;898;p101"/>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899" name="Google Shape;899;p101"/>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00" name="Google Shape;900;p101"/>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01" name="Google Shape;901;p101"/>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02" name="Google Shape;902;p101"/>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903" name="Google Shape;903;p101"/>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04" name="Google Shape;904;p101"/>
          <p:cNvSpPr txBox="1"/>
          <p:nvPr>
            <p:ph idx="1" type="body"/>
          </p:nvPr>
        </p:nvSpPr>
        <p:spPr>
          <a:xfrm>
            <a:off x="457200" y="2571750"/>
            <a:ext cx="3999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905" name="Google Shape;905;p101"/>
          <p:cNvSpPr txBox="1"/>
          <p:nvPr>
            <p:ph idx="2" type="body"/>
          </p:nvPr>
        </p:nvSpPr>
        <p:spPr>
          <a:xfrm>
            <a:off x="4687275" y="2571750"/>
            <a:ext cx="3999600" cy="525900"/>
          </a:xfrm>
          <a:prstGeom prst="rect">
            <a:avLst/>
          </a:prstGeom>
        </p:spPr>
        <p:txBody>
          <a:bodyPr anchorCtr="0" anchor="t" bIns="91425" lIns="147600" spcFirstLastPara="1" rIns="91425" wrap="square" tIns="0">
            <a:noAutofit/>
          </a:bodyPr>
          <a:lstStyle>
            <a:lvl1pPr indent="-317500" lvl="0" marL="457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1pPr>
            <a:lvl2pPr indent="-317500" lvl="1" marL="914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2pPr>
            <a:lvl3pPr indent="-317500" lvl="2" marL="1371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3pPr>
            <a:lvl4pPr indent="-317500" lvl="3" marL="1828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4pPr>
            <a:lvl5pPr indent="-317500" lvl="4" marL="22860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5pPr>
            <a:lvl6pPr indent="-317500" lvl="5" marL="27432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6pPr>
            <a:lvl7pPr indent="-317500" lvl="6" marL="32004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7pPr>
            <a:lvl8pPr indent="-317500" lvl="7" marL="36576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8pPr>
            <a:lvl9pPr indent="-317500" lvl="8" marL="4114800">
              <a:lnSpc>
                <a:spcPct val="150000"/>
              </a:lnSpc>
              <a:spcBef>
                <a:spcPts val="0"/>
              </a:spcBef>
              <a:spcAft>
                <a:spcPts val="0"/>
              </a:spcAft>
              <a:buClr>
                <a:schemeClr val="dk1"/>
              </a:buClr>
              <a:buSzPts val="1400"/>
              <a:buFont typeface="Google Sans"/>
              <a:buChar char="•"/>
              <a:defRPr sz="1400">
                <a:solidFill>
                  <a:schemeClr val="dk1"/>
                </a:solidFill>
                <a:latin typeface="Google Sans"/>
                <a:ea typeface="Google Sans"/>
                <a:cs typeface="Google Sans"/>
                <a:sym typeface="Google Sans"/>
              </a:defRPr>
            </a:lvl9pPr>
          </a:lstStyle>
          <a:p/>
        </p:txBody>
      </p:sp>
      <p:sp>
        <p:nvSpPr>
          <p:cNvPr id="906" name="Google Shape;906;p101"/>
          <p:cNvSpPr txBox="1"/>
          <p:nvPr>
            <p:ph idx="3" type="body"/>
          </p:nvPr>
        </p:nvSpPr>
        <p:spPr>
          <a:xfrm>
            <a:off x="457200" y="3273104"/>
            <a:ext cx="39996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907" name="Google Shape;907;p101"/>
          <p:cNvSpPr txBox="1"/>
          <p:nvPr>
            <p:ph idx="4" type="body"/>
          </p:nvPr>
        </p:nvSpPr>
        <p:spPr>
          <a:xfrm>
            <a:off x="4687275" y="3273104"/>
            <a:ext cx="3999600" cy="1412700"/>
          </a:xfrm>
          <a:prstGeom prst="rect">
            <a:avLst/>
          </a:prstGeom>
        </p:spPr>
        <p:txBody>
          <a:bodyPr anchorCtr="0" anchor="t" bIns="91425" lIns="147600" spcFirstLastPara="1" rIns="91425" wrap="square" tIns="0">
            <a:noAutofit/>
          </a:bodyPr>
          <a:lstStyle>
            <a:lvl1pPr indent="-298450" lvl="0" marL="457200">
              <a:lnSpc>
                <a:spcPct val="150000"/>
              </a:lnSpc>
              <a:spcBef>
                <a:spcPts val="0"/>
              </a:spcBef>
              <a:spcAft>
                <a:spcPts val="0"/>
              </a:spcAft>
              <a:buSzPts val="1100"/>
              <a:buFont typeface="Google Sans"/>
              <a:buChar char="•"/>
              <a:defRPr sz="1100">
                <a:latin typeface="Google Sans"/>
                <a:ea typeface="Google Sans"/>
                <a:cs typeface="Google Sans"/>
                <a:sym typeface="Google Sans"/>
              </a:defRPr>
            </a:lvl1pPr>
            <a:lvl2pPr indent="-298450" lvl="1" marL="914400">
              <a:lnSpc>
                <a:spcPct val="150000"/>
              </a:lnSpc>
              <a:spcBef>
                <a:spcPts val="0"/>
              </a:spcBef>
              <a:spcAft>
                <a:spcPts val="0"/>
              </a:spcAft>
              <a:buSzPts val="1100"/>
              <a:buFont typeface="Google Sans"/>
              <a:buChar char="•"/>
              <a:defRPr sz="1100">
                <a:latin typeface="Google Sans"/>
                <a:ea typeface="Google Sans"/>
                <a:cs typeface="Google Sans"/>
                <a:sym typeface="Google Sans"/>
              </a:defRPr>
            </a:lvl2pPr>
            <a:lvl3pPr indent="-298450" lvl="2" marL="1371600">
              <a:lnSpc>
                <a:spcPct val="150000"/>
              </a:lnSpc>
              <a:spcBef>
                <a:spcPts val="0"/>
              </a:spcBef>
              <a:spcAft>
                <a:spcPts val="0"/>
              </a:spcAft>
              <a:buSzPts val="1100"/>
              <a:buFont typeface="Google Sans"/>
              <a:buChar char="•"/>
              <a:defRPr sz="1100">
                <a:latin typeface="Google Sans"/>
                <a:ea typeface="Google Sans"/>
                <a:cs typeface="Google Sans"/>
                <a:sym typeface="Google Sans"/>
              </a:defRPr>
            </a:lvl3pPr>
            <a:lvl4pPr indent="-298450" lvl="3" marL="1828800">
              <a:lnSpc>
                <a:spcPct val="150000"/>
              </a:lnSpc>
              <a:spcBef>
                <a:spcPts val="0"/>
              </a:spcBef>
              <a:spcAft>
                <a:spcPts val="0"/>
              </a:spcAft>
              <a:buSzPts val="1100"/>
              <a:buFont typeface="Google Sans"/>
              <a:buChar char="•"/>
              <a:defRPr sz="1100">
                <a:latin typeface="Google Sans"/>
                <a:ea typeface="Google Sans"/>
                <a:cs typeface="Google Sans"/>
                <a:sym typeface="Google Sans"/>
              </a:defRPr>
            </a:lvl4pPr>
            <a:lvl5pPr indent="-298450" lvl="4" marL="2286000">
              <a:lnSpc>
                <a:spcPct val="150000"/>
              </a:lnSpc>
              <a:spcBef>
                <a:spcPts val="0"/>
              </a:spcBef>
              <a:spcAft>
                <a:spcPts val="0"/>
              </a:spcAft>
              <a:buSzPts val="1100"/>
              <a:buFont typeface="Google Sans"/>
              <a:buChar char="•"/>
              <a:defRPr sz="1100">
                <a:latin typeface="Google Sans"/>
                <a:ea typeface="Google Sans"/>
                <a:cs typeface="Google Sans"/>
                <a:sym typeface="Google Sans"/>
              </a:defRPr>
            </a:lvl5pPr>
            <a:lvl6pPr indent="-298450" lvl="5" marL="2743200">
              <a:lnSpc>
                <a:spcPct val="150000"/>
              </a:lnSpc>
              <a:spcBef>
                <a:spcPts val="0"/>
              </a:spcBef>
              <a:spcAft>
                <a:spcPts val="0"/>
              </a:spcAft>
              <a:buSzPts val="1100"/>
              <a:buFont typeface="Google Sans"/>
              <a:buChar char="•"/>
              <a:defRPr sz="1100">
                <a:latin typeface="Google Sans"/>
                <a:ea typeface="Google Sans"/>
                <a:cs typeface="Google Sans"/>
                <a:sym typeface="Google Sans"/>
              </a:defRPr>
            </a:lvl6pPr>
            <a:lvl7pPr indent="-298450" lvl="6" marL="3200400">
              <a:lnSpc>
                <a:spcPct val="150000"/>
              </a:lnSpc>
              <a:spcBef>
                <a:spcPts val="0"/>
              </a:spcBef>
              <a:spcAft>
                <a:spcPts val="0"/>
              </a:spcAft>
              <a:buSzPts val="1100"/>
              <a:buFont typeface="Google Sans"/>
              <a:buChar char="•"/>
              <a:defRPr sz="1100">
                <a:latin typeface="Google Sans"/>
                <a:ea typeface="Google Sans"/>
                <a:cs typeface="Google Sans"/>
                <a:sym typeface="Google Sans"/>
              </a:defRPr>
            </a:lvl7pPr>
            <a:lvl8pPr indent="-298450" lvl="7" marL="3657600">
              <a:lnSpc>
                <a:spcPct val="150000"/>
              </a:lnSpc>
              <a:spcBef>
                <a:spcPts val="0"/>
              </a:spcBef>
              <a:spcAft>
                <a:spcPts val="0"/>
              </a:spcAft>
              <a:buSzPts val="1100"/>
              <a:buFont typeface="Google Sans"/>
              <a:buChar char="•"/>
              <a:defRPr sz="1100">
                <a:latin typeface="Google Sans"/>
                <a:ea typeface="Google Sans"/>
                <a:cs typeface="Google Sans"/>
                <a:sym typeface="Google Sans"/>
              </a:defRPr>
            </a:lvl8pPr>
            <a:lvl9pPr indent="-298450" lvl="8" marL="4114800">
              <a:lnSpc>
                <a:spcPct val="150000"/>
              </a:lnSpc>
              <a:spcBef>
                <a:spcPts val="0"/>
              </a:spcBef>
              <a:spcAft>
                <a:spcPts val="0"/>
              </a:spcAft>
              <a:buSzPts val="1100"/>
              <a:buFont typeface="Google Sans"/>
              <a:buChar char="•"/>
              <a:defRPr sz="1100">
                <a:latin typeface="Google Sans"/>
                <a:ea typeface="Google Sans"/>
                <a:cs typeface="Google Sans"/>
                <a:sym typeface="Google Sans"/>
              </a:defRPr>
            </a:lvl9pPr>
          </a:lstStyle>
          <a:p/>
        </p:txBody>
      </p:sp>
      <p:sp>
        <p:nvSpPr>
          <p:cNvPr id="908" name="Google Shape;908;p101"/>
          <p:cNvSpPr/>
          <p:nvPr/>
        </p:nvSpPr>
        <p:spPr>
          <a:xfrm>
            <a:off x="1010250" y="324325"/>
            <a:ext cx="14523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chemeClr val="dk1"/>
                </a:solidFill>
                <a:latin typeface="Google Sans"/>
                <a:ea typeface="Google Sans"/>
                <a:cs typeface="Google Sans"/>
                <a:sym typeface="Google Sans"/>
              </a:rPr>
              <a:t>Competitive</a:t>
            </a:r>
            <a:endParaRPr b="1" sz="800">
              <a:solidFill>
                <a:schemeClr val="dk1"/>
              </a:solidFill>
              <a:latin typeface="Google Sans"/>
              <a:ea typeface="Google Sans"/>
              <a:cs typeface="Google Sans"/>
              <a:sym typeface="Google Sans"/>
            </a:endParaRPr>
          </a:p>
        </p:txBody>
      </p:sp>
      <p:sp>
        <p:nvSpPr>
          <p:cNvPr id="909" name="Google Shape;909;p101"/>
          <p:cNvSpPr/>
          <p:nvPr/>
        </p:nvSpPr>
        <p:spPr>
          <a:xfrm>
            <a:off x="457263" y="324325"/>
            <a:ext cx="4791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1 Heading">
  <p:cSld name="Blank_1_1_1_1_1_1_1">
    <p:spTree>
      <p:nvGrpSpPr>
        <p:cNvPr id="910" name="Shape 910"/>
        <p:cNvGrpSpPr/>
        <p:nvPr/>
      </p:nvGrpSpPr>
      <p:grpSpPr>
        <a:xfrm>
          <a:off x="0" y="0"/>
          <a:ext cx="0" cy="0"/>
          <a:chOff x="0" y="0"/>
          <a:chExt cx="0" cy="0"/>
        </a:xfrm>
      </p:grpSpPr>
      <p:grpSp>
        <p:nvGrpSpPr>
          <p:cNvPr id="911" name="Google Shape;911;p102"/>
          <p:cNvGrpSpPr/>
          <p:nvPr/>
        </p:nvGrpSpPr>
        <p:grpSpPr>
          <a:xfrm>
            <a:off x="8469122" y="4803781"/>
            <a:ext cx="420491" cy="137010"/>
            <a:chOff x="0" y="0"/>
            <a:chExt cx="2077525" cy="676925"/>
          </a:xfrm>
        </p:grpSpPr>
        <p:sp>
          <p:nvSpPr>
            <p:cNvPr id="912" name="Google Shape;912;p10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13" name="Google Shape;913;p10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14" name="Google Shape;914;p10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15" name="Google Shape;915;p10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16" name="Google Shape;916;p10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917" name="Google Shape;917;p10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918" name="Google Shape;918;p102"/>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chemeClr val="dk1"/>
              </a:buClr>
              <a:buSzPts val="2400"/>
              <a:buFont typeface="Google Sans"/>
              <a:buNone/>
              <a:defRPr b="0" i="0" u="none" cap="none" strike="noStrike">
                <a:solidFill>
                  <a:schemeClr val="dk1"/>
                </a:solidFill>
                <a:latin typeface="Google Sans"/>
                <a:ea typeface="Google Sans"/>
                <a:cs typeface="Google Sans"/>
                <a:sym typeface="Google Sans"/>
              </a:defRPr>
            </a:lvl1pPr>
            <a:lvl2pPr lvl="1"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2pPr>
            <a:lvl3pPr lvl="2"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3pPr>
            <a:lvl4pPr lvl="3"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4pPr>
            <a:lvl5pPr lvl="4"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5pPr>
            <a:lvl6pPr lvl="5"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6pPr>
            <a:lvl7pPr lvl="6"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7pPr>
            <a:lvl8pPr lvl="7"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8pPr>
            <a:lvl9pPr lvl="8" marR="0" algn="ctr">
              <a:lnSpc>
                <a:spcPct val="120000"/>
              </a:lnSpc>
              <a:spcBef>
                <a:spcPts val="0"/>
              </a:spcBef>
              <a:spcAft>
                <a:spcPts val="0"/>
              </a:spcAft>
              <a:buClr>
                <a:schemeClr val="dk1"/>
              </a:buClr>
              <a:buSzPts val="4200"/>
              <a:buFont typeface="Helvetica Neue Light"/>
              <a:buNone/>
              <a:defRPr b="0" i="0" sz="3600" u="none" cap="none" strike="noStrike">
                <a:solidFill>
                  <a:schemeClr val="dk1"/>
                </a:solidFill>
                <a:latin typeface="Helvetica Neue Light"/>
                <a:ea typeface="Helvetica Neue Light"/>
                <a:cs typeface="Helvetica Neue Light"/>
                <a:sym typeface="Helvetica Neue Light"/>
              </a:defRPr>
            </a:lvl9pPr>
          </a:lstStyle>
          <a:p/>
        </p:txBody>
      </p:sp>
      <p:sp>
        <p:nvSpPr>
          <p:cNvPr id="919" name="Google Shape;919;p102"/>
          <p:cNvSpPr/>
          <p:nvPr/>
        </p:nvSpPr>
        <p:spPr>
          <a:xfrm>
            <a:off x="1010250" y="324325"/>
            <a:ext cx="1452300" cy="159600"/>
          </a:xfrm>
          <a:prstGeom prst="roundRect">
            <a:avLst>
              <a:gd fmla="val 50000" name="adj"/>
            </a:avLst>
          </a:prstGeom>
          <a:solidFill>
            <a:schemeClr val="accent1"/>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Google Ads Automation</a:t>
            </a:r>
            <a:endParaRPr b="1" sz="800">
              <a:solidFill>
                <a:schemeClr val="dk1"/>
              </a:solidFill>
              <a:latin typeface="Google Sans"/>
              <a:ea typeface="Google Sans"/>
              <a:cs typeface="Google Sans"/>
              <a:sym typeface="Google Sans"/>
            </a:endParaRPr>
          </a:p>
        </p:txBody>
      </p:sp>
      <p:sp>
        <p:nvSpPr>
          <p:cNvPr id="920" name="Google Shape;920;p102"/>
          <p:cNvSpPr/>
          <p:nvPr/>
        </p:nvSpPr>
        <p:spPr>
          <a:xfrm>
            <a:off x="457263" y="324325"/>
            <a:ext cx="479100" cy="1596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fld id="{00000000-1234-1234-1234-123412341234}" type="slidenum">
              <a:rPr lang="en" sz="800">
                <a:solidFill>
                  <a:schemeClr val="dk1"/>
                </a:solidFill>
                <a:latin typeface="Google Sans"/>
                <a:ea typeface="Google Sans"/>
                <a:cs typeface="Google Sans"/>
                <a:sym typeface="Google Sans"/>
              </a:rPr>
              <a:t>‹#›</a:t>
            </a:fld>
            <a:endParaRPr sz="800">
              <a:solidFill>
                <a:schemeClr val="dk1"/>
              </a:solidFill>
              <a:latin typeface="Google Sans"/>
              <a:ea typeface="Google Sans"/>
              <a:cs typeface="Google Sans"/>
              <a:sym typeface="Google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3.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6.xml"/><Relationship Id="rId42" Type="http://schemas.openxmlformats.org/officeDocument/2006/relationships/slideLayout" Target="../slideLayouts/slideLayout58.xml"/><Relationship Id="rId41" Type="http://schemas.openxmlformats.org/officeDocument/2006/relationships/slideLayout" Target="../slideLayouts/slideLayout57.xml"/><Relationship Id="rId44" Type="http://schemas.openxmlformats.org/officeDocument/2006/relationships/slideLayout" Target="../slideLayouts/slideLayout60.xml"/><Relationship Id="rId43" Type="http://schemas.openxmlformats.org/officeDocument/2006/relationships/slideLayout" Target="../slideLayouts/slideLayout59.xml"/><Relationship Id="rId46" Type="http://schemas.openxmlformats.org/officeDocument/2006/relationships/slideLayout" Target="../slideLayouts/slideLayout62.xml"/><Relationship Id="rId45" Type="http://schemas.openxmlformats.org/officeDocument/2006/relationships/slideLayout" Target="../slideLayouts/slideLayout61.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48" Type="http://schemas.openxmlformats.org/officeDocument/2006/relationships/slideLayout" Target="../slideLayouts/slideLayout64.xml"/><Relationship Id="rId47" Type="http://schemas.openxmlformats.org/officeDocument/2006/relationships/slideLayout" Target="../slideLayouts/slideLayout63.xml"/><Relationship Id="rId49" Type="http://schemas.openxmlformats.org/officeDocument/2006/relationships/slideLayout" Target="../slideLayouts/slideLayout6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31" Type="http://schemas.openxmlformats.org/officeDocument/2006/relationships/slideLayout" Target="../slideLayouts/slideLayout47.xml"/><Relationship Id="rId30" Type="http://schemas.openxmlformats.org/officeDocument/2006/relationships/slideLayout" Target="../slideLayouts/slideLayout46.xml"/><Relationship Id="rId33" Type="http://schemas.openxmlformats.org/officeDocument/2006/relationships/slideLayout" Target="../slideLayouts/slideLayout49.xml"/><Relationship Id="rId32" Type="http://schemas.openxmlformats.org/officeDocument/2006/relationships/slideLayout" Target="../slideLayouts/slideLayout48.xml"/><Relationship Id="rId35" Type="http://schemas.openxmlformats.org/officeDocument/2006/relationships/slideLayout" Target="../slideLayouts/slideLayout51.xml"/><Relationship Id="rId34" Type="http://schemas.openxmlformats.org/officeDocument/2006/relationships/slideLayout" Target="../slideLayouts/slideLayout50.xml"/><Relationship Id="rId37" Type="http://schemas.openxmlformats.org/officeDocument/2006/relationships/slideLayout" Target="../slideLayouts/slideLayout53.xml"/><Relationship Id="rId36" Type="http://schemas.openxmlformats.org/officeDocument/2006/relationships/slideLayout" Target="../slideLayouts/slideLayout52.xml"/><Relationship Id="rId39" Type="http://schemas.openxmlformats.org/officeDocument/2006/relationships/slideLayout" Target="../slideLayouts/slideLayout55.xml"/><Relationship Id="rId38" Type="http://schemas.openxmlformats.org/officeDocument/2006/relationships/slideLayout" Target="../slideLayouts/slideLayout54.xml"/><Relationship Id="rId62" Type="http://schemas.openxmlformats.org/officeDocument/2006/relationships/slideLayout" Target="../slideLayouts/slideLayout78.xml"/><Relationship Id="rId61" Type="http://schemas.openxmlformats.org/officeDocument/2006/relationships/slideLayout" Target="../slideLayouts/slideLayout77.xml"/><Relationship Id="rId20" Type="http://schemas.openxmlformats.org/officeDocument/2006/relationships/slideLayout" Target="../slideLayouts/slideLayout36.xml"/><Relationship Id="rId64" Type="http://schemas.openxmlformats.org/officeDocument/2006/relationships/slideLayout" Target="../slideLayouts/slideLayout80.xml"/><Relationship Id="rId63" Type="http://schemas.openxmlformats.org/officeDocument/2006/relationships/slideLayout" Target="../slideLayouts/slideLayout79.xml"/><Relationship Id="rId22" Type="http://schemas.openxmlformats.org/officeDocument/2006/relationships/slideLayout" Target="../slideLayouts/slideLayout38.xml"/><Relationship Id="rId66" Type="http://schemas.openxmlformats.org/officeDocument/2006/relationships/slideLayout" Target="../slideLayouts/slideLayout82.xml"/><Relationship Id="rId21" Type="http://schemas.openxmlformats.org/officeDocument/2006/relationships/slideLayout" Target="../slideLayouts/slideLayout37.xml"/><Relationship Id="rId65" Type="http://schemas.openxmlformats.org/officeDocument/2006/relationships/slideLayout" Target="../slideLayouts/slideLayout81.xml"/><Relationship Id="rId24" Type="http://schemas.openxmlformats.org/officeDocument/2006/relationships/slideLayout" Target="../slideLayouts/slideLayout40.xml"/><Relationship Id="rId68" Type="http://schemas.openxmlformats.org/officeDocument/2006/relationships/slideLayout" Target="../slideLayouts/slideLayout84.xml"/><Relationship Id="rId23" Type="http://schemas.openxmlformats.org/officeDocument/2006/relationships/slideLayout" Target="../slideLayouts/slideLayout39.xml"/><Relationship Id="rId67" Type="http://schemas.openxmlformats.org/officeDocument/2006/relationships/slideLayout" Target="../slideLayouts/slideLayout83.xml"/><Relationship Id="rId60" Type="http://schemas.openxmlformats.org/officeDocument/2006/relationships/slideLayout" Target="../slideLayouts/slideLayout76.xml"/><Relationship Id="rId26" Type="http://schemas.openxmlformats.org/officeDocument/2006/relationships/slideLayout" Target="../slideLayouts/slideLayout42.xml"/><Relationship Id="rId25" Type="http://schemas.openxmlformats.org/officeDocument/2006/relationships/slideLayout" Target="../slideLayouts/slideLayout41.xml"/><Relationship Id="rId69" Type="http://schemas.openxmlformats.org/officeDocument/2006/relationships/theme" Target="../theme/theme2.xml"/><Relationship Id="rId28" Type="http://schemas.openxmlformats.org/officeDocument/2006/relationships/slideLayout" Target="../slideLayouts/slideLayout44.xml"/><Relationship Id="rId27" Type="http://schemas.openxmlformats.org/officeDocument/2006/relationships/slideLayout" Target="../slideLayouts/slideLayout43.xml"/><Relationship Id="rId29" Type="http://schemas.openxmlformats.org/officeDocument/2006/relationships/slideLayout" Target="../slideLayouts/slideLayout45.xml"/><Relationship Id="rId51" Type="http://schemas.openxmlformats.org/officeDocument/2006/relationships/slideLayout" Target="../slideLayouts/slideLayout67.xml"/><Relationship Id="rId50" Type="http://schemas.openxmlformats.org/officeDocument/2006/relationships/slideLayout" Target="../slideLayouts/slideLayout66.xml"/><Relationship Id="rId53" Type="http://schemas.openxmlformats.org/officeDocument/2006/relationships/slideLayout" Target="../slideLayouts/slideLayout69.xml"/><Relationship Id="rId52" Type="http://schemas.openxmlformats.org/officeDocument/2006/relationships/slideLayout" Target="../slideLayouts/slideLayout68.xml"/><Relationship Id="rId11" Type="http://schemas.openxmlformats.org/officeDocument/2006/relationships/slideLayout" Target="../slideLayouts/slideLayout27.xml"/><Relationship Id="rId55" Type="http://schemas.openxmlformats.org/officeDocument/2006/relationships/slideLayout" Target="../slideLayouts/slideLayout71.xml"/><Relationship Id="rId10" Type="http://schemas.openxmlformats.org/officeDocument/2006/relationships/slideLayout" Target="../slideLayouts/slideLayout26.xml"/><Relationship Id="rId54" Type="http://schemas.openxmlformats.org/officeDocument/2006/relationships/slideLayout" Target="../slideLayouts/slideLayout70.xml"/><Relationship Id="rId13" Type="http://schemas.openxmlformats.org/officeDocument/2006/relationships/slideLayout" Target="../slideLayouts/slideLayout29.xml"/><Relationship Id="rId57" Type="http://schemas.openxmlformats.org/officeDocument/2006/relationships/slideLayout" Target="../slideLayouts/slideLayout73.xml"/><Relationship Id="rId12" Type="http://schemas.openxmlformats.org/officeDocument/2006/relationships/slideLayout" Target="../slideLayouts/slideLayout28.xml"/><Relationship Id="rId56" Type="http://schemas.openxmlformats.org/officeDocument/2006/relationships/slideLayout" Target="../slideLayouts/slideLayout72.xml"/><Relationship Id="rId15" Type="http://schemas.openxmlformats.org/officeDocument/2006/relationships/slideLayout" Target="../slideLayouts/slideLayout31.xml"/><Relationship Id="rId59" Type="http://schemas.openxmlformats.org/officeDocument/2006/relationships/slideLayout" Target="../slideLayouts/slideLayout75.xml"/><Relationship Id="rId14" Type="http://schemas.openxmlformats.org/officeDocument/2006/relationships/slideLayout" Target="../slideLayouts/slideLayout30.xml"/><Relationship Id="rId58" Type="http://schemas.openxmlformats.org/officeDocument/2006/relationships/slideLayout" Target="../slideLayouts/slideLayout74.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9" Type="http://schemas.openxmlformats.org/officeDocument/2006/relationships/slideLayout" Target="../slideLayouts/slideLayout35.xml"/><Relationship Id="rId1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4.xml"/><Relationship Id="rId42" Type="http://schemas.openxmlformats.org/officeDocument/2006/relationships/slideLayout" Target="../slideLayouts/slideLayout126.xml"/><Relationship Id="rId41" Type="http://schemas.openxmlformats.org/officeDocument/2006/relationships/slideLayout" Target="../slideLayouts/slideLayout125.xml"/><Relationship Id="rId44" Type="http://schemas.openxmlformats.org/officeDocument/2006/relationships/slideLayout" Target="../slideLayouts/slideLayout128.xml"/><Relationship Id="rId43" Type="http://schemas.openxmlformats.org/officeDocument/2006/relationships/slideLayout" Target="../slideLayouts/slideLayout127.xml"/><Relationship Id="rId46" Type="http://schemas.openxmlformats.org/officeDocument/2006/relationships/slideLayout" Target="../slideLayouts/slideLayout130.xml"/><Relationship Id="rId45" Type="http://schemas.openxmlformats.org/officeDocument/2006/relationships/slideLayout" Target="../slideLayouts/slideLayout129.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48" Type="http://schemas.openxmlformats.org/officeDocument/2006/relationships/slideLayout" Target="../slideLayouts/slideLayout132.xml"/><Relationship Id="rId47" Type="http://schemas.openxmlformats.org/officeDocument/2006/relationships/slideLayout" Target="../slideLayouts/slideLayout131.xml"/><Relationship Id="rId49" Type="http://schemas.openxmlformats.org/officeDocument/2006/relationships/slideLayout" Target="../slideLayouts/slideLayout13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31" Type="http://schemas.openxmlformats.org/officeDocument/2006/relationships/slideLayout" Target="../slideLayouts/slideLayout115.xml"/><Relationship Id="rId30" Type="http://schemas.openxmlformats.org/officeDocument/2006/relationships/slideLayout" Target="../slideLayouts/slideLayout114.xml"/><Relationship Id="rId33" Type="http://schemas.openxmlformats.org/officeDocument/2006/relationships/slideLayout" Target="../slideLayouts/slideLayout117.xml"/><Relationship Id="rId32" Type="http://schemas.openxmlformats.org/officeDocument/2006/relationships/slideLayout" Target="../slideLayouts/slideLayout116.xml"/><Relationship Id="rId35" Type="http://schemas.openxmlformats.org/officeDocument/2006/relationships/slideLayout" Target="../slideLayouts/slideLayout119.xml"/><Relationship Id="rId34" Type="http://schemas.openxmlformats.org/officeDocument/2006/relationships/slideLayout" Target="../slideLayouts/slideLayout118.xml"/><Relationship Id="rId37" Type="http://schemas.openxmlformats.org/officeDocument/2006/relationships/slideLayout" Target="../slideLayouts/slideLayout121.xml"/><Relationship Id="rId36" Type="http://schemas.openxmlformats.org/officeDocument/2006/relationships/slideLayout" Target="../slideLayouts/slideLayout120.xml"/><Relationship Id="rId39" Type="http://schemas.openxmlformats.org/officeDocument/2006/relationships/slideLayout" Target="../slideLayouts/slideLayout123.xml"/><Relationship Id="rId38" Type="http://schemas.openxmlformats.org/officeDocument/2006/relationships/slideLayout" Target="../slideLayouts/slideLayout122.xml"/><Relationship Id="rId20" Type="http://schemas.openxmlformats.org/officeDocument/2006/relationships/slideLayout" Target="../slideLayouts/slideLayout104.xml"/><Relationship Id="rId22" Type="http://schemas.openxmlformats.org/officeDocument/2006/relationships/slideLayout" Target="../slideLayouts/slideLayout106.xml"/><Relationship Id="rId21" Type="http://schemas.openxmlformats.org/officeDocument/2006/relationships/slideLayout" Target="../slideLayouts/slideLayout105.xml"/><Relationship Id="rId24" Type="http://schemas.openxmlformats.org/officeDocument/2006/relationships/slideLayout" Target="../slideLayouts/slideLayout108.xml"/><Relationship Id="rId23" Type="http://schemas.openxmlformats.org/officeDocument/2006/relationships/slideLayout" Target="../slideLayouts/slideLayout107.xml"/><Relationship Id="rId26" Type="http://schemas.openxmlformats.org/officeDocument/2006/relationships/slideLayout" Target="../slideLayouts/slideLayout110.xml"/><Relationship Id="rId25" Type="http://schemas.openxmlformats.org/officeDocument/2006/relationships/slideLayout" Target="../slideLayouts/slideLayout109.xml"/><Relationship Id="rId28" Type="http://schemas.openxmlformats.org/officeDocument/2006/relationships/slideLayout" Target="../slideLayouts/slideLayout112.xml"/><Relationship Id="rId27" Type="http://schemas.openxmlformats.org/officeDocument/2006/relationships/slideLayout" Target="../slideLayouts/slideLayout111.xml"/><Relationship Id="rId29" Type="http://schemas.openxmlformats.org/officeDocument/2006/relationships/slideLayout" Target="../slideLayouts/slideLayout113.xml"/><Relationship Id="rId51" Type="http://schemas.openxmlformats.org/officeDocument/2006/relationships/slideLayout" Target="../slideLayouts/slideLayout135.xml"/><Relationship Id="rId50" Type="http://schemas.openxmlformats.org/officeDocument/2006/relationships/slideLayout" Target="../slideLayouts/slideLayout134.xml"/><Relationship Id="rId52" Type="http://schemas.openxmlformats.org/officeDocument/2006/relationships/theme" Target="../theme/theme4.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15" Type="http://schemas.openxmlformats.org/officeDocument/2006/relationships/slideLayout" Target="../slideLayouts/slideLayout99.xml"/><Relationship Id="rId14" Type="http://schemas.openxmlformats.org/officeDocument/2006/relationships/slideLayout" Target="../slideLayouts/slideLayout98.xml"/><Relationship Id="rId17" Type="http://schemas.openxmlformats.org/officeDocument/2006/relationships/slideLayout" Target="../slideLayouts/slideLayout101.xml"/><Relationship Id="rId16" Type="http://schemas.openxmlformats.org/officeDocument/2006/relationships/slideLayout" Target="../slideLayouts/slideLayout100.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20" Type="http://schemas.openxmlformats.org/officeDocument/2006/relationships/slideLayout" Target="../slideLayouts/slideLayout155.xml"/><Relationship Id="rId22" Type="http://schemas.openxmlformats.org/officeDocument/2006/relationships/slideLayout" Target="../slideLayouts/slideLayout157.xml"/><Relationship Id="rId21" Type="http://schemas.openxmlformats.org/officeDocument/2006/relationships/slideLayout" Target="../slideLayouts/slideLayout156.xml"/><Relationship Id="rId24" Type="http://schemas.openxmlformats.org/officeDocument/2006/relationships/slideLayout" Target="../slideLayouts/slideLayout159.xml"/><Relationship Id="rId23" Type="http://schemas.openxmlformats.org/officeDocument/2006/relationships/slideLayout" Target="../slideLayouts/slideLayout158.xml"/><Relationship Id="rId26" Type="http://schemas.openxmlformats.org/officeDocument/2006/relationships/slideLayout" Target="../slideLayouts/slideLayout161.xml"/><Relationship Id="rId25" Type="http://schemas.openxmlformats.org/officeDocument/2006/relationships/slideLayout" Target="../slideLayouts/slideLayout160.xml"/><Relationship Id="rId28" Type="http://schemas.openxmlformats.org/officeDocument/2006/relationships/theme" Target="../theme/theme1.xml"/><Relationship Id="rId27" Type="http://schemas.openxmlformats.org/officeDocument/2006/relationships/slideLayout" Target="../slideLayouts/slideLayout162.xml"/><Relationship Id="rId11" Type="http://schemas.openxmlformats.org/officeDocument/2006/relationships/slideLayout" Target="../slideLayouts/slideLayout146.xml"/><Relationship Id="rId10" Type="http://schemas.openxmlformats.org/officeDocument/2006/relationships/slideLayout" Target="../slideLayouts/slideLayout145.xml"/><Relationship Id="rId13" Type="http://schemas.openxmlformats.org/officeDocument/2006/relationships/slideLayout" Target="../slideLayouts/slideLayout148.xml"/><Relationship Id="rId12" Type="http://schemas.openxmlformats.org/officeDocument/2006/relationships/slideLayout" Target="../slideLayouts/slideLayout147.xml"/><Relationship Id="rId15" Type="http://schemas.openxmlformats.org/officeDocument/2006/relationships/slideLayout" Target="../slideLayouts/slideLayout150.xml"/><Relationship Id="rId14" Type="http://schemas.openxmlformats.org/officeDocument/2006/relationships/slideLayout" Target="../slideLayouts/slideLayout149.xml"/><Relationship Id="rId17" Type="http://schemas.openxmlformats.org/officeDocument/2006/relationships/slideLayout" Target="../slideLayouts/slideLayout152.xml"/><Relationship Id="rId16" Type="http://schemas.openxmlformats.org/officeDocument/2006/relationships/slideLayout" Target="../slideLayouts/slideLayout151.xml"/><Relationship Id="rId19" Type="http://schemas.openxmlformats.org/officeDocument/2006/relationships/slideLayout" Target="../slideLayouts/slideLayout154.xml"/><Relationship Id="rId18"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 name="Shape 59"/>
        <p:cNvGrpSpPr/>
        <p:nvPr/>
      </p:nvGrpSpPr>
      <p:grpSpPr>
        <a:xfrm>
          <a:off x="0" y="0"/>
          <a:ext cx="0" cy="0"/>
          <a:chOff x="0" y="0"/>
          <a:chExt cx="0" cy="0"/>
        </a:xfrm>
      </p:grpSpPr>
      <p:sp>
        <p:nvSpPr>
          <p:cNvPr id="60" name="Google Shape;60;p18"/>
          <p:cNvSpPr txBox="1"/>
          <p:nvPr>
            <p:ph idx="1" type="body"/>
          </p:nvPr>
        </p:nvSpPr>
        <p:spPr>
          <a:xfrm>
            <a:off x="344488" y="1169338"/>
            <a:ext cx="7877100" cy="34527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1pPr>
            <a:lvl2pPr indent="-285750" lvl="1" marL="9144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2pPr>
            <a:lvl3pPr indent="-285750" lvl="2" marL="13716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3pPr>
            <a:lvl4pPr indent="-285750" lvl="3" marL="18288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4pPr>
            <a:lvl5pPr indent="-285750" lvl="4" marL="22860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5pPr>
            <a:lvl6pPr indent="-285750" lvl="5" marL="27432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6pPr>
            <a:lvl7pPr indent="-285750" lvl="6" marL="32004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7pPr>
            <a:lvl8pPr indent="-285750" lvl="7" marL="36576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8pPr>
            <a:lvl9pPr indent="-285750" lvl="8" marL="41148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9pPr>
          </a:lstStyle>
          <a:p/>
        </p:txBody>
      </p:sp>
      <p:sp>
        <p:nvSpPr>
          <p:cNvPr id="61" name="Google Shape;61;p18"/>
          <p:cNvSpPr txBox="1"/>
          <p:nvPr>
            <p:ph type="title"/>
          </p:nvPr>
        </p:nvSpPr>
        <p:spPr>
          <a:xfrm>
            <a:off x="344501" y="2643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Arial"/>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grpSp>
        <p:nvGrpSpPr>
          <p:cNvPr id="62" name="Google Shape;62;p18"/>
          <p:cNvGrpSpPr/>
          <p:nvPr/>
        </p:nvGrpSpPr>
        <p:grpSpPr>
          <a:xfrm>
            <a:off x="8469122" y="4803781"/>
            <a:ext cx="420491" cy="137010"/>
            <a:chOff x="0" y="0"/>
            <a:chExt cx="2077525" cy="676925"/>
          </a:xfrm>
        </p:grpSpPr>
        <p:sp>
          <p:nvSpPr>
            <p:cNvPr id="63" name="Google Shape;63;p1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4" name="Google Shape;64;p1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5" name="Google Shape;65;p1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6" name="Google Shape;66;p1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7" name="Google Shape;67;p1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68" name="Google Shape;68;p1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09">
          <p15:clr>
            <a:srgbClr val="EA4335"/>
          </p15:clr>
        </p15:guide>
        <p15:guide id="2" orient="horz" pos="409">
          <p15:clr>
            <a:srgbClr val="EA4335"/>
          </p15:clr>
        </p15:guide>
        <p15:guide id="3" pos="5351">
          <p15:clr>
            <a:srgbClr val="EA4335"/>
          </p15:clr>
        </p15:guide>
        <p15:guide id="4" orient="horz" pos="2835">
          <p15:clr>
            <a:srgbClr val="EA4335"/>
          </p15:clr>
        </p15:guide>
        <p15:guide id="5" pos="1991">
          <p15:clr>
            <a:srgbClr val="EA4335"/>
          </p15:clr>
        </p15:guide>
        <p15:guide id="6" pos="2089">
          <p15:clr>
            <a:srgbClr val="EA4335"/>
          </p15:clr>
        </p15:guide>
        <p15:guide id="7" pos="3671">
          <p15:clr>
            <a:srgbClr val="EA4335"/>
          </p15:clr>
        </p15:guide>
        <p15:guide id="8" pos="3769">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0" name="Shape 670"/>
        <p:cNvGrpSpPr/>
        <p:nvPr/>
      </p:nvGrpSpPr>
      <p:grpSpPr>
        <a:xfrm>
          <a:off x="0" y="0"/>
          <a:ext cx="0" cy="0"/>
          <a:chOff x="0" y="0"/>
          <a:chExt cx="0" cy="0"/>
        </a:xfrm>
      </p:grpSpPr>
      <p:sp>
        <p:nvSpPr>
          <p:cNvPr id="671" name="Google Shape;671;p87"/>
          <p:cNvSpPr txBox="1"/>
          <p:nvPr>
            <p:ph idx="1" type="body"/>
          </p:nvPr>
        </p:nvSpPr>
        <p:spPr>
          <a:xfrm>
            <a:off x="457200" y="1771198"/>
            <a:ext cx="7760700" cy="2810100"/>
          </a:xfrm>
          <a:prstGeom prst="rect">
            <a:avLst/>
          </a:prstGeom>
          <a:noFill/>
          <a:ln>
            <a:noFill/>
          </a:ln>
        </p:spPr>
        <p:txBody>
          <a:bodyPr anchorCtr="0" anchor="t" bIns="91425" lIns="91425" spcFirstLastPara="1" rIns="91425" wrap="square" tIns="360000">
            <a:noAutofit/>
          </a:bodyPr>
          <a:lstStyle>
            <a:lvl1pPr indent="-298450" lvl="0" marL="457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1pPr>
            <a:lvl2pPr indent="-298450" lvl="1" marL="914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2pPr>
            <a:lvl3pPr indent="-298450" lvl="2" marL="1371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3pPr>
            <a:lvl4pPr indent="-298450" lvl="3" marL="1828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4pPr>
            <a:lvl5pPr indent="-298450" lvl="4" marL="22860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5pPr>
            <a:lvl6pPr indent="-298450" lvl="5" marL="27432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6pPr>
            <a:lvl7pPr indent="-298450" lvl="6" marL="32004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7pPr>
            <a:lvl8pPr indent="-298450" lvl="7" marL="36576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8pPr>
            <a:lvl9pPr indent="-298450" lvl="8" marL="4114800" marR="0" algn="l">
              <a:lnSpc>
                <a:spcPct val="150000"/>
              </a:lnSpc>
              <a:spcBef>
                <a:spcPts val="0"/>
              </a:spcBef>
              <a:spcAft>
                <a:spcPts val="0"/>
              </a:spcAft>
              <a:buClr>
                <a:schemeClr val="lt1"/>
              </a:buClr>
              <a:buSzPts val="1100"/>
              <a:buFont typeface="Google Sans"/>
              <a:buChar char="•"/>
              <a:defRPr i="0" sz="1100" u="none" cap="none" strike="noStrike">
                <a:solidFill>
                  <a:schemeClr val="lt1"/>
                </a:solidFill>
                <a:latin typeface="Google Sans"/>
                <a:ea typeface="Google Sans"/>
                <a:cs typeface="Google Sans"/>
                <a:sym typeface="Google Sans"/>
              </a:defRPr>
            </a:lvl9pPr>
          </a:lstStyle>
          <a:p/>
        </p:txBody>
      </p:sp>
      <p:sp>
        <p:nvSpPr>
          <p:cNvPr id="672" name="Google Shape;672;p87"/>
          <p:cNvSpPr txBox="1"/>
          <p:nvPr>
            <p:ph type="title"/>
          </p:nvPr>
        </p:nvSpPr>
        <p:spPr>
          <a:xfrm>
            <a:off x="457188" y="687563"/>
            <a:ext cx="7877100" cy="857400"/>
          </a:xfrm>
          <a:prstGeom prst="rect">
            <a:avLst/>
          </a:prstGeom>
          <a:noFill/>
          <a:ln>
            <a:noFill/>
          </a:ln>
        </p:spPr>
        <p:txBody>
          <a:bodyPr anchorCtr="0" anchor="t" bIns="91425" lIns="0" spcFirstLastPara="1" rIns="91425" wrap="square" tIns="0">
            <a:noAutofit/>
          </a:bodyPr>
          <a:lstStyle>
            <a:lvl1pPr lvl="0" marR="0" algn="l">
              <a:lnSpc>
                <a:spcPct val="120000"/>
              </a:lnSpc>
              <a:spcBef>
                <a:spcPts val="0"/>
              </a:spcBef>
              <a:spcAft>
                <a:spcPts val="0"/>
              </a:spcAft>
              <a:buClr>
                <a:srgbClr val="3C4043"/>
              </a:buClr>
              <a:buSzPts val="2400"/>
              <a:buFont typeface="Google Sans"/>
              <a:buNone/>
              <a:defRPr i="0" sz="2400" u="none" cap="none" strike="noStrike">
                <a:solidFill>
                  <a:srgbClr val="3C4043"/>
                </a:solidFill>
                <a:latin typeface="Google Sans"/>
                <a:ea typeface="Google Sans"/>
                <a:cs typeface="Google Sans"/>
                <a:sym typeface="Google Sans"/>
              </a:defRPr>
            </a:lvl1pPr>
            <a:lvl2pPr lvl="1" marR="0" algn="ctr">
              <a:lnSpc>
                <a:spcPct val="120000"/>
              </a:lnSpc>
              <a:spcBef>
                <a:spcPts val="0"/>
              </a:spcBef>
              <a:spcAft>
                <a:spcPts val="0"/>
              </a:spcAft>
              <a:buClr>
                <a:srgbClr val="000000"/>
              </a:buClr>
              <a:buSzPts val="2400"/>
              <a:buFont typeface="Google Sans"/>
              <a:buNone/>
              <a:defRPr i="0" sz="2400" u="none" cap="none" strike="noStrike">
                <a:solidFill>
                  <a:srgbClr val="000000"/>
                </a:solidFill>
                <a:latin typeface="Google Sans"/>
                <a:ea typeface="Google Sans"/>
                <a:cs typeface="Google Sans"/>
                <a:sym typeface="Google Sans"/>
              </a:defRPr>
            </a:lvl2pPr>
            <a:lvl3pPr lvl="2" marR="0" algn="ctr">
              <a:lnSpc>
                <a:spcPct val="120000"/>
              </a:lnSpc>
              <a:spcBef>
                <a:spcPts val="0"/>
              </a:spcBef>
              <a:spcAft>
                <a:spcPts val="0"/>
              </a:spcAft>
              <a:buClr>
                <a:srgbClr val="000000"/>
              </a:buClr>
              <a:buSzPts val="2400"/>
              <a:buFont typeface="Google Sans"/>
              <a:buNone/>
              <a:defRPr i="0" sz="2400" u="none" cap="none" strike="noStrike">
                <a:solidFill>
                  <a:srgbClr val="000000"/>
                </a:solidFill>
                <a:latin typeface="Google Sans"/>
                <a:ea typeface="Google Sans"/>
                <a:cs typeface="Google Sans"/>
                <a:sym typeface="Google Sans"/>
              </a:defRPr>
            </a:lvl3pPr>
            <a:lvl4pPr lvl="3" marR="0" algn="ctr">
              <a:lnSpc>
                <a:spcPct val="120000"/>
              </a:lnSpc>
              <a:spcBef>
                <a:spcPts val="0"/>
              </a:spcBef>
              <a:spcAft>
                <a:spcPts val="0"/>
              </a:spcAft>
              <a:buClr>
                <a:srgbClr val="000000"/>
              </a:buClr>
              <a:buSzPts val="2400"/>
              <a:buFont typeface="Google Sans"/>
              <a:buNone/>
              <a:defRPr i="0" sz="2400" u="none" cap="none" strike="noStrike">
                <a:solidFill>
                  <a:srgbClr val="000000"/>
                </a:solidFill>
                <a:latin typeface="Google Sans"/>
                <a:ea typeface="Google Sans"/>
                <a:cs typeface="Google Sans"/>
                <a:sym typeface="Google Sans"/>
              </a:defRPr>
            </a:lvl4pPr>
            <a:lvl5pPr lvl="4" marR="0" algn="ctr">
              <a:lnSpc>
                <a:spcPct val="120000"/>
              </a:lnSpc>
              <a:spcBef>
                <a:spcPts val="0"/>
              </a:spcBef>
              <a:spcAft>
                <a:spcPts val="0"/>
              </a:spcAft>
              <a:buClr>
                <a:srgbClr val="000000"/>
              </a:buClr>
              <a:buSzPts val="2400"/>
              <a:buFont typeface="Google Sans"/>
              <a:buNone/>
              <a:defRPr i="0" sz="2400" u="none" cap="none" strike="noStrike">
                <a:solidFill>
                  <a:srgbClr val="000000"/>
                </a:solidFill>
                <a:latin typeface="Google Sans"/>
                <a:ea typeface="Google Sans"/>
                <a:cs typeface="Google Sans"/>
                <a:sym typeface="Google Sans"/>
              </a:defRPr>
            </a:lvl5pPr>
            <a:lvl6pPr lvl="5" marR="0" algn="ctr">
              <a:lnSpc>
                <a:spcPct val="120000"/>
              </a:lnSpc>
              <a:spcBef>
                <a:spcPts val="0"/>
              </a:spcBef>
              <a:spcAft>
                <a:spcPts val="0"/>
              </a:spcAft>
              <a:buClr>
                <a:srgbClr val="000000"/>
              </a:buClr>
              <a:buSzPts val="2400"/>
              <a:buFont typeface="Google Sans"/>
              <a:buNone/>
              <a:defRPr i="0" sz="2400" u="none" cap="none" strike="noStrike">
                <a:solidFill>
                  <a:srgbClr val="000000"/>
                </a:solidFill>
                <a:latin typeface="Google Sans"/>
                <a:ea typeface="Google Sans"/>
                <a:cs typeface="Google Sans"/>
                <a:sym typeface="Google Sans"/>
              </a:defRPr>
            </a:lvl6pPr>
            <a:lvl7pPr lvl="6" marR="0" algn="ctr">
              <a:lnSpc>
                <a:spcPct val="120000"/>
              </a:lnSpc>
              <a:spcBef>
                <a:spcPts val="0"/>
              </a:spcBef>
              <a:spcAft>
                <a:spcPts val="0"/>
              </a:spcAft>
              <a:buClr>
                <a:srgbClr val="000000"/>
              </a:buClr>
              <a:buSzPts val="2400"/>
              <a:buFont typeface="Google Sans"/>
              <a:buNone/>
              <a:defRPr i="0" sz="2400" u="none" cap="none" strike="noStrike">
                <a:solidFill>
                  <a:srgbClr val="000000"/>
                </a:solidFill>
                <a:latin typeface="Google Sans"/>
                <a:ea typeface="Google Sans"/>
                <a:cs typeface="Google Sans"/>
                <a:sym typeface="Google Sans"/>
              </a:defRPr>
            </a:lvl7pPr>
            <a:lvl8pPr lvl="7" marR="0" algn="ctr">
              <a:lnSpc>
                <a:spcPct val="120000"/>
              </a:lnSpc>
              <a:spcBef>
                <a:spcPts val="0"/>
              </a:spcBef>
              <a:spcAft>
                <a:spcPts val="0"/>
              </a:spcAft>
              <a:buClr>
                <a:srgbClr val="000000"/>
              </a:buClr>
              <a:buSzPts val="2400"/>
              <a:buFont typeface="Google Sans"/>
              <a:buNone/>
              <a:defRPr i="0" sz="2400" u="none" cap="none" strike="noStrike">
                <a:solidFill>
                  <a:srgbClr val="000000"/>
                </a:solidFill>
                <a:latin typeface="Google Sans"/>
                <a:ea typeface="Google Sans"/>
                <a:cs typeface="Google Sans"/>
                <a:sym typeface="Google Sans"/>
              </a:defRPr>
            </a:lvl8pPr>
            <a:lvl9pPr lvl="8" marR="0" algn="ctr">
              <a:lnSpc>
                <a:spcPct val="120000"/>
              </a:lnSpc>
              <a:spcBef>
                <a:spcPts val="0"/>
              </a:spcBef>
              <a:spcAft>
                <a:spcPts val="0"/>
              </a:spcAft>
              <a:buClr>
                <a:srgbClr val="000000"/>
              </a:buClr>
              <a:buSzPts val="2400"/>
              <a:buFont typeface="Google Sans"/>
              <a:buNone/>
              <a:defRPr i="0" sz="2400" u="none" cap="none" strike="noStrike">
                <a:solidFill>
                  <a:srgbClr val="000000"/>
                </a:solidFill>
                <a:latin typeface="Google Sans"/>
                <a:ea typeface="Google Sans"/>
                <a:cs typeface="Google Sans"/>
                <a:sym typeface="Google Sans"/>
              </a:defRPr>
            </a:lvl9pPr>
          </a:lstStyle>
          <a:p/>
        </p:txBody>
      </p:sp>
      <p:sp>
        <p:nvSpPr>
          <p:cNvPr id="673" name="Google Shape;673;p87"/>
          <p:cNvSpPr txBox="1"/>
          <p:nvPr/>
        </p:nvSpPr>
        <p:spPr>
          <a:xfrm rot="5400000">
            <a:off x="8259150" y="681525"/>
            <a:ext cx="1209300" cy="30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D9D9D9"/>
                </a:solidFill>
                <a:latin typeface="Roboto"/>
                <a:ea typeface="Roboto"/>
                <a:cs typeface="Roboto"/>
                <a:sym typeface="Roboto"/>
              </a:rPr>
              <a:t>Proprietary + Confidential</a:t>
            </a:r>
            <a:endParaRPr b="0" i="0" sz="600" u="none" cap="none" strike="noStrike">
              <a:solidFill>
                <a:srgbClr val="D9D9D9"/>
              </a:solidFill>
              <a:latin typeface="Roboto"/>
              <a:ea typeface="Roboto"/>
              <a:cs typeface="Roboto"/>
              <a:sym typeface="Roboto"/>
            </a:endParaRPr>
          </a:p>
        </p:txBody>
      </p:sp>
      <p:sp>
        <p:nvSpPr>
          <p:cNvPr id="674" name="Google Shape;674;p8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rgbClr val="80868B"/>
                </a:solidFill>
                <a:latin typeface="Roboto"/>
                <a:ea typeface="Roboto"/>
                <a:cs typeface="Roboto"/>
                <a:sym typeface="Roboto"/>
              </a:defRPr>
            </a:lvl1pPr>
            <a:lvl2pPr lvl="1" algn="r">
              <a:buNone/>
              <a:defRPr sz="1300">
                <a:solidFill>
                  <a:srgbClr val="80868B"/>
                </a:solidFill>
                <a:latin typeface="Roboto"/>
                <a:ea typeface="Roboto"/>
                <a:cs typeface="Roboto"/>
                <a:sym typeface="Roboto"/>
              </a:defRPr>
            </a:lvl2pPr>
            <a:lvl3pPr lvl="2" algn="r">
              <a:buNone/>
              <a:defRPr sz="1300">
                <a:solidFill>
                  <a:srgbClr val="80868B"/>
                </a:solidFill>
                <a:latin typeface="Roboto"/>
                <a:ea typeface="Roboto"/>
                <a:cs typeface="Roboto"/>
                <a:sym typeface="Roboto"/>
              </a:defRPr>
            </a:lvl3pPr>
            <a:lvl4pPr lvl="3" algn="r">
              <a:buNone/>
              <a:defRPr sz="1300">
                <a:solidFill>
                  <a:srgbClr val="80868B"/>
                </a:solidFill>
                <a:latin typeface="Roboto"/>
                <a:ea typeface="Roboto"/>
                <a:cs typeface="Roboto"/>
                <a:sym typeface="Roboto"/>
              </a:defRPr>
            </a:lvl4pPr>
            <a:lvl5pPr lvl="4" algn="r">
              <a:buNone/>
              <a:defRPr sz="1300">
                <a:solidFill>
                  <a:srgbClr val="80868B"/>
                </a:solidFill>
                <a:latin typeface="Roboto"/>
                <a:ea typeface="Roboto"/>
                <a:cs typeface="Roboto"/>
                <a:sym typeface="Roboto"/>
              </a:defRPr>
            </a:lvl5pPr>
            <a:lvl6pPr lvl="5" algn="r">
              <a:buNone/>
              <a:defRPr sz="1300">
                <a:solidFill>
                  <a:srgbClr val="80868B"/>
                </a:solidFill>
                <a:latin typeface="Roboto"/>
                <a:ea typeface="Roboto"/>
                <a:cs typeface="Roboto"/>
                <a:sym typeface="Roboto"/>
              </a:defRPr>
            </a:lvl6pPr>
            <a:lvl7pPr lvl="6" algn="r">
              <a:buNone/>
              <a:defRPr sz="1300">
                <a:solidFill>
                  <a:srgbClr val="80868B"/>
                </a:solidFill>
                <a:latin typeface="Roboto"/>
                <a:ea typeface="Roboto"/>
                <a:cs typeface="Roboto"/>
                <a:sym typeface="Roboto"/>
              </a:defRPr>
            </a:lvl7pPr>
            <a:lvl8pPr lvl="7" algn="r">
              <a:buNone/>
              <a:defRPr sz="1300">
                <a:solidFill>
                  <a:srgbClr val="80868B"/>
                </a:solidFill>
                <a:latin typeface="Roboto"/>
                <a:ea typeface="Roboto"/>
                <a:cs typeface="Roboto"/>
                <a:sym typeface="Roboto"/>
              </a:defRPr>
            </a:lvl8pPr>
            <a:lvl9pPr lvl="8" algn="r">
              <a:buNone/>
              <a:defRPr sz="1300">
                <a:solidFill>
                  <a:srgbClr val="80868B"/>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519BF7"/>
          </p15:clr>
        </p15:guide>
        <p15:guide id="3" orient="horz" pos="204">
          <p15:clr>
            <a:srgbClr val="FF00FF"/>
          </p15:clr>
        </p15:guide>
        <p15:guide id="4" pos="288">
          <p15:clr>
            <a:srgbClr val="FF00FF"/>
          </p15:clr>
        </p15:guide>
        <p15:guide id="5" pos="5616">
          <p15:clr>
            <a:srgbClr val="00FFFF"/>
          </p15:clr>
        </p15:guide>
        <p15:guide id="6" orient="horz" pos="2952">
          <p15:clr>
            <a:srgbClr val="FF00FF"/>
          </p15:clr>
        </p15:guide>
        <p15:guide id="7" pos="590">
          <p15:clr>
            <a:srgbClr val="EA4335"/>
          </p15:clr>
        </p15:guide>
        <p15:guide id="8" pos="1176">
          <p15:clr>
            <a:srgbClr val="EA4335"/>
          </p15:clr>
        </p15:guide>
        <p15:guide id="9" pos="1920">
          <p15:clr>
            <a:srgbClr val="EA4335"/>
          </p15:clr>
        </p15:guide>
        <p15:guide id="10" pos="2363">
          <p15:clr>
            <a:srgbClr val="EA4335"/>
          </p15:clr>
        </p15:guide>
        <p15:guide id="11" pos="2509">
          <p15:clr>
            <a:srgbClr val="EA4335"/>
          </p15:clr>
        </p15:guide>
        <p15:guide id="12" pos="2808">
          <p15:clr>
            <a:srgbClr val="EA4335"/>
          </p15:clr>
        </p15:guide>
        <p15:guide id="13" pos="2953">
          <p15:clr>
            <a:srgbClr val="EA4335"/>
          </p15:clr>
        </p15:guide>
        <p15:guide id="14" pos="3251">
          <p15:clr>
            <a:srgbClr val="EA4335"/>
          </p15:clr>
        </p15:guide>
        <p15:guide id="15" pos="3697">
          <p15:clr>
            <a:srgbClr val="EA4335"/>
          </p15:clr>
        </p15:guide>
        <p15:guide id="16" pos="4285">
          <p15:clr>
            <a:srgbClr val="EA4335"/>
          </p15:clr>
        </p15:guide>
        <p15:guide id="17" pos="4584">
          <p15:clr>
            <a:srgbClr val="EA4335"/>
          </p15:clr>
        </p15:guide>
        <p15:guide id="18" pos="4730">
          <p15:clr>
            <a:srgbClr val="EA4335"/>
          </p15:clr>
        </p15:guide>
        <p15:guide id="19" pos="5028">
          <p15:clr>
            <a:srgbClr val="EA4335"/>
          </p15:clr>
        </p15:guide>
        <p15:guide id="20" pos="5170">
          <p15:clr>
            <a:srgbClr val="EA4335"/>
          </p15:clr>
        </p15:guide>
        <p15:guide id="21" pos="732">
          <p15:clr>
            <a:srgbClr val="EA4335"/>
          </p15:clr>
        </p15:guide>
        <p15:guide id="22" pos="1030">
          <p15:clr>
            <a:srgbClr val="EA4335"/>
          </p15:clr>
        </p15:guide>
        <p15:guide id="23" pos="1475">
          <p15:clr>
            <a:srgbClr val="EA4335"/>
          </p15:clr>
        </p15:guide>
        <p15:guide id="24" pos="1621">
          <p15:clr>
            <a:srgbClr val="EA4335"/>
          </p15:clr>
        </p15:guide>
        <p15:guide id="25" pos="2063">
          <p15:clr>
            <a:srgbClr val="EA4335"/>
          </p15:clr>
        </p15:guide>
        <p15:guide id="26" pos="3397">
          <p15:clr>
            <a:srgbClr val="EA4335"/>
          </p15:clr>
        </p15:guide>
        <p15:guide id="27" pos="3839">
          <p15:clr>
            <a:srgbClr val="EA4335"/>
          </p15:clr>
        </p15:guide>
        <p15:guide id="28" pos="144">
          <p15:clr>
            <a:srgbClr val="00FFFF"/>
          </p15:clr>
        </p15:guide>
        <p15:guide id="29" pos="84">
          <p15:clr>
            <a:srgbClr val="00FFFF"/>
          </p15:clr>
        </p15:guide>
        <p15:guide id="30" orient="horz" pos="144">
          <p15:clr>
            <a:srgbClr val="00FFFF"/>
          </p15:clr>
        </p15:guide>
        <p15:guide id="31" orient="horz" pos="84">
          <p15:clr>
            <a:srgbClr val="00FFFF"/>
          </p15:clr>
        </p15:guide>
        <p15:guide id="32" pos="4139">
          <p15:clr>
            <a:srgbClr val="EA4335"/>
          </p15:clr>
        </p15:guide>
        <p15:guide id="33" orient="horz" pos="3103">
          <p15:clr>
            <a:srgbClr val="00FFFF"/>
          </p15:clr>
        </p15:guide>
        <p15:guide id="34" pos="5676">
          <p15:clr>
            <a:srgbClr val="00FFFF"/>
          </p15:clr>
        </p15:guide>
        <p15:guide id="35" orient="horz" pos="433">
          <p15:clr>
            <a:srgbClr val="FF0000"/>
          </p15:clr>
        </p15:guide>
        <p15:guide id="36" orient="horz" pos="659">
          <p15:clr>
            <a:srgbClr val="FF0000"/>
          </p15:clr>
        </p15:guide>
        <p15:guide id="37" orient="horz" pos="889">
          <p15:clr>
            <a:srgbClr val="FF0000"/>
          </p15:clr>
        </p15:guide>
        <p15:guide id="38" orient="horz" pos="1116">
          <p15:clr>
            <a:srgbClr val="FF0000"/>
          </p15:clr>
        </p15:guide>
        <p15:guide id="39" pos="5472">
          <p15:clr>
            <a:srgbClr val="FF00FF"/>
          </p15:clr>
        </p15:guide>
        <p15:guide id="40" orient="horz" pos="1368">
          <p15:clr>
            <a:srgbClr val="FF0000"/>
          </p15:clr>
        </p15:guide>
        <p15:guide id="41" orient="horz" pos="2807">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1393" name="Shape 1393"/>
        <p:cNvGrpSpPr/>
        <p:nvPr/>
      </p:nvGrpSpPr>
      <p:grpSpPr>
        <a:xfrm>
          <a:off x="0" y="0"/>
          <a:ext cx="0" cy="0"/>
          <a:chOff x="0" y="0"/>
          <a:chExt cx="0" cy="0"/>
        </a:xfrm>
      </p:grpSpPr>
      <p:sp>
        <p:nvSpPr>
          <p:cNvPr id="1394" name="Google Shape;1394;p1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94">
          <p15:clr>
            <a:srgbClr val="E46962"/>
          </p15:clr>
        </p15:guide>
        <p15:guide id="2" pos="556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46.png"/><Relationship Id="rId5" Type="http://schemas.openxmlformats.org/officeDocument/2006/relationships/image" Target="../media/image7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13.xml"/><Relationship Id="rId3" Type="http://schemas.openxmlformats.org/officeDocument/2006/relationships/image" Target="../media/image9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4.xml"/><Relationship Id="rId3" Type="http://schemas.openxmlformats.org/officeDocument/2006/relationships/image" Target="../media/image29.gif"/><Relationship Id="rId4" Type="http://schemas.openxmlformats.org/officeDocument/2006/relationships/image" Target="../media/image103.png"/><Relationship Id="rId5" Type="http://schemas.openxmlformats.org/officeDocument/2006/relationships/image" Target="../media/image20.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5.xml"/><Relationship Id="rId3"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5.xml"/><Relationship Id="rId3" Type="http://schemas.openxmlformats.org/officeDocument/2006/relationships/image" Target="../media/image3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6.xml"/><Relationship Id="rId3" Type="http://schemas.openxmlformats.org/officeDocument/2006/relationships/image" Target="../media/image38.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7.png"/><Relationship Id="rId6" Type="http://schemas.openxmlformats.org/officeDocument/2006/relationships/image" Target="../media/image35.png"/><Relationship Id="rId7"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8.xml"/><Relationship Id="rId3" Type="http://schemas.openxmlformats.org/officeDocument/2006/relationships/image" Target="../media/image6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4.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hyperlink" Target="https://adsonair.withgoogle.com/events/helping-partners-achieve-more-accurate-measurement" TargetMode="External"/><Relationship Id="rId7" Type="http://schemas.openxmlformats.org/officeDocument/2006/relationships/hyperlink" Target="https://privacysandbox.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36.xml"/><Relationship Id="rId3" Type="http://schemas.openxmlformats.org/officeDocument/2006/relationships/image" Target="../media/image7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9.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xml"/><Relationship Id="rId3" Type="http://schemas.openxmlformats.org/officeDocument/2006/relationships/image" Target="../media/image15.gif"/><Relationship Id="rId4" Type="http://schemas.openxmlformats.org/officeDocument/2006/relationships/image" Target="../media/image11.png"/><Relationship Id="rId5"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0.xml"/><Relationship Id="rId3" Type="http://schemas.openxmlformats.org/officeDocument/2006/relationships/image" Target="../media/image59.pn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1.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42.xml"/><Relationship Id="rId3" Type="http://schemas.openxmlformats.org/officeDocument/2006/relationships/image" Target="../media/image60.png"/><Relationship Id="rId4" Type="http://schemas.openxmlformats.org/officeDocument/2006/relationships/image" Target="../media/image64.gif"/><Relationship Id="rId5"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3.xml"/><Relationship Id="rId3" Type="http://schemas.openxmlformats.org/officeDocument/2006/relationships/image" Target="../media/image100.gif"/><Relationship Id="rId4" Type="http://schemas.openxmlformats.org/officeDocument/2006/relationships/image" Target="../media/image105.png"/><Relationship Id="rId9" Type="http://schemas.openxmlformats.org/officeDocument/2006/relationships/image" Target="../media/image66.png"/><Relationship Id="rId5" Type="http://schemas.openxmlformats.org/officeDocument/2006/relationships/image" Target="../media/image98.gif"/><Relationship Id="rId6" Type="http://schemas.openxmlformats.org/officeDocument/2006/relationships/image" Target="../media/image61.png"/><Relationship Id="rId7" Type="http://schemas.openxmlformats.org/officeDocument/2006/relationships/image" Target="../media/image63.png"/><Relationship Id="rId8" Type="http://schemas.openxmlformats.org/officeDocument/2006/relationships/image" Target="../media/image68.png"/><Relationship Id="rId11" Type="http://schemas.openxmlformats.org/officeDocument/2006/relationships/image" Target="../media/image64.gif"/><Relationship Id="rId10" Type="http://schemas.openxmlformats.org/officeDocument/2006/relationships/image" Target="../media/image67.png"/><Relationship Id="rId12" Type="http://schemas.openxmlformats.org/officeDocument/2006/relationships/image" Target="../media/image1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5.xml"/><Relationship Id="rId3" Type="http://schemas.openxmlformats.org/officeDocument/2006/relationships/image" Target="../media/image104.png"/><Relationship Id="rId4" Type="http://schemas.openxmlformats.org/officeDocument/2006/relationships/image" Target="../media/image60.png"/><Relationship Id="rId5" Type="http://schemas.openxmlformats.org/officeDocument/2006/relationships/image" Target="../media/image73.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8.xml"/><Relationship Id="rId3" Type="http://schemas.openxmlformats.org/officeDocument/2006/relationships/image" Target="../media/image81.png"/><Relationship Id="rId4" Type="http://schemas.openxmlformats.org/officeDocument/2006/relationships/image" Target="../media/image7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50.xml"/><Relationship Id="rId3" Type="http://schemas.openxmlformats.org/officeDocument/2006/relationships/image" Target="../media/image10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51.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6.png"/><Relationship Id="rId6" Type="http://schemas.openxmlformats.org/officeDocument/2006/relationships/image" Target="../media/image84.png"/><Relationship Id="rId7"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52.xml"/><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9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3.xml"/><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image" Target="../media/image91.png"/><Relationship Id="rId6" Type="http://schemas.openxmlformats.org/officeDocument/2006/relationships/image" Target="../media/image8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4.xml"/><Relationship Id="rId3" Type="http://schemas.openxmlformats.org/officeDocument/2006/relationships/image" Target="../media/image94.png"/><Relationship Id="rId4" Type="http://schemas.openxmlformats.org/officeDocument/2006/relationships/image" Target="../media/image97.png"/><Relationship Id="rId5" Type="http://schemas.openxmlformats.org/officeDocument/2006/relationships/image" Target="../media/image8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5.xml"/><Relationship Id="rId3" Type="http://schemas.openxmlformats.org/officeDocument/2006/relationships/image" Target="../media/image93.png"/><Relationship Id="rId4" Type="http://schemas.openxmlformats.org/officeDocument/2006/relationships/image" Target="../media/image96.png"/><Relationship Id="rId5" Type="http://schemas.openxmlformats.org/officeDocument/2006/relationships/image" Target="../media/image9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8.xml"/><Relationship Id="rId3" Type="http://schemas.openxmlformats.org/officeDocument/2006/relationships/image" Target="../media/image6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9.xml"/><Relationship Id="rId3" Type="http://schemas.openxmlformats.org/officeDocument/2006/relationships/image" Target="../media/image5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pic>
        <p:nvPicPr>
          <p:cNvPr id="1827" name="Google Shape;1827;p167"/>
          <p:cNvPicPr preferRelativeResize="0"/>
          <p:nvPr/>
        </p:nvPicPr>
        <p:blipFill>
          <a:blip r:embed="rId3">
            <a:alphaModFix/>
          </a:blip>
          <a:stretch>
            <a:fillRect/>
          </a:stretch>
        </p:blipFill>
        <p:spPr>
          <a:xfrm>
            <a:off x="0" y="0"/>
            <a:ext cx="9143992" cy="5143500"/>
          </a:xfrm>
          <a:prstGeom prst="rect">
            <a:avLst/>
          </a:prstGeom>
          <a:noFill/>
          <a:ln>
            <a:noFill/>
          </a:ln>
        </p:spPr>
      </p:pic>
      <p:pic>
        <p:nvPicPr>
          <p:cNvPr id="1828" name="Google Shape;1828;p167"/>
          <p:cNvPicPr preferRelativeResize="0"/>
          <p:nvPr/>
        </p:nvPicPr>
        <p:blipFill rotWithShape="1">
          <a:blip r:embed="rId4">
            <a:alphaModFix/>
          </a:blip>
          <a:srcRect b="0" l="0" r="37492" t="0"/>
          <a:stretch/>
        </p:blipFill>
        <p:spPr>
          <a:xfrm>
            <a:off x="3135417" y="2689550"/>
            <a:ext cx="6008579" cy="1354399"/>
          </a:xfrm>
          <a:prstGeom prst="rect">
            <a:avLst/>
          </a:prstGeom>
          <a:noFill/>
          <a:ln>
            <a:noFill/>
          </a:ln>
        </p:spPr>
      </p:pic>
      <p:pic>
        <p:nvPicPr>
          <p:cNvPr id="1829" name="Google Shape;1829;p167"/>
          <p:cNvPicPr preferRelativeResize="0"/>
          <p:nvPr/>
        </p:nvPicPr>
        <p:blipFill rotWithShape="1">
          <a:blip r:embed="rId4">
            <a:alphaModFix amt="63000"/>
          </a:blip>
          <a:srcRect b="0" l="0" r="34997" t="0"/>
          <a:stretch/>
        </p:blipFill>
        <p:spPr>
          <a:xfrm>
            <a:off x="2895600" y="2689550"/>
            <a:ext cx="6248393" cy="1354399"/>
          </a:xfrm>
          <a:prstGeom prst="rect">
            <a:avLst/>
          </a:prstGeom>
          <a:noFill/>
          <a:ln>
            <a:noFill/>
          </a:ln>
        </p:spPr>
      </p:pic>
      <p:sp>
        <p:nvSpPr>
          <p:cNvPr id="1830" name="Google Shape;1830;p167"/>
          <p:cNvSpPr txBox="1"/>
          <p:nvPr/>
        </p:nvSpPr>
        <p:spPr>
          <a:xfrm>
            <a:off x="4170200" y="3089738"/>
            <a:ext cx="46689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rgbClr val="434343"/>
                </a:solidFill>
                <a:latin typeface="Google Sans"/>
                <a:ea typeface="Google Sans"/>
                <a:cs typeface="Google Sans"/>
                <a:sym typeface="Google Sans"/>
              </a:rPr>
              <a:t>Modern Marketing</a:t>
            </a:r>
            <a:endParaRPr sz="29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2900">
              <a:solidFill>
                <a:srgbClr val="434343"/>
              </a:solidFill>
              <a:latin typeface="Google Sans Medium"/>
              <a:ea typeface="Google Sans Medium"/>
              <a:cs typeface="Google Sans Medium"/>
              <a:sym typeface="Google Sans Medium"/>
            </a:endParaRPr>
          </a:p>
        </p:txBody>
      </p:sp>
      <p:pic>
        <p:nvPicPr>
          <p:cNvPr id="1831" name="Google Shape;1831;p167"/>
          <p:cNvPicPr preferRelativeResize="0"/>
          <p:nvPr/>
        </p:nvPicPr>
        <p:blipFill>
          <a:blip r:embed="rId5">
            <a:alphaModFix/>
          </a:blip>
          <a:stretch>
            <a:fillRect/>
          </a:stretch>
        </p:blipFill>
        <p:spPr>
          <a:xfrm>
            <a:off x="7725476" y="3505195"/>
            <a:ext cx="958071" cy="32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0FE"/>
        </a:solidFill>
      </p:bgPr>
    </p:bg>
    <p:spTree>
      <p:nvGrpSpPr>
        <p:cNvPr id="1993" name="Shape 1993"/>
        <p:cNvGrpSpPr/>
        <p:nvPr/>
      </p:nvGrpSpPr>
      <p:grpSpPr>
        <a:xfrm>
          <a:off x="0" y="0"/>
          <a:ext cx="0" cy="0"/>
          <a:chOff x="0" y="0"/>
          <a:chExt cx="0" cy="0"/>
        </a:xfrm>
      </p:grpSpPr>
      <p:sp>
        <p:nvSpPr>
          <p:cNvPr id="1994" name="Google Shape;1994;p176"/>
          <p:cNvSpPr txBox="1"/>
          <p:nvPr>
            <p:ph idx="1" type="body"/>
          </p:nvPr>
        </p:nvSpPr>
        <p:spPr>
          <a:xfrm>
            <a:off x="457200" y="2647950"/>
            <a:ext cx="5370600" cy="14868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sz="1300"/>
              <a:t>Here's how you can drive business growth through the 3 C's.</a:t>
            </a:r>
            <a:endParaRPr sz="1300"/>
          </a:p>
          <a:p>
            <a:pPr indent="0" lvl="0" marL="0" rtl="0" algn="l">
              <a:spcBef>
                <a:spcPts val="0"/>
              </a:spcBef>
              <a:spcAft>
                <a:spcPts val="0"/>
              </a:spcAft>
              <a:buNone/>
            </a:pPr>
            <a:r>
              <a:t/>
            </a:r>
            <a:endParaRPr b="1"/>
          </a:p>
        </p:txBody>
      </p:sp>
      <p:pic>
        <p:nvPicPr>
          <p:cNvPr id="1995" name="Google Shape;1995;p176"/>
          <p:cNvPicPr preferRelativeResize="0"/>
          <p:nvPr/>
        </p:nvPicPr>
        <p:blipFill>
          <a:blip r:embed="rId3">
            <a:alphaModFix/>
          </a:blip>
          <a:stretch>
            <a:fillRect/>
          </a:stretch>
        </p:blipFill>
        <p:spPr>
          <a:xfrm>
            <a:off x="7555647" y="6991757"/>
            <a:ext cx="558800" cy="183425"/>
          </a:xfrm>
          <a:prstGeom prst="rect">
            <a:avLst/>
          </a:prstGeom>
          <a:noFill/>
          <a:ln>
            <a:noFill/>
          </a:ln>
        </p:spPr>
      </p:pic>
      <p:sp>
        <p:nvSpPr>
          <p:cNvPr id="1996" name="Google Shape;1996;p176"/>
          <p:cNvSpPr txBox="1"/>
          <p:nvPr/>
        </p:nvSpPr>
        <p:spPr>
          <a:xfrm>
            <a:off x="3631712" y="-121187"/>
            <a:ext cx="1251600" cy="117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b="1" lang="en" sz="600">
                <a:solidFill>
                  <a:srgbClr val="FFFFFF"/>
                </a:solidFill>
                <a:latin typeface="Roboto"/>
                <a:ea typeface="Roboto"/>
                <a:cs typeface="Roboto"/>
                <a:sym typeface="Roboto"/>
              </a:rPr>
              <a:t>CONFIDENTIAL + PROPRIETARY</a:t>
            </a:r>
            <a:endParaRPr b="1" sz="600">
              <a:solidFill>
                <a:srgbClr val="FFFFFF"/>
              </a:solidFill>
              <a:latin typeface="Roboto"/>
              <a:ea typeface="Roboto"/>
              <a:cs typeface="Roboto"/>
              <a:sym typeface="Roboto"/>
            </a:endParaRPr>
          </a:p>
        </p:txBody>
      </p:sp>
      <p:cxnSp>
        <p:nvCxnSpPr>
          <p:cNvPr id="1997" name="Google Shape;1997;p176"/>
          <p:cNvCxnSpPr/>
          <p:nvPr/>
        </p:nvCxnSpPr>
        <p:spPr>
          <a:xfrm>
            <a:off x="457200" y="2553922"/>
            <a:ext cx="0" cy="1136100"/>
          </a:xfrm>
          <a:prstGeom prst="straightConnector1">
            <a:avLst/>
          </a:prstGeom>
          <a:noFill/>
          <a:ln cap="flat" cmpd="sng" w="9525">
            <a:solidFill>
              <a:schemeClr val="accent1"/>
            </a:solidFill>
            <a:prstDash val="solid"/>
            <a:round/>
            <a:headEnd len="med" w="med" type="none"/>
            <a:tailEnd len="med" w="med" type="none"/>
          </a:ln>
        </p:spPr>
      </p:cxnSp>
      <p:sp>
        <p:nvSpPr>
          <p:cNvPr id="1998" name="Google Shape;1998;p176"/>
          <p:cNvSpPr txBox="1"/>
          <p:nvPr>
            <p:ph type="title"/>
          </p:nvPr>
        </p:nvSpPr>
        <p:spPr>
          <a:xfrm>
            <a:off x="155050" y="1410900"/>
            <a:ext cx="9055500" cy="8574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The 3 C’s of Growth with Google</a:t>
            </a:r>
            <a:endParaRPr sz="4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sp>
        <p:nvSpPr>
          <p:cNvPr id="2003" name="Google Shape;2003;p177"/>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B</a:t>
            </a:r>
            <a:r>
              <a:rPr lang="en" sz="2400"/>
              <a:t>e top of mind at unprecedented scale.</a:t>
            </a:r>
            <a:endParaRPr sz="2400"/>
          </a:p>
        </p:txBody>
      </p:sp>
      <p:sp>
        <p:nvSpPr>
          <p:cNvPr id="2004" name="Google Shape;2004;p177"/>
          <p:cNvSpPr txBox="1"/>
          <p:nvPr>
            <p:ph idx="1" type="body"/>
          </p:nvPr>
        </p:nvSpPr>
        <p:spPr>
          <a:xfrm>
            <a:off x="457200" y="3181800"/>
            <a:ext cx="2592600" cy="3177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a:t>Be customer-centric</a:t>
            </a:r>
            <a:endParaRPr/>
          </a:p>
        </p:txBody>
      </p:sp>
      <p:sp>
        <p:nvSpPr>
          <p:cNvPr id="2005" name="Google Shape;2005;p177"/>
          <p:cNvSpPr txBox="1"/>
          <p:nvPr>
            <p:ph idx="2" type="body"/>
          </p:nvPr>
        </p:nvSpPr>
        <p:spPr>
          <a:xfrm>
            <a:off x="3275750" y="3181800"/>
            <a:ext cx="2592600" cy="3177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a:t>Be cutting-edge</a:t>
            </a:r>
            <a:endParaRPr/>
          </a:p>
        </p:txBody>
      </p:sp>
      <p:sp>
        <p:nvSpPr>
          <p:cNvPr id="2006" name="Google Shape;2006;p177"/>
          <p:cNvSpPr txBox="1"/>
          <p:nvPr>
            <p:ph idx="3" type="body"/>
          </p:nvPr>
        </p:nvSpPr>
        <p:spPr>
          <a:xfrm>
            <a:off x="6094300" y="3181800"/>
            <a:ext cx="2592600" cy="3177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a:t>Be competitive</a:t>
            </a:r>
            <a:endParaRPr/>
          </a:p>
        </p:txBody>
      </p:sp>
      <p:sp>
        <p:nvSpPr>
          <p:cNvPr id="2007" name="Google Shape;2007;p177"/>
          <p:cNvSpPr txBox="1"/>
          <p:nvPr>
            <p:ph idx="4" type="body"/>
          </p:nvPr>
        </p:nvSpPr>
        <p:spPr>
          <a:xfrm>
            <a:off x="457200" y="3664878"/>
            <a:ext cx="2592600" cy="10062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sz="1000"/>
              <a:t>Automate</a:t>
            </a:r>
            <a:r>
              <a:rPr lang="en" sz="1000">
                <a:solidFill>
                  <a:schemeClr val="lt1"/>
                </a:solidFill>
              </a:rPr>
              <a:t> your marketing to </a:t>
            </a:r>
            <a:br>
              <a:rPr lang="en" sz="1000">
                <a:solidFill>
                  <a:schemeClr val="lt1"/>
                </a:solidFill>
              </a:rPr>
            </a:br>
            <a:r>
              <a:rPr lang="en" sz="1000">
                <a:solidFill>
                  <a:schemeClr val="lt1"/>
                </a:solidFill>
              </a:rPr>
              <a:t>ensure your customers continue to experience the best of your brand, </a:t>
            </a:r>
            <a:br>
              <a:rPr lang="en" sz="1000">
                <a:solidFill>
                  <a:schemeClr val="lt1"/>
                </a:solidFill>
              </a:rPr>
            </a:br>
            <a:r>
              <a:rPr lang="en" sz="1000">
                <a:solidFill>
                  <a:schemeClr val="lt1"/>
                </a:solidFill>
              </a:rPr>
              <a:t>in the best moment.</a:t>
            </a:r>
            <a:endParaRPr sz="1000">
              <a:solidFill>
                <a:schemeClr val="lt1"/>
              </a:solidFill>
            </a:endParaRPr>
          </a:p>
        </p:txBody>
      </p:sp>
      <p:sp>
        <p:nvSpPr>
          <p:cNvPr id="2008" name="Google Shape;2008;p177"/>
          <p:cNvSpPr txBox="1"/>
          <p:nvPr>
            <p:ph idx="5" type="body"/>
          </p:nvPr>
        </p:nvSpPr>
        <p:spPr>
          <a:xfrm>
            <a:off x="3275750" y="3664878"/>
            <a:ext cx="2592600" cy="10062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sz="1000">
                <a:solidFill>
                  <a:schemeClr val="lt1"/>
                </a:solidFill>
              </a:rPr>
              <a:t>Ensure your online experience </a:t>
            </a:r>
            <a:br>
              <a:rPr lang="en" sz="1000">
                <a:solidFill>
                  <a:schemeClr val="lt1"/>
                </a:solidFill>
              </a:rPr>
            </a:br>
            <a:r>
              <a:rPr lang="en" sz="1000">
                <a:solidFill>
                  <a:schemeClr val="lt1"/>
                </a:solidFill>
              </a:rPr>
              <a:t>is </a:t>
            </a:r>
            <a:r>
              <a:rPr lang="en" sz="1000"/>
              <a:t>ready for new</a:t>
            </a:r>
            <a:r>
              <a:rPr lang="en" sz="1000">
                <a:solidFill>
                  <a:schemeClr val="lt1"/>
                </a:solidFill>
              </a:rPr>
              <a:t> </a:t>
            </a:r>
            <a:r>
              <a:rPr lang="en" sz="1000"/>
              <a:t>channels and formats </a:t>
            </a:r>
            <a:br>
              <a:rPr lang="en" sz="1000"/>
            </a:br>
            <a:r>
              <a:rPr lang="en" sz="1000">
                <a:solidFill>
                  <a:schemeClr val="lt1"/>
                </a:solidFill>
              </a:rPr>
              <a:t>- show up the right way, every time.</a:t>
            </a:r>
            <a:endParaRPr sz="1000">
              <a:solidFill>
                <a:schemeClr val="lt1"/>
              </a:solidFill>
            </a:endParaRPr>
          </a:p>
        </p:txBody>
      </p:sp>
      <p:sp>
        <p:nvSpPr>
          <p:cNvPr id="2009" name="Google Shape;2009;p177"/>
          <p:cNvSpPr txBox="1"/>
          <p:nvPr>
            <p:ph idx="6" type="body"/>
          </p:nvPr>
        </p:nvSpPr>
        <p:spPr>
          <a:xfrm>
            <a:off x="6094300" y="3664878"/>
            <a:ext cx="2592600" cy="10062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sz="1000">
                <a:solidFill>
                  <a:schemeClr val="lt1"/>
                </a:solidFill>
              </a:rPr>
              <a:t>Make your 1P data work for you. </a:t>
            </a:r>
            <a:br>
              <a:rPr lang="en" sz="1000">
                <a:solidFill>
                  <a:schemeClr val="lt1"/>
                </a:solidFill>
              </a:rPr>
            </a:br>
            <a:r>
              <a:rPr lang="en" sz="1000">
                <a:solidFill>
                  <a:schemeClr val="lt1"/>
                </a:solidFill>
              </a:rPr>
              <a:t>Scale your human expertise so that </a:t>
            </a:r>
            <a:br>
              <a:rPr lang="en" sz="1000">
                <a:solidFill>
                  <a:schemeClr val="lt1"/>
                </a:solidFill>
              </a:rPr>
            </a:br>
            <a:r>
              <a:rPr lang="en" sz="1000">
                <a:solidFill>
                  <a:schemeClr val="lt1"/>
                </a:solidFill>
              </a:rPr>
              <a:t>you can scale business results.</a:t>
            </a:r>
            <a:endParaRPr sz="1000">
              <a:solidFill>
                <a:schemeClr val="lt1"/>
              </a:solidFill>
            </a:endParaRPr>
          </a:p>
        </p:txBody>
      </p:sp>
      <p:cxnSp>
        <p:nvCxnSpPr>
          <p:cNvPr id="2010" name="Google Shape;2010;p177"/>
          <p:cNvCxnSpPr/>
          <p:nvPr/>
        </p:nvCxnSpPr>
        <p:spPr>
          <a:xfrm flipH="1">
            <a:off x="458550" y="3181800"/>
            <a:ext cx="2700" cy="1489200"/>
          </a:xfrm>
          <a:prstGeom prst="straightConnector1">
            <a:avLst/>
          </a:prstGeom>
          <a:noFill/>
          <a:ln cap="flat" cmpd="sng" w="9525">
            <a:solidFill>
              <a:schemeClr val="accent1"/>
            </a:solidFill>
            <a:prstDash val="solid"/>
            <a:round/>
            <a:headEnd len="med" w="med" type="none"/>
            <a:tailEnd len="med" w="med" type="none"/>
          </a:ln>
        </p:spPr>
      </p:cxnSp>
      <p:cxnSp>
        <p:nvCxnSpPr>
          <p:cNvPr id="2011" name="Google Shape;2011;p177"/>
          <p:cNvCxnSpPr/>
          <p:nvPr/>
        </p:nvCxnSpPr>
        <p:spPr>
          <a:xfrm flipH="1">
            <a:off x="3276425" y="3181800"/>
            <a:ext cx="2700" cy="1489200"/>
          </a:xfrm>
          <a:prstGeom prst="straightConnector1">
            <a:avLst/>
          </a:prstGeom>
          <a:noFill/>
          <a:ln cap="flat" cmpd="sng" w="9525">
            <a:solidFill>
              <a:schemeClr val="accent1"/>
            </a:solidFill>
            <a:prstDash val="solid"/>
            <a:round/>
            <a:headEnd len="med" w="med" type="none"/>
            <a:tailEnd len="med" w="med" type="none"/>
          </a:ln>
        </p:spPr>
      </p:cxnSp>
      <p:cxnSp>
        <p:nvCxnSpPr>
          <p:cNvPr id="2012" name="Google Shape;2012;p177"/>
          <p:cNvCxnSpPr/>
          <p:nvPr/>
        </p:nvCxnSpPr>
        <p:spPr>
          <a:xfrm flipH="1">
            <a:off x="6094300" y="3181800"/>
            <a:ext cx="2700" cy="1489200"/>
          </a:xfrm>
          <a:prstGeom prst="straightConnector1">
            <a:avLst/>
          </a:prstGeom>
          <a:noFill/>
          <a:ln cap="flat" cmpd="sng" w="9525">
            <a:solidFill>
              <a:schemeClr val="accent1"/>
            </a:solidFill>
            <a:prstDash val="solid"/>
            <a:round/>
            <a:headEnd len="med" w="med" type="none"/>
            <a:tailEnd len="med" w="med" type="none"/>
          </a:ln>
        </p:spPr>
      </p:cxnSp>
      <p:pic>
        <p:nvPicPr>
          <p:cNvPr id="2013" name="Google Shape;2013;p177"/>
          <p:cNvPicPr preferRelativeResize="0"/>
          <p:nvPr/>
        </p:nvPicPr>
        <p:blipFill>
          <a:blip r:embed="rId3">
            <a:alphaModFix/>
          </a:blip>
          <a:stretch>
            <a:fillRect/>
          </a:stretch>
        </p:blipFill>
        <p:spPr>
          <a:xfrm>
            <a:off x="481525" y="1818525"/>
            <a:ext cx="1239600" cy="1239600"/>
          </a:xfrm>
          <a:prstGeom prst="rect">
            <a:avLst/>
          </a:prstGeom>
          <a:noFill/>
          <a:ln>
            <a:noFill/>
          </a:ln>
        </p:spPr>
      </p:pic>
      <p:pic>
        <p:nvPicPr>
          <p:cNvPr id="2014" name="Google Shape;2014;p177"/>
          <p:cNvPicPr preferRelativeResize="0"/>
          <p:nvPr/>
        </p:nvPicPr>
        <p:blipFill rotWithShape="1">
          <a:blip r:embed="rId4">
            <a:alphaModFix/>
          </a:blip>
          <a:srcRect b="0" l="0" r="0" t="0"/>
          <a:stretch/>
        </p:blipFill>
        <p:spPr>
          <a:xfrm>
            <a:off x="3279123" y="1818525"/>
            <a:ext cx="1239600" cy="1239600"/>
          </a:xfrm>
          <a:prstGeom prst="rect">
            <a:avLst/>
          </a:prstGeom>
          <a:noFill/>
          <a:ln>
            <a:noFill/>
          </a:ln>
        </p:spPr>
      </p:pic>
      <p:pic>
        <p:nvPicPr>
          <p:cNvPr id="2015" name="Google Shape;2015;p177"/>
          <p:cNvPicPr preferRelativeResize="0"/>
          <p:nvPr/>
        </p:nvPicPr>
        <p:blipFill rotWithShape="1">
          <a:blip r:embed="rId5">
            <a:alphaModFix/>
          </a:blip>
          <a:srcRect b="29" l="0" r="0" t="19"/>
          <a:stretch/>
        </p:blipFill>
        <p:spPr>
          <a:xfrm>
            <a:off x="6096999" y="1818525"/>
            <a:ext cx="1859400" cy="12396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8E6"/>
        </a:solidFill>
      </p:bgPr>
    </p:bg>
    <p:spTree>
      <p:nvGrpSpPr>
        <p:cNvPr id="2019" name="Shape 2019"/>
        <p:cNvGrpSpPr/>
        <p:nvPr/>
      </p:nvGrpSpPr>
      <p:grpSpPr>
        <a:xfrm>
          <a:off x="0" y="0"/>
          <a:ext cx="0" cy="0"/>
          <a:chOff x="0" y="0"/>
          <a:chExt cx="0" cy="0"/>
        </a:xfrm>
      </p:grpSpPr>
      <p:sp>
        <p:nvSpPr>
          <p:cNvPr id="2020" name="Google Shape;2020;p178"/>
          <p:cNvSpPr txBox="1"/>
          <p:nvPr>
            <p:ph type="title"/>
          </p:nvPr>
        </p:nvSpPr>
        <p:spPr>
          <a:xfrm>
            <a:off x="457188" y="1410888"/>
            <a:ext cx="7877100" cy="8574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sz="4800"/>
              <a:t>Customer-centric</a:t>
            </a:r>
            <a:endParaRPr sz="4800"/>
          </a:p>
        </p:txBody>
      </p:sp>
      <p:sp>
        <p:nvSpPr>
          <p:cNvPr id="2021" name="Google Shape;2021;p178"/>
          <p:cNvSpPr txBox="1"/>
          <p:nvPr>
            <p:ph idx="1" type="body"/>
          </p:nvPr>
        </p:nvSpPr>
        <p:spPr>
          <a:xfrm>
            <a:off x="457200" y="2571750"/>
            <a:ext cx="4000800" cy="14868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sz="1000"/>
              <a:t>Remain customer-centric despite complexity by: </a:t>
            </a:r>
            <a:endParaRPr sz="1000"/>
          </a:p>
          <a:p>
            <a:pPr indent="-292100" lvl="0" marL="457200" rtl="0" algn="l">
              <a:spcBef>
                <a:spcPts val="0"/>
              </a:spcBef>
              <a:spcAft>
                <a:spcPts val="0"/>
              </a:spcAft>
              <a:buSzPts val="1000"/>
              <a:buAutoNum type="arabicPeriod"/>
            </a:pPr>
            <a:r>
              <a:rPr lang="en" sz="1000"/>
              <a:t>A</a:t>
            </a:r>
            <a:r>
              <a:rPr lang="en" sz="1000">
                <a:latin typeface="Google Sans"/>
                <a:ea typeface="Google Sans"/>
                <a:cs typeface="Google Sans"/>
                <a:sym typeface="Google Sans"/>
              </a:rPr>
              <a:t>utomat</a:t>
            </a:r>
            <a:r>
              <a:rPr lang="en" sz="1000"/>
              <a:t>ing</a:t>
            </a:r>
            <a:r>
              <a:rPr lang="en" sz="1000">
                <a:latin typeface="Google Sans"/>
                <a:ea typeface="Google Sans"/>
                <a:cs typeface="Google Sans"/>
                <a:sym typeface="Google Sans"/>
              </a:rPr>
              <a:t> your existing </a:t>
            </a:r>
            <a:r>
              <a:rPr lang="en" sz="1000">
                <a:latin typeface="Google Sans"/>
                <a:ea typeface="Google Sans"/>
                <a:cs typeface="Google Sans"/>
                <a:sym typeface="Google Sans"/>
              </a:rPr>
              <a:t>Search</a:t>
            </a:r>
            <a:r>
              <a:rPr lang="en" sz="1000">
                <a:latin typeface="Google Sans"/>
                <a:ea typeface="Google Sans"/>
                <a:cs typeface="Google Sans"/>
                <a:sym typeface="Google Sans"/>
              </a:rPr>
              <a:t> campaigns</a:t>
            </a:r>
            <a:endParaRPr sz="1000"/>
          </a:p>
          <a:p>
            <a:pPr indent="-292100" lvl="0" marL="457200" rtl="0" algn="l">
              <a:spcBef>
                <a:spcPts val="0"/>
              </a:spcBef>
              <a:spcAft>
                <a:spcPts val="0"/>
              </a:spcAft>
              <a:buSzPts val="1000"/>
              <a:buAutoNum type="arabicPeriod"/>
            </a:pPr>
            <a:r>
              <a:rPr lang="en" sz="1000"/>
              <a:t>S</a:t>
            </a:r>
            <a:r>
              <a:rPr lang="en" sz="1000">
                <a:latin typeface="Google Sans"/>
                <a:ea typeface="Google Sans"/>
                <a:cs typeface="Google Sans"/>
                <a:sym typeface="Google Sans"/>
              </a:rPr>
              <a:t>taying focused on privacy and uplevelling your measurement</a:t>
            </a:r>
            <a:endParaRPr sz="1000">
              <a:latin typeface="Google Sans"/>
              <a:ea typeface="Google Sans"/>
              <a:cs typeface="Google Sans"/>
              <a:sym typeface="Google Sans"/>
            </a:endParaRPr>
          </a:p>
        </p:txBody>
      </p:sp>
      <p:cxnSp>
        <p:nvCxnSpPr>
          <p:cNvPr id="2022" name="Google Shape;2022;p178"/>
          <p:cNvCxnSpPr/>
          <p:nvPr/>
        </p:nvCxnSpPr>
        <p:spPr>
          <a:xfrm>
            <a:off x="456300" y="2571750"/>
            <a:ext cx="0" cy="63420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6" name="Shape 2026"/>
        <p:cNvGrpSpPr/>
        <p:nvPr/>
      </p:nvGrpSpPr>
      <p:grpSpPr>
        <a:xfrm>
          <a:off x="0" y="0"/>
          <a:ext cx="0" cy="0"/>
          <a:chOff x="0" y="0"/>
          <a:chExt cx="0" cy="0"/>
        </a:xfrm>
      </p:grpSpPr>
      <p:pic>
        <p:nvPicPr>
          <p:cNvPr id="2027" name="Google Shape;2027;p179"/>
          <p:cNvPicPr preferRelativeResize="0"/>
          <p:nvPr/>
        </p:nvPicPr>
        <p:blipFill rotWithShape="1">
          <a:blip r:embed="rId3">
            <a:alphaModFix/>
          </a:blip>
          <a:srcRect b="7720" l="73355" r="82153" t="7712"/>
          <a:stretch/>
        </p:blipFill>
        <p:spPr>
          <a:xfrm flipH="1">
            <a:off x="4068312" y="0"/>
            <a:ext cx="5075700" cy="5143500"/>
          </a:xfrm>
          <a:prstGeom prst="flowChartDelay">
            <a:avLst/>
          </a:prstGeom>
          <a:noFill/>
          <a:ln>
            <a:noFill/>
          </a:ln>
        </p:spPr>
      </p:pic>
      <p:sp>
        <p:nvSpPr>
          <p:cNvPr id="2028" name="Google Shape;2028;p179"/>
          <p:cNvSpPr txBox="1"/>
          <p:nvPr>
            <p:ph idx="1" type="body"/>
          </p:nvPr>
        </p:nvSpPr>
        <p:spPr>
          <a:xfrm>
            <a:off x="457200" y="2331400"/>
            <a:ext cx="3946200" cy="1606800"/>
          </a:xfrm>
          <a:prstGeom prst="rect">
            <a:avLst/>
          </a:prstGeom>
        </p:spPr>
        <p:txBody>
          <a:bodyPr anchorCtr="0" anchor="t" bIns="91425" lIns="91425" spcFirstLastPara="1" rIns="91425" wrap="square" tIns="360000">
            <a:noAutofit/>
          </a:bodyPr>
          <a:lstStyle/>
          <a:p>
            <a:pPr indent="0" lvl="0" marL="0" rtl="0" algn="l">
              <a:spcBef>
                <a:spcPts val="0"/>
              </a:spcBef>
              <a:spcAft>
                <a:spcPts val="0"/>
              </a:spcAft>
              <a:buNone/>
            </a:pPr>
            <a:r>
              <a:rPr lang="en"/>
              <a:t>Deliver business results at scale.</a:t>
            </a:r>
            <a:endParaRPr/>
          </a:p>
        </p:txBody>
      </p:sp>
      <p:sp>
        <p:nvSpPr>
          <p:cNvPr id="2029" name="Google Shape;2029;p179"/>
          <p:cNvSpPr txBox="1"/>
          <p:nvPr>
            <p:ph type="title"/>
          </p:nvPr>
        </p:nvSpPr>
        <p:spPr>
          <a:xfrm>
            <a:off x="457200" y="1410900"/>
            <a:ext cx="3294900" cy="10839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sz="3000"/>
              <a:t>Search Ads Automation</a:t>
            </a:r>
            <a:endParaRPr sz="3000"/>
          </a:p>
        </p:txBody>
      </p:sp>
      <p:cxnSp>
        <p:nvCxnSpPr>
          <p:cNvPr id="2030" name="Google Shape;2030;p179"/>
          <p:cNvCxnSpPr/>
          <p:nvPr/>
        </p:nvCxnSpPr>
        <p:spPr>
          <a:xfrm>
            <a:off x="461100" y="2682550"/>
            <a:ext cx="0" cy="186600"/>
          </a:xfrm>
          <a:prstGeom prst="straightConnector1">
            <a:avLst/>
          </a:prstGeom>
          <a:noFill/>
          <a:ln cap="flat" cmpd="sng" w="9525">
            <a:solidFill>
              <a:schemeClr val="accent2"/>
            </a:solidFill>
            <a:prstDash val="solid"/>
            <a:round/>
            <a:headEnd len="med" w="med" type="none"/>
            <a:tailEnd len="med" w="med" type="none"/>
          </a:ln>
        </p:spPr>
      </p:cxnSp>
      <p:sp>
        <p:nvSpPr>
          <p:cNvPr id="2031" name="Google Shape;2031;p179"/>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grpSp>
        <p:nvGrpSpPr>
          <p:cNvPr id="2032" name="Google Shape;2032;p179"/>
          <p:cNvGrpSpPr/>
          <p:nvPr/>
        </p:nvGrpSpPr>
        <p:grpSpPr>
          <a:xfrm>
            <a:off x="8469122" y="4803781"/>
            <a:ext cx="420491" cy="137010"/>
            <a:chOff x="0" y="0"/>
            <a:chExt cx="2077525" cy="676925"/>
          </a:xfrm>
        </p:grpSpPr>
        <p:sp>
          <p:nvSpPr>
            <p:cNvPr id="2033" name="Google Shape;2033;p17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34" name="Google Shape;2034;p17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35" name="Google Shape;2035;p17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36" name="Google Shape;2036;p17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37" name="Google Shape;2037;p17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038" name="Google Shape;2038;p17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pic>
        <p:nvPicPr>
          <p:cNvPr id="2043" name="Google Shape;2043;p180"/>
          <p:cNvPicPr preferRelativeResize="0"/>
          <p:nvPr/>
        </p:nvPicPr>
        <p:blipFill rotWithShape="1">
          <a:blip r:embed="rId3">
            <a:alphaModFix/>
          </a:blip>
          <a:srcRect b="35536" l="12293" r="15005" t="22424"/>
          <a:stretch/>
        </p:blipFill>
        <p:spPr>
          <a:xfrm>
            <a:off x="1416800" y="2851777"/>
            <a:ext cx="2230725" cy="2291724"/>
          </a:xfrm>
          <a:prstGeom prst="rect">
            <a:avLst/>
          </a:prstGeom>
          <a:noFill/>
          <a:ln>
            <a:noFill/>
          </a:ln>
        </p:spPr>
      </p:pic>
      <p:pic>
        <p:nvPicPr>
          <p:cNvPr id="2044" name="Google Shape;2044;p180"/>
          <p:cNvPicPr preferRelativeResize="0"/>
          <p:nvPr/>
        </p:nvPicPr>
        <p:blipFill rotWithShape="1">
          <a:blip r:embed="rId4">
            <a:alphaModFix/>
          </a:blip>
          <a:srcRect b="48081" l="20651" r="19490" t="0"/>
          <a:stretch/>
        </p:blipFill>
        <p:spPr>
          <a:xfrm>
            <a:off x="1164600" y="2464596"/>
            <a:ext cx="3088800" cy="2678904"/>
          </a:xfrm>
          <a:prstGeom prst="rect">
            <a:avLst/>
          </a:prstGeom>
          <a:noFill/>
          <a:ln>
            <a:noFill/>
          </a:ln>
        </p:spPr>
      </p:pic>
      <p:sp>
        <p:nvSpPr>
          <p:cNvPr id="2045" name="Google Shape;2045;p180"/>
          <p:cNvSpPr/>
          <p:nvPr/>
        </p:nvSpPr>
        <p:spPr>
          <a:xfrm>
            <a:off x="5033165" y="2920051"/>
            <a:ext cx="3202200" cy="1752000"/>
          </a:xfrm>
          <a:prstGeom prst="roundRect">
            <a:avLst>
              <a:gd fmla="val 787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46" name="Google Shape;2046;p180"/>
          <p:cNvGrpSpPr/>
          <p:nvPr/>
        </p:nvGrpSpPr>
        <p:grpSpPr>
          <a:xfrm>
            <a:off x="5033161" y="2862315"/>
            <a:ext cx="3202247" cy="355233"/>
            <a:chOff x="5858825" y="2457775"/>
            <a:chExt cx="3542700" cy="393000"/>
          </a:xfrm>
        </p:grpSpPr>
        <p:sp>
          <p:nvSpPr>
            <p:cNvPr id="2047" name="Google Shape;2047;p180"/>
            <p:cNvSpPr/>
            <p:nvPr/>
          </p:nvSpPr>
          <p:spPr>
            <a:xfrm>
              <a:off x="5858825" y="2457775"/>
              <a:ext cx="3542700" cy="393000"/>
            </a:xfrm>
            <a:prstGeom prst="roundRect">
              <a:avLst>
                <a:gd fmla="val 50000" name="adj"/>
              </a:avLst>
            </a:prstGeom>
            <a:solidFill>
              <a:srgbClr val="FFFFFF"/>
            </a:solidFill>
            <a:ln>
              <a:noFill/>
            </a:ln>
            <a:effectLst>
              <a:outerShdw blurRad="57150" rotWithShape="0" algn="bl" dir="5400000" dist="19050">
                <a:srgbClr val="666666">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Google Sans"/>
                  <a:ea typeface="Google Sans"/>
                  <a:cs typeface="Google Sans"/>
                  <a:sym typeface="Google Sans"/>
                </a:rPr>
                <a:t>      </a:t>
              </a:r>
              <a:endParaRPr sz="1200" u="sng">
                <a:solidFill>
                  <a:schemeClr val="accent2"/>
                </a:solidFill>
                <a:latin typeface="Google Sans"/>
                <a:ea typeface="Google Sans"/>
                <a:cs typeface="Google Sans"/>
                <a:sym typeface="Google Sans"/>
              </a:endParaRPr>
            </a:p>
          </p:txBody>
        </p:sp>
        <p:pic>
          <p:nvPicPr>
            <p:cNvPr descr="Shape 792" id="2048" name="Google Shape;2048;p180"/>
            <p:cNvPicPr preferRelativeResize="0"/>
            <p:nvPr/>
          </p:nvPicPr>
          <p:blipFill rotWithShape="1">
            <a:blip r:embed="rId5">
              <a:alphaModFix/>
            </a:blip>
            <a:srcRect b="17560" l="17734" r="18769" t="18279"/>
            <a:stretch/>
          </p:blipFill>
          <p:spPr>
            <a:xfrm>
              <a:off x="6047201" y="2573561"/>
              <a:ext cx="159767" cy="161428"/>
            </a:xfrm>
            <a:prstGeom prst="rect">
              <a:avLst/>
            </a:prstGeom>
            <a:noFill/>
            <a:ln>
              <a:noFill/>
            </a:ln>
          </p:spPr>
        </p:pic>
        <p:pic>
          <p:nvPicPr>
            <p:cNvPr id="2049" name="Google Shape;2049;p180"/>
            <p:cNvPicPr preferRelativeResize="0"/>
            <p:nvPr/>
          </p:nvPicPr>
          <p:blipFill>
            <a:blip r:embed="rId6">
              <a:alphaModFix/>
            </a:blip>
            <a:stretch>
              <a:fillRect/>
            </a:stretch>
          </p:blipFill>
          <p:spPr>
            <a:xfrm>
              <a:off x="9051073" y="2559025"/>
              <a:ext cx="190528" cy="190501"/>
            </a:xfrm>
            <a:prstGeom prst="rect">
              <a:avLst/>
            </a:prstGeom>
            <a:noFill/>
            <a:ln>
              <a:noFill/>
            </a:ln>
          </p:spPr>
        </p:pic>
      </p:grpSp>
      <p:sp>
        <p:nvSpPr>
          <p:cNvPr id="2050" name="Google Shape;2050;p180"/>
          <p:cNvSpPr/>
          <p:nvPr/>
        </p:nvSpPr>
        <p:spPr>
          <a:xfrm>
            <a:off x="5124825" y="3357550"/>
            <a:ext cx="216300" cy="459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180"/>
          <p:cNvSpPr/>
          <p:nvPr/>
        </p:nvSpPr>
        <p:spPr>
          <a:xfrm>
            <a:off x="5487403" y="3357550"/>
            <a:ext cx="216300" cy="459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180"/>
          <p:cNvSpPr/>
          <p:nvPr/>
        </p:nvSpPr>
        <p:spPr>
          <a:xfrm>
            <a:off x="5849981" y="3357550"/>
            <a:ext cx="216300" cy="459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180"/>
          <p:cNvSpPr/>
          <p:nvPr/>
        </p:nvSpPr>
        <p:spPr>
          <a:xfrm>
            <a:off x="6212558" y="3357550"/>
            <a:ext cx="216300" cy="459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180"/>
          <p:cNvSpPr/>
          <p:nvPr/>
        </p:nvSpPr>
        <p:spPr>
          <a:xfrm>
            <a:off x="6575136" y="3357550"/>
            <a:ext cx="216300" cy="459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180"/>
          <p:cNvSpPr/>
          <p:nvPr/>
        </p:nvSpPr>
        <p:spPr>
          <a:xfrm>
            <a:off x="6937714" y="3357550"/>
            <a:ext cx="216300" cy="459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180"/>
          <p:cNvSpPr/>
          <p:nvPr/>
        </p:nvSpPr>
        <p:spPr>
          <a:xfrm>
            <a:off x="7567836" y="3357550"/>
            <a:ext cx="216300" cy="459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180"/>
          <p:cNvSpPr/>
          <p:nvPr/>
        </p:nvSpPr>
        <p:spPr>
          <a:xfrm>
            <a:off x="7930414" y="3357550"/>
            <a:ext cx="216300" cy="459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8" name="Google Shape;2058;p180"/>
          <p:cNvCxnSpPr/>
          <p:nvPr/>
        </p:nvCxnSpPr>
        <p:spPr>
          <a:xfrm>
            <a:off x="5036025" y="3511700"/>
            <a:ext cx="3188700" cy="0"/>
          </a:xfrm>
          <a:prstGeom prst="straightConnector1">
            <a:avLst/>
          </a:prstGeom>
          <a:noFill/>
          <a:ln cap="flat" cmpd="sng" w="9525">
            <a:solidFill>
              <a:srgbClr val="EFEFEF"/>
            </a:solidFill>
            <a:prstDash val="solid"/>
            <a:round/>
            <a:headEnd len="med" w="med" type="none"/>
            <a:tailEnd len="med" w="med" type="none"/>
          </a:ln>
        </p:spPr>
      </p:cxnSp>
      <p:sp>
        <p:nvSpPr>
          <p:cNvPr id="2059" name="Google Shape;2059;p180"/>
          <p:cNvSpPr/>
          <p:nvPr/>
        </p:nvSpPr>
        <p:spPr>
          <a:xfrm>
            <a:off x="5150475" y="3505400"/>
            <a:ext cx="165000" cy="1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180"/>
          <p:cNvSpPr txBox="1"/>
          <p:nvPr/>
        </p:nvSpPr>
        <p:spPr>
          <a:xfrm>
            <a:off x="5055425" y="3505400"/>
            <a:ext cx="16482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solidFill>
                  <a:schemeClr val="lt1"/>
                </a:solidFill>
                <a:latin typeface="Google Sans"/>
                <a:ea typeface="Google Sans"/>
                <a:cs typeface="Google Sans"/>
                <a:sym typeface="Google Sans"/>
              </a:rPr>
              <a:t>About 1,530,000 results (0.70 seconds)</a:t>
            </a:r>
            <a:endParaRPr sz="500">
              <a:solidFill>
                <a:schemeClr val="lt1"/>
              </a:solidFill>
              <a:latin typeface="Google Sans"/>
              <a:ea typeface="Google Sans"/>
              <a:cs typeface="Google Sans"/>
              <a:sym typeface="Google Sans"/>
            </a:endParaRPr>
          </a:p>
        </p:txBody>
      </p:sp>
      <p:sp>
        <p:nvSpPr>
          <p:cNvPr id="2061" name="Google Shape;2061;p180"/>
          <p:cNvSpPr txBox="1"/>
          <p:nvPr/>
        </p:nvSpPr>
        <p:spPr>
          <a:xfrm>
            <a:off x="5055425" y="3696150"/>
            <a:ext cx="180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accent2"/>
                </a:solidFill>
                <a:latin typeface="Roboto"/>
                <a:ea typeface="Roboto"/>
                <a:cs typeface="Roboto"/>
                <a:sym typeface="Roboto"/>
              </a:rPr>
              <a:t>Did you mean:</a:t>
            </a:r>
            <a:r>
              <a:rPr lang="en" sz="800">
                <a:solidFill>
                  <a:schemeClr val="lt1"/>
                </a:solidFill>
                <a:latin typeface="Roboto"/>
                <a:ea typeface="Roboto"/>
                <a:cs typeface="Roboto"/>
                <a:sym typeface="Roboto"/>
              </a:rPr>
              <a:t> </a:t>
            </a:r>
            <a:r>
              <a:rPr b="1" i="1" lang="en" sz="800">
                <a:solidFill>
                  <a:srgbClr val="185ABC"/>
                </a:solidFill>
                <a:latin typeface="Roboto"/>
                <a:ea typeface="Roboto"/>
                <a:cs typeface="Roboto"/>
                <a:sym typeface="Roboto"/>
              </a:rPr>
              <a:t>mount everest</a:t>
            </a:r>
            <a:endParaRPr b="1" i="1" sz="800">
              <a:solidFill>
                <a:srgbClr val="185ABC"/>
              </a:solidFill>
              <a:latin typeface="Roboto"/>
              <a:ea typeface="Roboto"/>
              <a:cs typeface="Roboto"/>
              <a:sym typeface="Roboto"/>
            </a:endParaRPr>
          </a:p>
        </p:txBody>
      </p:sp>
      <p:sp>
        <p:nvSpPr>
          <p:cNvPr id="2062" name="Google Shape;2062;p180"/>
          <p:cNvSpPr txBox="1"/>
          <p:nvPr/>
        </p:nvSpPr>
        <p:spPr>
          <a:xfrm>
            <a:off x="5400025" y="2885125"/>
            <a:ext cx="1391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Google Sans"/>
                <a:ea typeface="Google Sans"/>
                <a:cs typeface="Google Sans"/>
                <a:sym typeface="Google Sans"/>
              </a:rPr>
              <a:t>mount evarest</a:t>
            </a:r>
            <a:endParaRPr sz="1300"/>
          </a:p>
        </p:txBody>
      </p:sp>
      <p:sp>
        <p:nvSpPr>
          <p:cNvPr id="2063" name="Google Shape;2063;p180"/>
          <p:cNvSpPr txBox="1"/>
          <p:nvPr/>
        </p:nvSpPr>
        <p:spPr>
          <a:xfrm>
            <a:off x="2102175" y="3810600"/>
            <a:ext cx="1021200" cy="2616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275"/>
              <a:buNone/>
            </a:pPr>
            <a:r>
              <a:rPr lang="en" sz="1100">
                <a:solidFill>
                  <a:schemeClr val="dk1"/>
                </a:solidFill>
                <a:latin typeface="Google Sans"/>
                <a:ea typeface="Google Sans"/>
                <a:cs typeface="Google Sans"/>
                <a:sym typeface="Google Sans"/>
              </a:rPr>
              <a:t>Listening...</a:t>
            </a:r>
            <a:endParaRPr sz="1100">
              <a:solidFill>
                <a:schemeClr val="dk1"/>
              </a:solidFill>
              <a:latin typeface="Google Sans"/>
              <a:ea typeface="Google Sans"/>
              <a:cs typeface="Google Sans"/>
              <a:sym typeface="Google Sans"/>
            </a:endParaRPr>
          </a:p>
        </p:txBody>
      </p:sp>
      <p:sp>
        <p:nvSpPr>
          <p:cNvPr id="2064" name="Google Shape;2064;p180"/>
          <p:cNvSpPr txBox="1"/>
          <p:nvPr>
            <p:ph type="title"/>
          </p:nvPr>
        </p:nvSpPr>
        <p:spPr>
          <a:xfrm>
            <a:off x="457202" y="687575"/>
            <a:ext cx="7525500" cy="1371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b="1" lang="en"/>
              <a:t>Machine learning</a:t>
            </a:r>
            <a:r>
              <a:rPr lang="en"/>
              <a:t>, which powers our </a:t>
            </a:r>
            <a:r>
              <a:rPr b="1" lang="en"/>
              <a:t>automated products</a:t>
            </a:r>
            <a:r>
              <a:rPr lang="en"/>
              <a:t>,</a:t>
            </a:r>
            <a:r>
              <a:rPr lang="en"/>
              <a:t> not only brings magic to </a:t>
            </a:r>
            <a:r>
              <a:rPr lang="en"/>
              <a:t>consumers</a:t>
            </a:r>
            <a:r>
              <a:rPr lang="en"/>
              <a:t>…</a:t>
            </a:r>
            <a:endParaRPr/>
          </a:p>
        </p:txBody>
      </p:sp>
      <p:sp>
        <p:nvSpPr>
          <p:cNvPr id="2065" name="Google Shape;2065;p180"/>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pic>
        <p:nvPicPr>
          <p:cNvPr id="2070" name="Google Shape;2070;p181"/>
          <p:cNvPicPr preferRelativeResize="0"/>
          <p:nvPr/>
        </p:nvPicPr>
        <p:blipFill rotWithShape="1">
          <a:blip r:embed="rId3">
            <a:alphaModFix/>
          </a:blip>
          <a:srcRect b="49038" l="1628" r="2023" t="6017"/>
          <a:stretch/>
        </p:blipFill>
        <p:spPr>
          <a:xfrm>
            <a:off x="3988775" y="1756943"/>
            <a:ext cx="4704249" cy="2052142"/>
          </a:xfrm>
          <a:prstGeom prst="rect">
            <a:avLst/>
          </a:prstGeom>
          <a:noFill/>
          <a:ln>
            <a:noFill/>
          </a:ln>
          <a:effectLst>
            <a:outerShdw blurRad="128588" rotWithShape="0" algn="bl">
              <a:srgbClr val="000000">
                <a:alpha val="17000"/>
              </a:srgbClr>
            </a:outerShdw>
          </a:effectLst>
        </p:spPr>
      </p:pic>
      <p:sp>
        <p:nvSpPr>
          <p:cNvPr id="2071" name="Google Shape;2071;p181"/>
          <p:cNvSpPr txBox="1"/>
          <p:nvPr>
            <p:ph idx="1" type="body"/>
          </p:nvPr>
        </p:nvSpPr>
        <p:spPr>
          <a:xfrm>
            <a:off x="457200" y="1410900"/>
            <a:ext cx="3294900" cy="2480700"/>
          </a:xfrm>
          <a:prstGeom prst="rect">
            <a:avLst/>
          </a:prstGeom>
        </p:spPr>
        <p:txBody>
          <a:bodyPr anchorCtr="0" anchor="t" bIns="91425" lIns="91425" spcFirstLastPara="1" rIns="36000" wrap="square" tIns="360000">
            <a:noAutofit/>
          </a:bodyPr>
          <a:lstStyle/>
          <a:p>
            <a:pPr indent="0" lvl="0" marL="0" rtl="0" algn="l">
              <a:spcBef>
                <a:spcPts val="0"/>
              </a:spcBef>
              <a:spcAft>
                <a:spcPts val="600"/>
              </a:spcAft>
              <a:buNone/>
            </a:pPr>
            <a:r>
              <a:rPr lang="en" sz="1000"/>
              <a:t>The same Machine Learning that powers natural language processing, helping Google understand Search intent, also powers broad match. ML helps broad match pair an advertiser's search ads with the most relevant searches.</a:t>
            </a:r>
            <a:endParaRPr baseline="30000" sz="1000"/>
          </a:p>
        </p:txBody>
      </p:sp>
      <p:sp>
        <p:nvSpPr>
          <p:cNvPr id="2072" name="Google Shape;2072;p181"/>
          <p:cNvSpPr txBox="1"/>
          <p:nvPr>
            <p:ph type="title"/>
          </p:nvPr>
        </p:nvSpPr>
        <p:spPr>
          <a:xfrm>
            <a:off x="457200" y="687575"/>
            <a:ext cx="8229600" cy="9357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a:t>…it keeps </a:t>
            </a:r>
            <a:r>
              <a:rPr b="1" lang="en"/>
              <a:t>advertisers</a:t>
            </a:r>
            <a:r>
              <a:rPr lang="en"/>
              <a:t> ahead of the trends that matter.</a:t>
            </a:r>
            <a:endParaRPr/>
          </a:p>
        </p:txBody>
      </p:sp>
      <p:cxnSp>
        <p:nvCxnSpPr>
          <p:cNvPr id="2073" name="Google Shape;2073;p181"/>
          <p:cNvCxnSpPr>
            <a:endCxn id="2071" idx="1"/>
          </p:cNvCxnSpPr>
          <p:nvPr/>
        </p:nvCxnSpPr>
        <p:spPr>
          <a:xfrm flipH="1">
            <a:off x="457200" y="1756950"/>
            <a:ext cx="3900" cy="894300"/>
          </a:xfrm>
          <a:prstGeom prst="straightConnector1">
            <a:avLst/>
          </a:prstGeom>
          <a:noFill/>
          <a:ln cap="flat" cmpd="sng" w="9525">
            <a:solidFill>
              <a:schemeClr val="accent2"/>
            </a:solidFill>
            <a:prstDash val="solid"/>
            <a:round/>
            <a:headEnd len="med" w="med" type="none"/>
            <a:tailEnd len="med" w="med" type="none"/>
          </a:ln>
        </p:spPr>
      </p:cxnSp>
      <p:sp>
        <p:nvSpPr>
          <p:cNvPr id="2074" name="Google Shape;2074;p181"/>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
        <p:nvSpPr>
          <p:cNvPr id="2075" name="Google Shape;2075;p181"/>
          <p:cNvSpPr/>
          <p:nvPr/>
        </p:nvSpPr>
        <p:spPr>
          <a:xfrm>
            <a:off x="3982125" y="3998925"/>
            <a:ext cx="1410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800">
                <a:solidFill>
                  <a:schemeClr val="dk1"/>
                </a:solidFill>
                <a:latin typeface="Google Sans"/>
                <a:ea typeface="Google Sans"/>
                <a:cs typeface="Google Sans"/>
                <a:sym typeface="Google Sans"/>
              </a:rPr>
              <a:t>Trends panel interface</a:t>
            </a:r>
            <a:endParaRPr baseline="30000" sz="600">
              <a:solidFill>
                <a:schemeClr val="dk1"/>
              </a:solidFill>
              <a:latin typeface="Google Sans"/>
              <a:ea typeface="Google Sans"/>
              <a:cs typeface="Google Sans"/>
              <a:sym typeface="Google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grpSp>
        <p:nvGrpSpPr>
          <p:cNvPr id="2080" name="Google Shape;2080;p182"/>
          <p:cNvGrpSpPr/>
          <p:nvPr/>
        </p:nvGrpSpPr>
        <p:grpSpPr>
          <a:xfrm>
            <a:off x="6094297" y="2495556"/>
            <a:ext cx="2428492" cy="389779"/>
            <a:chOff x="-911975" y="618881"/>
            <a:chExt cx="994306" cy="159608"/>
          </a:xfrm>
        </p:grpSpPr>
        <p:sp>
          <p:nvSpPr>
            <p:cNvPr id="2081" name="Google Shape;2081;p182"/>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082" name="Google Shape;2082;p182"/>
            <p:cNvSpPr/>
            <p:nvPr/>
          </p:nvSpPr>
          <p:spPr>
            <a:xfrm>
              <a:off x="-77269"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083" name="Google Shape;2083;p182"/>
            <p:cNvSpPr/>
            <p:nvPr/>
          </p:nvSpPr>
          <p:spPr>
            <a:xfrm>
              <a:off x="-830977" y="618889"/>
              <a:ext cx="836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Google Sans"/>
                  <a:ea typeface="Google Sans"/>
                  <a:cs typeface="Google Sans"/>
                  <a:sym typeface="Google Sans"/>
                </a:rPr>
                <a:t>Responsive search ads</a:t>
              </a:r>
              <a:endParaRPr sz="800">
                <a:solidFill>
                  <a:schemeClr val="dk1"/>
                </a:solidFill>
                <a:latin typeface="Google Sans"/>
                <a:ea typeface="Google Sans"/>
                <a:cs typeface="Google Sans"/>
                <a:sym typeface="Google Sans"/>
              </a:endParaRPr>
            </a:p>
          </p:txBody>
        </p:sp>
      </p:grpSp>
      <p:grpSp>
        <p:nvGrpSpPr>
          <p:cNvPr id="2084" name="Google Shape;2084;p182"/>
          <p:cNvGrpSpPr/>
          <p:nvPr/>
        </p:nvGrpSpPr>
        <p:grpSpPr>
          <a:xfrm>
            <a:off x="191203" y="2519006"/>
            <a:ext cx="2118442" cy="389779"/>
            <a:chOff x="-911975" y="618881"/>
            <a:chExt cx="867361" cy="159608"/>
          </a:xfrm>
        </p:grpSpPr>
        <p:sp>
          <p:nvSpPr>
            <p:cNvPr id="2085" name="Google Shape;2085;p182"/>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086" name="Google Shape;2086;p182"/>
            <p:cNvSpPr/>
            <p:nvPr/>
          </p:nvSpPr>
          <p:spPr>
            <a:xfrm>
              <a:off x="-204214"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087" name="Google Shape;2087;p182"/>
            <p:cNvSpPr/>
            <p:nvPr/>
          </p:nvSpPr>
          <p:spPr>
            <a:xfrm>
              <a:off x="-830978" y="618889"/>
              <a:ext cx="692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Google Sans"/>
                <a:ea typeface="Google Sans"/>
                <a:cs typeface="Google Sans"/>
                <a:sym typeface="Google Sans"/>
              </a:endParaRPr>
            </a:p>
          </p:txBody>
        </p:sp>
      </p:grpSp>
      <p:grpSp>
        <p:nvGrpSpPr>
          <p:cNvPr id="2088" name="Google Shape;2088;p182"/>
          <p:cNvGrpSpPr/>
          <p:nvPr/>
        </p:nvGrpSpPr>
        <p:grpSpPr>
          <a:xfrm>
            <a:off x="3281284" y="2486781"/>
            <a:ext cx="2118442" cy="389779"/>
            <a:chOff x="-911975" y="618881"/>
            <a:chExt cx="867361" cy="159608"/>
          </a:xfrm>
        </p:grpSpPr>
        <p:sp>
          <p:nvSpPr>
            <p:cNvPr id="2089" name="Google Shape;2089;p182"/>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090" name="Google Shape;2090;p182"/>
            <p:cNvSpPr/>
            <p:nvPr/>
          </p:nvSpPr>
          <p:spPr>
            <a:xfrm>
              <a:off x="-204214"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091" name="Google Shape;2091;p182"/>
            <p:cNvSpPr/>
            <p:nvPr/>
          </p:nvSpPr>
          <p:spPr>
            <a:xfrm>
              <a:off x="-830978" y="618889"/>
              <a:ext cx="692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Google Sans"/>
                <a:ea typeface="Google Sans"/>
                <a:cs typeface="Google Sans"/>
                <a:sym typeface="Google Sans"/>
              </a:endParaRPr>
            </a:p>
          </p:txBody>
        </p:sp>
      </p:grpSp>
      <p:sp>
        <p:nvSpPr>
          <p:cNvPr id="2092" name="Google Shape;2092;p182"/>
          <p:cNvSpPr txBox="1"/>
          <p:nvPr>
            <p:ph idx="1" type="body"/>
          </p:nvPr>
        </p:nvSpPr>
        <p:spPr>
          <a:xfrm>
            <a:off x="3314750" y="2461250"/>
            <a:ext cx="1888200" cy="525900"/>
          </a:xfrm>
          <a:prstGeom prst="rect">
            <a:avLst/>
          </a:prstGeom>
        </p:spPr>
        <p:txBody>
          <a:bodyPr anchorCtr="0" anchor="t" bIns="91425" lIns="90000" spcFirstLastPara="1" rIns="91425" wrap="square" tIns="91425">
            <a:noAutofit/>
          </a:bodyPr>
          <a:lstStyle/>
          <a:p>
            <a:pPr indent="0" lvl="0" marL="0" rtl="0" algn="l">
              <a:spcBef>
                <a:spcPts val="0"/>
              </a:spcBef>
              <a:spcAft>
                <a:spcPts val="0"/>
              </a:spcAft>
              <a:buNone/>
            </a:pPr>
            <a:r>
              <a:rPr lang="en"/>
              <a:t>Broad match</a:t>
            </a:r>
            <a:endParaRPr/>
          </a:p>
        </p:txBody>
      </p:sp>
      <p:sp>
        <p:nvSpPr>
          <p:cNvPr id="2093" name="Google Shape;2093;p182"/>
          <p:cNvSpPr txBox="1"/>
          <p:nvPr>
            <p:ph idx="2" type="body"/>
          </p:nvPr>
        </p:nvSpPr>
        <p:spPr>
          <a:xfrm>
            <a:off x="267400" y="2519000"/>
            <a:ext cx="1888200" cy="525900"/>
          </a:xfrm>
          <a:prstGeom prst="rect">
            <a:avLst/>
          </a:prstGeom>
        </p:spPr>
        <p:txBody>
          <a:bodyPr anchorCtr="0" anchor="t" bIns="91425" lIns="90000" spcFirstLastPara="1" rIns="91425" wrap="square" tIns="91425">
            <a:noAutofit/>
          </a:bodyPr>
          <a:lstStyle/>
          <a:p>
            <a:pPr indent="0" lvl="0" marL="0" rtl="0" algn="l">
              <a:spcBef>
                <a:spcPts val="0"/>
              </a:spcBef>
              <a:spcAft>
                <a:spcPts val="0"/>
              </a:spcAft>
              <a:buNone/>
            </a:pPr>
            <a:r>
              <a:rPr lang="en"/>
              <a:t>Smart Bidding</a:t>
            </a:r>
            <a:endParaRPr/>
          </a:p>
        </p:txBody>
      </p:sp>
      <p:sp>
        <p:nvSpPr>
          <p:cNvPr id="2094" name="Google Shape;2094;p182"/>
          <p:cNvSpPr txBox="1"/>
          <p:nvPr>
            <p:ph idx="4" type="body"/>
          </p:nvPr>
        </p:nvSpPr>
        <p:spPr>
          <a:xfrm>
            <a:off x="3436800" y="2892500"/>
            <a:ext cx="2042400" cy="14124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lang="en" sz="1000"/>
              <a:t>Finds new, high-performing queries and emerging trends</a:t>
            </a:r>
            <a:endParaRPr sz="1000"/>
          </a:p>
        </p:txBody>
      </p:sp>
      <p:sp>
        <p:nvSpPr>
          <p:cNvPr id="2095" name="Google Shape;2095;p182"/>
          <p:cNvSpPr txBox="1"/>
          <p:nvPr>
            <p:ph idx="5" type="body"/>
          </p:nvPr>
        </p:nvSpPr>
        <p:spPr>
          <a:xfrm>
            <a:off x="267400" y="2908775"/>
            <a:ext cx="2042400" cy="1412400"/>
          </a:xfrm>
          <a:prstGeom prst="rect">
            <a:avLst/>
          </a:prstGeom>
        </p:spPr>
        <p:txBody>
          <a:bodyPr anchorCtr="0" anchor="t" bIns="91425" lIns="91425" spcFirstLastPara="1" rIns="91425" wrap="square" tIns="180000">
            <a:noAutofit/>
          </a:bodyPr>
          <a:lstStyle/>
          <a:p>
            <a:pPr indent="0" lvl="0" marL="0" rtl="0" algn="l">
              <a:spcBef>
                <a:spcPts val="0"/>
              </a:spcBef>
              <a:spcAft>
                <a:spcPts val="0"/>
              </a:spcAft>
              <a:buNone/>
            </a:pPr>
            <a:r>
              <a:rPr lang="en" sz="1000"/>
              <a:t>Delivers the right bid for each query at the right price</a:t>
            </a:r>
            <a:endParaRPr sz="1000"/>
          </a:p>
        </p:txBody>
      </p:sp>
      <p:sp>
        <p:nvSpPr>
          <p:cNvPr id="2096" name="Google Shape;2096;p182"/>
          <p:cNvSpPr txBox="1"/>
          <p:nvPr>
            <p:ph idx="6" type="body"/>
          </p:nvPr>
        </p:nvSpPr>
        <p:spPr>
          <a:xfrm>
            <a:off x="6170500" y="2885325"/>
            <a:ext cx="1888200" cy="1412400"/>
          </a:xfrm>
          <a:prstGeom prst="rect">
            <a:avLst/>
          </a:prstGeom>
        </p:spPr>
        <p:txBody>
          <a:bodyPr anchorCtr="0" anchor="t" bIns="91425" lIns="91425" spcFirstLastPara="1" rIns="91425" wrap="square" tIns="180000">
            <a:noAutofit/>
          </a:bodyPr>
          <a:lstStyle/>
          <a:p>
            <a:pPr indent="0" lvl="0" marL="0" rtl="0" algn="l">
              <a:spcBef>
                <a:spcPts val="0"/>
              </a:spcBef>
              <a:spcAft>
                <a:spcPts val="0"/>
              </a:spcAft>
              <a:buNone/>
            </a:pPr>
            <a:r>
              <a:rPr lang="en" sz="1000"/>
              <a:t>Assembles </a:t>
            </a:r>
            <a:br>
              <a:rPr lang="en" sz="1000"/>
            </a:br>
            <a:r>
              <a:rPr lang="en" sz="1000"/>
              <a:t>the</a:t>
            </a:r>
            <a:r>
              <a:rPr lang="en" sz="1000"/>
              <a:t> most relevant creative from your assets — </a:t>
            </a:r>
            <a:r>
              <a:rPr lang="en" sz="1000"/>
              <a:t>even helping you show for more queries</a:t>
            </a:r>
            <a:endParaRPr sz="1000"/>
          </a:p>
        </p:txBody>
      </p:sp>
      <p:sp>
        <p:nvSpPr>
          <p:cNvPr id="2097" name="Google Shape;2097;p182"/>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2400"/>
              <a:t>Boost the impact of your ads by </a:t>
            </a:r>
            <a:r>
              <a:rPr b="1" lang="en" sz="2400"/>
              <a:t>combining automated</a:t>
            </a:r>
            <a:r>
              <a:rPr lang="en" sz="2400"/>
              <a:t> </a:t>
            </a:r>
            <a:endParaRPr sz="2400"/>
          </a:p>
          <a:p>
            <a:pPr indent="0" lvl="0" marL="0" rtl="0" algn="l">
              <a:spcBef>
                <a:spcPts val="0"/>
              </a:spcBef>
              <a:spcAft>
                <a:spcPts val="0"/>
              </a:spcAft>
              <a:buNone/>
            </a:pPr>
            <a:r>
              <a:rPr lang="en" sz="2400"/>
              <a:t>products to </a:t>
            </a:r>
            <a:r>
              <a:rPr b="1" lang="en" sz="2400"/>
              <a:t>drive growth</a:t>
            </a:r>
            <a:r>
              <a:rPr lang="en" sz="2400"/>
              <a:t>.</a:t>
            </a:r>
            <a:endParaRPr sz="2400"/>
          </a:p>
        </p:txBody>
      </p:sp>
      <p:cxnSp>
        <p:nvCxnSpPr>
          <p:cNvPr id="2098" name="Google Shape;2098;p182"/>
          <p:cNvCxnSpPr/>
          <p:nvPr/>
        </p:nvCxnSpPr>
        <p:spPr>
          <a:xfrm>
            <a:off x="267050" y="3103025"/>
            <a:ext cx="0" cy="389700"/>
          </a:xfrm>
          <a:prstGeom prst="straightConnector1">
            <a:avLst/>
          </a:prstGeom>
          <a:noFill/>
          <a:ln cap="flat" cmpd="sng" w="9525">
            <a:solidFill>
              <a:schemeClr val="accent2"/>
            </a:solidFill>
            <a:prstDash val="solid"/>
            <a:round/>
            <a:headEnd len="med" w="med" type="none"/>
            <a:tailEnd len="med" w="med" type="none"/>
          </a:ln>
        </p:spPr>
      </p:cxnSp>
      <p:cxnSp>
        <p:nvCxnSpPr>
          <p:cNvPr id="2099" name="Google Shape;2099;p182"/>
          <p:cNvCxnSpPr/>
          <p:nvPr/>
        </p:nvCxnSpPr>
        <p:spPr>
          <a:xfrm>
            <a:off x="6094300" y="3155772"/>
            <a:ext cx="0" cy="823500"/>
          </a:xfrm>
          <a:prstGeom prst="straightConnector1">
            <a:avLst/>
          </a:prstGeom>
          <a:noFill/>
          <a:ln cap="flat" cmpd="sng" w="9525">
            <a:solidFill>
              <a:schemeClr val="accent2"/>
            </a:solidFill>
            <a:prstDash val="solid"/>
            <a:round/>
            <a:headEnd len="med" w="med" type="none"/>
            <a:tailEnd len="med" w="med" type="none"/>
          </a:ln>
        </p:spPr>
      </p:cxnSp>
      <p:cxnSp>
        <p:nvCxnSpPr>
          <p:cNvPr id="2100" name="Google Shape;2100;p182"/>
          <p:cNvCxnSpPr/>
          <p:nvPr/>
        </p:nvCxnSpPr>
        <p:spPr>
          <a:xfrm>
            <a:off x="3379950" y="3060725"/>
            <a:ext cx="0" cy="389700"/>
          </a:xfrm>
          <a:prstGeom prst="straightConnector1">
            <a:avLst/>
          </a:prstGeom>
          <a:noFill/>
          <a:ln cap="flat" cmpd="sng" w="9525">
            <a:solidFill>
              <a:schemeClr val="accent2"/>
            </a:solidFill>
            <a:prstDash val="solid"/>
            <a:round/>
            <a:headEnd len="med" w="med" type="none"/>
            <a:tailEnd len="med" w="med" type="none"/>
          </a:ln>
        </p:spPr>
      </p:cxnSp>
      <p:sp>
        <p:nvSpPr>
          <p:cNvPr id="2101" name="Google Shape;2101;p182"/>
          <p:cNvSpPr/>
          <p:nvPr/>
        </p:nvSpPr>
        <p:spPr>
          <a:xfrm>
            <a:off x="2644380" y="2519009"/>
            <a:ext cx="410400" cy="410400"/>
          </a:xfrm>
          <a:prstGeom prst="ellipse">
            <a:avLst/>
          </a:prstGeom>
          <a:noFill/>
          <a:ln cap="flat" cmpd="sng" w="9525">
            <a:solidFill>
              <a:schemeClr val="dk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accent2"/>
                </a:solidFill>
                <a:latin typeface="Google Sans"/>
                <a:ea typeface="Google Sans"/>
                <a:cs typeface="Google Sans"/>
                <a:sym typeface="Google Sans"/>
              </a:rPr>
              <a:t>+</a:t>
            </a:r>
            <a:endParaRPr sz="2400">
              <a:solidFill>
                <a:schemeClr val="accent2"/>
              </a:solidFill>
              <a:latin typeface="Google Sans"/>
              <a:ea typeface="Google Sans"/>
              <a:cs typeface="Google Sans"/>
              <a:sym typeface="Google Sans"/>
            </a:endParaRPr>
          </a:p>
        </p:txBody>
      </p:sp>
      <p:sp>
        <p:nvSpPr>
          <p:cNvPr id="2102" name="Google Shape;2102;p182"/>
          <p:cNvSpPr/>
          <p:nvPr/>
        </p:nvSpPr>
        <p:spPr>
          <a:xfrm>
            <a:off x="5462930" y="2519009"/>
            <a:ext cx="410400" cy="410400"/>
          </a:xfrm>
          <a:prstGeom prst="ellipse">
            <a:avLst/>
          </a:prstGeom>
          <a:noFill/>
          <a:ln cap="flat" cmpd="sng" w="9525">
            <a:solidFill>
              <a:schemeClr val="dk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accent2"/>
                </a:solidFill>
                <a:latin typeface="Google Sans"/>
                <a:ea typeface="Google Sans"/>
                <a:cs typeface="Google Sans"/>
                <a:sym typeface="Google Sans"/>
              </a:rPr>
              <a:t>+</a:t>
            </a:r>
            <a:endParaRPr sz="2400">
              <a:solidFill>
                <a:schemeClr val="accent2"/>
              </a:solidFill>
              <a:latin typeface="Google Sans"/>
              <a:ea typeface="Google Sans"/>
              <a:cs typeface="Google Sans"/>
              <a:sym typeface="Google Sans"/>
            </a:endParaRPr>
          </a:p>
        </p:txBody>
      </p:sp>
      <p:sp>
        <p:nvSpPr>
          <p:cNvPr id="2103" name="Google Shape;2103;p182"/>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grpSp>
        <p:nvGrpSpPr>
          <p:cNvPr id="2108" name="Google Shape;2108;p183"/>
          <p:cNvGrpSpPr/>
          <p:nvPr/>
        </p:nvGrpSpPr>
        <p:grpSpPr>
          <a:xfrm>
            <a:off x="6018097" y="2571756"/>
            <a:ext cx="2428492" cy="389779"/>
            <a:chOff x="-911975" y="618881"/>
            <a:chExt cx="994306" cy="159608"/>
          </a:xfrm>
        </p:grpSpPr>
        <p:sp>
          <p:nvSpPr>
            <p:cNvPr id="2109" name="Google Shape;2109;p183"/>
            <p:cNvSpPr/>
            <p:nvPr/>
          </p:nvSpPr>
          <p:spPr>
            <a:xfrm>
              <a:off x="-911975" y="618881"/>
              <a:ext cx="159600" cy="159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10" name="Google Shape;2110;p183"/>
            <p:cNvSpPr/>
            <p:nvPr/>
          </p:nvSpPr>
          <p:spPr>
            <a:xfrm>
              <a:off x="-77269" y="618881"/>
              <a:ext cx="159600" cy="159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11" name="Google Shape;2111;p183"/>
            <p:cNvSpPr/>
            <p:nvPr/>
          </p:nvSpPr>
          <p:spPr>
            <a:xfrm>
              <a:off x="-830977" y="618889"/>
              <a:ext cx="836100" cy="159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Google Sans"/>
                  <a:ea typeface="Google Sans"/>
                  <a:cs typeface="Google Sans"/>
                  <a:sym typeface="Google Sans"/>
                </a:rPr>
                <a:t>Responsive search ads</a:t>
              </a:r>
              <a:endParaRPr sz="800">
                <a:solidFill>
                  <a:schemeClr val="dk1"/>
                </a:solidFill>
                <a:latin typeface="Google Sans"/>
                <a:ea typeface="Google Sans"/>
                <a:cs typeface="Google Sans"/>
                <a:sym typeface="Google Sans"/>
              </a:endParaRPr>
            </a:p>
          </p:txBody>
        </p:sp>
      </p:grpSp>
      <p:grpSp>
        <p:nvGrpSpPr>
          <p:cNvPr id="2112" name="Google Shape;2112;p183"/>
          <p:cNvGrpSpPr/>
          <p:nvPr/>
        </p:nvGrpSpPr>
        <p:grpSpPr>
          <a:xfrm>
            <a:off x="3199553" y="2571756"/>
            <a:ext cx="2118442" cy="389779"/>
            <a:chOff x="-911975" y="618881"/>
            <a:chExt cx="867361" cy="159608"/>
          </a:xfrm>
        </p:grpSpPr>
        <p:sp>
          <p:nvSpPr>
            <p:cNvPr id="2113" name="Google Shape;2113;p183"/>
            <p:cNvSpPr/>
            <p:nvPr/>
          </p:nvSpPr>
          <p:spPr>
            <a:xfrm>
              <a:off x="-911975" y="618881"/>
              <a:ext cx="159600" cy="159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14" name="Google Shape;2114;p183"/>
            <p:cNvSpPr/>
            <p:nvPr/>
          </p:nvSpPr>
          <p:spPr>
            <a:xfrm>
              <a:off x="-204214" y="618881"/>
              <a:ext cx="159600" cy="159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15" name="Google Shape;2115;p183"/>
            <p:cNvSpPr/>
            <p:nvPr/>
          </p:nvSpPr>
          <p:spPr>
            <a:xfrm>
              <a:off x="-830978" y="618889"/>
              <a:ext cx="692100" cy="159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Google Sans"/>
                <a:ea typeface="Google Sans"/>
                <a:cs typeface="Google Sans"/>
                <a:sym typeface="Google Sans"/>
              </a:endParaRPr>
            </a:p>
          </p:txBody>
        </p:sp>
      </p:grpSp>
      <p:grpSp>
        <p:nvGrpSpPr>
          <p:cNvPr id="2116" name="Google Shape;2116;p183"/>
          <p:cNvGrpSpPr/>
          <p:nvPr/>
        </p:nvGrpSpPr>
        <p:grpSpPr>
          <a:xfrm>
            <a:off x="381009" y="2571756"/>
            <a:ext cx="2118442" cy="389779"/>
            <a:chOff x="-911975" y="618881"/>
            <a:chExt cx="867361" cy="159608"/>
          </a:xfrm>
        </p:grpSpPr>
        <p:sp>
          <p:nvSpPr>
            <p:cNvPr id="2117" name="Google Shape;2117;p183"/>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18" name="Google Shape;2118;p183"/>
            <p:cNvSpPr/>
            <p:nvPr/>
          </p:nvSpPr>
          <p:spPr>
            <a:xfrm>
              <a:off x="-204214"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19" name="Google Shape;2119;p183"/>
            <p:cNvSpPr/>
            <p:nvPr/>
          </p:nvSpPr>
          <p:spPr>
            <a:xfrm>
              <a:off x="-830978" y="618889"/>
              <a:ext cx="692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Google Sans"/>
                <a:ea typeface="Google Sans"/>
                <a:cs typeface="Google Sans"/>
                <a:sym typeface="Google Sans"/>
              </a:endParaRPr>
            </a:p>
          </p:txBody>
        </p:sp>
      </p:grpSp>
      <p:sp>
        <p:nvSpPr>
          <p:cNvPr id="2120" name="Google Shape;2120;p183"/>
          <p:cNvSpPr txBox="1"/>
          <p:nvPr>
            <p:ph idx="1" type="body"/>
          </p:nvPr>
        </p:nvSpPr>
        <p:spPr>
          <a:xfrm>
            <a:off x="457200" y="2571750"/>
            <a:ext cx="1888200" cy="525900"/>
          </a:xfrm>
          <a:prstGeom prst="rect">
            <a:avLst/>
          </a:prstGeom>
        </p:spPr>
        <p:txBody>
          <a:bodyPr anchorCtr="0" anchor="t" bIns="91425" lIns="90000" spcFirstLastPara="1" rIns="91425" wrap="square" tIns="91425">
            <a:noAutofit/>
          </a:bodyPr>
          <a:lstStyle/>
          <a:p>
            <a:pPr indent="0" lvl="0" marL="0" rtl="0" algn="l">
              <a:spcBef>
                <a:spcPts val="0"/>
              </a:spcBef>
              <a:spcAft>
                <a:spcPts val="0"/>
              </a:spcAft>
              <a:buNone/>
            </a:pPr>
            <a:r>
              <a:rPr lang="en"/>
              <a:t>Smart Bidding</a:t>
            </a:r>
            <a:endParaRPr/>
          </a:p>
        </p:txBody>
      </p:sp>
      <p:sp>
        <p:nvSpPr>
          <p:cNvPr id="2121" name="Google Shape;2121;p183"/>
          <p:cNvSpPr txBox="1"/>
          <p:nvPr>
            <p:ph idx="2" type="body"/>
          </p:nvPr>
        </p:nvSpPr>
        <p:spPr>
          <a:xfrm>
            <a:off x="3275750" y="2571750"/>
            <a:ext cx="1888200" cy="525900"/>
          </a:xfrm>
          <a:prstGeom prst="rect">
            <a:avLst/>
          </a:prstGeom>
        </p:spPr>
        <p:txBody>
          <a:bodyPr anchorCtr="0" anchor="t" bIns="91425" lIns="90000" spcFirstLastPara="1" rIns="91425" wrap="square" tIns="91425">
            <a:noAutofit/>
          </a:bodyPr>
          <a:lstStyle/>
          <a:p>
            <a:pPr indent="0" lvl="0" marL="0" rtl="0" algn="l">
              <a:spcBef>
                <a:spcPts val="0"/>
              </a:spcBef>
              <a:spcAft>
                <a:spcPts val="0"/>
              </a:spcAft>
              <a:buNone/>
            </a:pPr>
            <a:r>
              <a:rPr lang="en"/>
              <a:t>Broad match</a:t>
            </a:r>
            <a:endParaRPr/>
          </a:p>
        </p:txBody>
      </p:sp>
      <p:sp>
        <p:nvSpPr>
          <p:cNvPr id="2122" name="Google Shape;2122;p183"/>
          <p:cNvSpPr txBox="1"/>
          <p:nvPr>
            <p:ph idx="4" type="body"/>
          </p:nvPr>
        </p:nvSpPr>
        <p:spPr>
          <a:xfrm>
            <a:off x="3276600" y="2961525"/>
            <a:ext cx="2042400" cy="14124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lang="en" sz="1000"/>
              <a:t>Finds new, high-performing queries and emerging trends</a:t>
            </a:r>
            <a:endParaRPr sz="1000"/>
          </a:p>
        </p:txBody>
      </p:sp>
      <p:sp>
        <p:nvSpPr>
          <p:cNvPr id="2123" name="Google Shape;2123;p183"/>
          <p:cNvSpPr txBox="1"/>
          <p:nvPr>
            <p:ph idx="5" type="body"/>
          </p:nvPr>
        </p:nvSpPr>
        <p:spPr>
          <a:xfrm>
            <a:off x="456350" y="2961525"/>
            <a:ext cx="2042400" cy="1412400"/>
          </a:xfrm>
          <a:prstGeom prst="rect">
            <a:avLst/>
          </a:prstGeom>
        </p:spPr>
        <p:txBody>
          <a:bodyPr anchorCtr="0" anchor="t" bIns="91425" lIns="91425" spcFirstLastPara="1" rIns="91425" wrap="square" tIns="180000">
            <a:noAutofit/>
          </a:bodyPr>
          <a:lstStyle/>
          <a:p>
            <a:pPr indent="0" lvl="0" marL="0" rtl="0" algn="l">
              <a:spcBef>
                <a:spcPts val="0"/>
              </a:spcBef>
              <a:spcAft>
                <a:spcPts val="0"/>
              </a:spcAft>
              <a:buNone/>
            </a:pPr>
            <a:r>
              <a:rPr lang="en" sz="1000"/>
              <a:t>Delivers the right bid for each query at the right price</a:t>
            </a:r>
            <a:endParaRPr sz="1000"/>
          </a:p>
        </p:txBody>
      </p:sp>
      <p:sp>
        <p:nvSpPr>
          <p:cNvPr id="2124" name="Google Shape;2124;p183"/>
          <p:cNvSpPr txBox="1"/>
          <p:nvPr>
            <p:ph idx="6" type="body"/>
          </p:nvPr>
        </p:nvSpPr>
        <p:spPr>
          <a:xfrm>
            <a:off x="6094300" y="2961525"/>
            <a:ext cx="1888200" cy="1412400"/>
          </a:xfrm>
          <a:prstGeom prst="rect">
            <a:avLst/>
          </a:prstGeom>
        </p:spPr>
        <p:txBody>
          <a:bodyPr anchorCtr="0" anchor="t" bIns="91425" lIns="91425" spcFirstLastPara="1" rIns="91425" wrap="square" tIns="180000">
            <a:noAutofit/>
          </a:bodyPr>
          <a:lstStyle/>
          <a:p>
            <a:pPr indent="0" lvl="0" marL="0" rtl="0" algn="l">
              <a:spcBef>
                <a:spcPts val="0"/>
              </a:spcBef>
              <a:spcAft>
                <a:spcPts val="0"/>
              </a:spcAft>
              <a:buNone/>
            </a:pPr>
            <a:r>
              <a:rPr lang="en" sz="1000"/>
              <a:t>Automatically assembles </a:t>
            </a:r>
            <a:br>
              <a:rPr lang="en" sz="1000"/>
            </a:br>
            <a:r>
              <a:rPr lang="en" sz="1000"/>
              <a:t>the most relevant creative — </a:t>
            </a:r>
            <a:r>
              <a:rPr lang="en" sz="1000"/>
              <a:t>even helping you show for new queries</a:t>
            </a:r>
            <a:endParaRPr sz="1000"/>
          </a:p>
        </p:txBody>
      </p:sp>
      <p:sp>
        <p:nvSpPr>
          <p:cNvPr id="2125" name="Google Shape;2125;p183"/>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First, start with </a:t>
            </a:r>
            <a:r>
              <a:rPr b="1" lang="en"/>
              <a:t>Smart Bidding</a:t>
            </a:r>
            <a:r>
              <a:rPr lang="en" sz="2400"/>
              <a:t>.</a:t>
            </a:r>
            <a:endParaRPr sz="2400"/>
          </a:p>
        </p:txBody>
      </p:sp>
      <p:cxnSp>
        <p:nvCxnSpPr>
          <p:cNvPr id="2126" name="Google Shape;2126;p183"/>
          <p:cNvCxnSpPr/>
          <p:nvPr/>
        </p:nvCxnSpPr>
        <p:spPr>
          <a:xfrm>
            <a:off x="3275400" y="3155775"/>
            <a:ext cx="0" cy="389700"/>
          </a:xfrm>
          <a:prstGeom prst="straightConnector1">
            <a:avLst/>
          </a:prstGeom>
          <a:noFill/>
          <a:ln cap="flat" cmpd="sng" w="9525">
            <a:solidFill>
              <a:schemeClr val="dk2"/>
            </a:solidFill>
            <a:prstDash val="solid"/>
            <a:round/>
            <a:headEnd len="med" w="med" type="none"/>
            <a:tailEnd len="med" w="med" type="none"/>
          </a:ln>
        </p:spPr>
      </p:cxnSp>
      <p:cxnSp>
        <p:nvCxnSpPr>
          <p:cNvPr id="2127" name="Google Shape;2127;p183"/>
          <p:cNvCxnSpPr/>
          <p:nvPr/>
        </p:nvCxnSpPr>
        <p:spPr>
          <a:xfrm>
            <a:off x="6094300" y="3155772"/>
            <a:ext cx="0" cy="823500"/>
          </a:xfrm>
          <a:prstGeom prst="straightConnector1">
            <a:avLst/>
          </a:prstGeom>
          <a:noFill/>
          <a:ln cap="flat" cmpd="sng" w="9525">
            <a:solidFill>
              <a:schemeClr val="dk2"/>
            </a:solidFill>
            <a:prstDash val="solid"/>
            <a:round/>
            <a:headEnd len="med" w="med" type="none"/>
            <a:tailEnd len="med" w="med" type="none"/>
          </a:ln>
        </p:spPr>
      </p:cxnSp>
      <p:cxnSp>
        <p:nvCxnSpPr>
          <p:cNvPr id="2128" name="Google Shape;2128;p183"/>
          <p:cNvCxnSpPr/>
          <p:nvPr/>
        </p:nvCxnSpPr>
        <p:spPr>
          <a:xfrm>
            <a:off x="453950" y="3155775"/>
            <a:ext cx="0" cy="389700"/>
          </a:xfrm>
          <a:prstGeom prst="straightConnector1">
            <a:avLst/>
          </a:prstGeom>
          <a:noFill/>
          <a:ln cap="flat" cmpd="sng" w="9525">
            <a:solidFill>
              <a:schemeClr val="accent2"/>
            </a:solidFill>
            <a:prstDash val="solid"/>
            <a:round/>
            <a:headEnd len="med" w="med" type="none"/>
            <a:tailEnd len="med" w="med" type="none"/>
          </a:ln>
        </p:spPr>
      </p:cxnSp>
      <p:sp>
        <p:nvSpPr>
          <p:cNvPr id="2129" name="Google Shape;2129;p183"/>
          <p:cNvSpPr/>
          <p:nvPr/>
        </p:nvSpPr>
        <p:spPr>
          <a:xfrm>
            <a:off x="2644380" y="2519009"/>
            <a:ext cx="410400" cy="410400"/>
          </a:xfrm>
          <a:prstGeom prst="ellipse">
            <a:avLst/>
          </a:prstGeom>
          <a:noFill/>
          <a:ln cap="flat" cmpd="sng" w="9525">
            <a:solidFill>
              <a:schemeClr val="lt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lt1"/>
                </a:solidFill>
                <a:latin typeface="Google Sans"/>
                <a:ea typeface="Google Sans"/>
                <a:cs typeface="Google Sans"/>
                <a:sym typeface="Google Sans"/>
              </a:rPr>
              <a:t>+</a:t>
            </a:r>
            <a:endParaRPr sz="2400">
              <a:solidFill>
                <a:schemeClr val="lt1"/>
              </a:solidFill>
              <a:latin typeface="Google Sans"/>
              <a:ea typeface="Google Sans"/>
              <a:cs typeface="Google Sans"/>
              <a:sym typeface="Google Sans"/>
            </a:endParaRPr>
          </a:p>
        </p:txBody>
      </p:sp>
      <p:sp>
        <p:nvSpPr>
          <p:cNvPr id="2130" name="Google Shape;2130;p183"/>
          <p:cNvSpPr/>
          <p:nvPr/>
        </p:nvSpPr>
        <p:spPr>
          <a:xfrm>
            <a:off x="5462930" y="2519009"/>
            <a:ext cx="410400" cy="410400"/>
          </a:xfrm>
          <a:prstGeom prst="ellipse">
            <a:avLst/>
          </a:prstGeom>
          <a:noFill/>
          <a:ln cap="flat" cmpd="sng" w="9525">
            <a:solidFill>
              <a:schemeClr val="lt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lt1"/>
                </a:solidFill>
                <a:latin typeface="Google Sans"/>
                <a:ea typeface="Google Sans"/>
                <a:cs typeface="Google Sans"/>
                <a:sym typeface="Google Sans"/>
              </a:rPr>
              <a:t>+</a:t>
            </a:r>
            <a:endParaRPr sz="2400">
              <a:solidFill>
                <a:schemeClr val="lt1"/>
              </a:solidFill>
              <a:latin typeface="Google Sans"/>
              <a:ea typeface="Google Sans"/>
              <a:cs typeface="Google Sans"/>
              <a:sym typeface="Google Sans"/>
            </a:endParaRPr>
          </a:p>
        </p:txBody>
      </p:sp>
      <p:sp>
        <p:nvSpPr>
          <p:cNvPr id="2131" name="Google Shape;2131;p183"/>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5" name="Shape 2135"/>
        <p:cNvGrpSpPr/>
        <p:nvPr/>
      </p:nvGrpSpPr>
      <p:grpSpPr>
        <a:xfrm>
          <a:off x="0" y="0"/>
          <a:ext cx="0" cy="0"/>
          <a:chOff x="0" y="0"/>
          <a:chExt cx="0" cy="0"/>
        </a:xfrm>
      </p:grpSpPr>
      <p:sp>
        <p:nvSpPr>
          <p:cNvPr id="2136" name="Google Shape;2136;p184"/>
          <p:cNvSpPr txBox="1"/>
          <p:nvPr>
            <p:ph type="title"/>
          </p:nvPr>
        </p:nvSpPr>
        <p:spPr>
          <a:xfrm>
            <a:off x="459400" y="687575"/>
            <a:ext cx="5882100" cy="863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2400"/>
              <a:t>More than 80% of advertisers are already using </a:t>
            </a:r>
            <a:r>
              <a:rPr b="1" lang="en" sz="2400"/>
              <a:t>automated bidding </a:t>
            </a:r>
            <a:r>
              <a:rPr lang="en" sz="2400"/>
              <a:t>to...</a:t>
            </a:r>
            <a:endParaRPr sz="2400"/>
          </a:p>
        </p:txBody>
      </p:sp>
      <p:cxnSp>
        <p:nvCxnSpPr>
          <p:cNvPr id="2137" name="Google Shape;2137;p184"/>
          <p:cNvCxnSpPr/>
          <p:nvPr/>
        </p:nvCxnSpPr>
        <p:spPr>
          <a:xfrm>
            <a:off x="459400" y="4133286"/>
            <a:ext cx="0" cy="361800"/>
          </a:xfrm>
          <a:prstGeom prst="straightConnector1">
            <a:avLst/>
          </a:prstGeom>
          <a:noFill/>
          <a:ln cap="flat" cmpd="sng" w="9525">
            <a:solidFill>
              <a:schemeClr val="accent2"/>
            </a:solidFill>
            <a:prstDash val="solid"/>
            <a:round/>
            <a:headEnd len="med" w="med" type="none"/>
            <a:tailEnd len="med" w="med" type="none"/>
          </a:ln>
        </p:spPr>
      </p:cxnSp>
      <p:cxnSp>
        <p:nvCxnSpPr>
          <p:cNvPr id="2138" name="Google Shape;2138;p184"/>
          <p:cNvCxnSpPr/>
          <p:nvPr/>
        </p:nvCxnSpPr>
        <p:spPr>
          <a:xfrm>
            <a:off x="3277600" y="4133282"/>
            <a:ext cx="0" cy="361800"/>
          </a:xfrm>
          <a:prstGeom prst="straightConnector1">
            <a:avLst/>
          </a:prstGeom>
          <a:noFill/>
          <a:ln cap="flat" cmpd="sng" w="9525">
            <a:solidFill>
              <a:schemeClr val="accent2"/>
            </a:solidFill>
            <a:prstDash val="solid"/>
            <a:round/>
            <a:headEnd len="med" w="med" type="none"/>
            <a:tailEnd len="med" w="med" type="none"/>
          </a:ln>
        </p:spPr>
      </p:cxnSp>
      <p:cxnSp>
        <p:nvCxnSpPr>
          <p:cNvPr id="2139" name="Google Shape;2139;p184"/>
          <p:cNvCxnSpPr/>
          <p:nvPr/>
        </p:nvCxnSpPr>
        <p:spPr>
          <a:xfrm>
            <a:off x="6096500" y="4133275"/>
            <a:ext cx="0" cy="361800"/>
          </a:xfrm>
          <a:prstGeom prst="straightConnector1">
            <a:avLst/>
          </a:prstGeom>
          <a:noFill/>
          <a:ln cap="flat" cmpd="sng" w="9525">
            <a:solidFill>
              <a:schemeClr val="accent2"/>
            </a:solidFill>
            <a:prstDash val="solid"/>
            <a:round/>
            <a:headEnd len="med" w="med" type="none"/>
            <a:tailEnd len="med" w="med" type="none"/>
          </a:ln>
        </p:spPr>
      </p:cxnSp>
      <p:sp>
        <p:nvSpPr>
          <p:cNvPr id="2140" name="Google Shape;2140;p184"/>
          <p:cNvSpPr txBox="1"/>
          <p:nvPr>
            <p:ph idx="1" type="body"/>
          </p:nvPr>
        </p:nvSpPr>
        <p:spPr>
          <a:xfrm>
            <a:off x="458350" y="4019100"/>
            <a:ext cx="2590200" cy="510300"/>
          </a:xfrm>
          <a:prstGeom prst="rect">
            <a:avLst/>
          </a:prstGeom>
        </p:spPr>
        <p:txBody>
          <a:bodyPr anchorCtr="0" anchor="ctr" bIns="0" lIns="90000" spcFirstLastPara="1" rIns="91425" wrap="square" tIns="91425">
            <a:noAutofit/>
          </a:bodyPr>
          <a:lstStyle/>
          <a:p>
            <a:pPr indent="0" lvl="0" marL="0" rtl="0" algn="l">
              <a:lnSpc>
                <a:spcPct val="120000"/>
              </a:lnSpc>
              <a:spcBef>
                <a:spcPts val="0"/>
              </a:spcBef>
              <a:spcAft>
                <a:spcPts val="0"/>
              </a:spcAft>
              <a:buNone/>
            </a:pPr>
            <a:r>
              <a:rPr lang="en" sz="1000"/>
              <a:t>Adjust to a </a:t>
            </a:r>
            <a:br>
              <a:rPr lang="en" sz="1000"/>
            </a:br>
            <a:r>
              <a:rPr lang="en" sz="1000"/>
              <a:t>dynamic market</a:t>
            </a:r>
            <a:endParaRPr sz="1000"/>
          </a:p>
        </p:txBody>
      </p:sp>
      <p:sp>
        <p:nvSpPr>
          <p:cNvPr id="2141" name="Google Shape;2141;p184"/>
          <p:cNvSpPr txBox="1"/>
          <p:nvPr>
            <p:ph idx="1" type="body"/>
          </p:nvPr>
        </p:nvSpPr>
        <p:spPr>
          <a:xfrm>
            <a:off x="3276550" y="4019100"/>
            <a:ext cx="2590200" cy="510300"/>
          </a:xfrm>
          <a:prstGeom prst="rect">
            <a:avLst/>
          </a:prstGeom>
        </p:spPr>
        <p:txBody>
          <a:bodyPr anchorCtr="0" anchor="ctr" bIns="0" lIns="90000" spcFirstLastPara="1" rIns="91425" wrap="square" tIns="91425">
            <a:noAutofit/>
          </a:bodyPr>
          <a:lstStyle/>
          <a:p>
            <a:pPr indent="0" lvl="0" marL="0" rtl="0" algn="l">
              <a:lnSpc>
                <a:spcPct val="120000"/>
              </a:lnSpc>
              <a:spcBef>
                <a:spcPts val="0"/>
              </a:spcBef>
              <a:spcAft>
                <a:spcPts val="0"/>
              </a:spcAft>
              <a:buNone/>
            </a:pPr>
            <a:r>
              <a:rPr lang="en" sz="1000"/>
              <a:t>Utilize </a:t>
            </a:r>
            <a:br>
              <a:rPr lang="en" sz="1000"/>
            </a:br>
            <a:r>
              <a:rPr lang="en" sz="1000"/>
              <a:t>more signals</a:t>
            </a:r>
            <a:endParaRPr sz="1000"/>
          </a:p>
        </p:txBody>
      </p:sp>
      <p:sp>
        <p:nvSpPr>
          <p:cNvPr id="2142" name="Google Shape;2142;p184"/>
          <p:cNvSpPr txBox="1"/>
          <p:nvPr>
            <p:ph idx="1" type="body"/>
          </p:nvPr>
        </p:nvSpPr>
        <p:spPr>
          <a:xfrm>
            <a:off x="6095450" y="4019100"/>
            <a:ext cx="2590200" cy="510300"/>
          </a:xfrm>
          <a:prstGeom prst="rect">
            <a:avLst/>
          </a:prstGeom>
        </p:spPr>
        <p:txBody>
          <a:bodyPr anchorCtr="0" anchor="ctr" bIns="0" lIns="90000" spcFirstLastPara="1" rIns="91425" wrap="square" tIns="91425">
            <a:noAutofit/>
          </a:bodyPr>
          <a:lstStyle/>
          <a:p>
            <a:pPr indent="0" lvl="0" marL="0" rtl="0" algn="l">
              <a:lnSpc>
                <a:spcPct val="120000"/>
              </a:lnSpc>
              <a:spcBef>
                <a:spcPts val="0"/>
              </a:spcBef>
              <a:spcAft>
                <a:spcPts val="0"/>
              </a:spcAft>
              <a:buNone/>
            </a:pPr>
            <a:r>
              <a:rPr lang="en" sz="1000"/>
              <a:t>Reach </a:t>
            </a:r>
            <a:br>
              <a:rPr lang="en" sz="1000"/>
            </a:br>
            <a:r>
              <a:rPr lang="en" sz="1000"/>
              <a:t>performance goals</a:t>
            </a:r>
            <a:endParaRPr sz="1000"/>
          </a:p>
        </p:txBody>
      </p:sp>
      <p:pic>
        <p:nvPicPr>
          <p:cNvPr id="2143" name="Google Shape;2143;p184"/>
          <p:cNvPicPr preferRelativeResize="0"/>
          <p:nvPr/>
        </p:nvPicPr>
        <p:blipFill rotWithShape="1">
          <a:blip r:embed="rId3">
            <a:alphaModFix/>
          </a:blip>
          <a:srcRect b="0" l="7177" r="7177" t="0"/>
          <a:stretch/>
        </p:blipFill>
        <p:spPr>
          <a:xfrm>
            <a:off x="459400" y="2391125"/>
            <a:ext cx="1279901" cy="1494400"/>
          </a:xfrm>
          <a:prstGeom prst="rect">
            <a:avLst/>
          </a:prstGeom>
          <a:noFill/>
          <a:ln>
            <a:noFill/>
          </a:ln>
        </p:spPr>
      </p:pic>
      <p:pic>
        <p:nvPicPr>
          <p:cNvPr id="2144" name="Google Shape;2144;p184"/>
          <p:cNvPicPr preferRelativeResize="0"/>
          <p:nvPr/>
        </p:nvPicPr>
        <p:blipFill rotWithShape="1">
          <a:blip r:embed="rId4">
            <a:alphaModFix/>
          </a:blip>
          <a:srcRect b="0" l="0" r="0" t="0"/>
          <a:stretch/>
        </p:blipFill>
        <p:spPr>
          <a:xfrm>
            <a:off x="6024864" y="2455794"/>
            <a:ext cx="1452401" cy="1452400"/>
          </a:xfrm>
          <a:prstGeom prst="rect">
            <a:avLst/>
          </a:prstGeom>
          <a:noFill/>
          <a:ln>
            <a:noFill/>
          </a:ln>
        </p:spPr>
      </p:pic>
      <p:pic>
        <p:nvPicPr>
          <p:cNvPr id="2145" name="Google Shape;2145;p184"/>
          <p:cNvPicPr preferRelativeResize="0"/>
          <p:nvPr/>
        </p:nvPicPr>
        <p:blipFill rotWithShape="1">
          <a:blip r:embed="rId5">
            <a:alphaModFix/>
          </a:blip>
          <a:srcRect b="0" l="0" r="0" t="0"/>
          <a:stretch/>
        </p:blipFill>
        <p:spPr>
          <a:xfrm>
            <a:off x="3156188" y="2538475"/>
            <a:ext cx="1347025" cy="1347051"/>
          </a:xfrm>
          <a:prstGeom prst="rect">
            <a:avLst/>
          </a:prstGeom>
          <a:noFill/>
          <a:ln>
            <a:noFill/>
          </a:ln>
        </p:spPr>
      </p:pic>
      <p:sp>
        <p:nvSpPr>
          <p:cNvPr id="2146" name="Google Shape;2146;p184"/>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
        <p:nvSpPr>
          <p:cNvPr id="2147" name="Google Shape;2147;p184"/>
          <p:cNvSpPr/>
          <p:nvPr/>
        </p:nvSpPr>
        <p:spPr>
          <a:xfrm>
            <a:off x="457193" y="4742825"/>
            <a:ext cx="28203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 ‘80%’ - Google Internal Data, Global, Mar. 16, 2021 to Apr. 12, 2021</a:t>
            </a:r>
            <a:endParaRPr sz="600">
              <a:solidFill>
                <a:schemeClr val="dk1"/>
              </a:solidFill>
              <a:latin typeface="Google Sans"/>
              <a:ea typeface="Google Sans"/>
              <a:cs typeface="Google Sans"/>
              <a:sym typeface="Google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1" name="Shape 2151"/>
        <p:cNvGrpSpPr/>
        <p:nvPr/>
      </p:nvGrpSpPr>
      <p:grpSpPr>
        <a:xfrm>
          <a:off x="0" y="0"/>
          <a:ext cx="0" cy="0"/>
          <a:chOff x="0" y="0"/>
          <a:chExt cx="0" cy="0"/>
        </a:xfrm>
      </p:grpSpPr>
      <p:grpSp>
        <p:nvGrpSpPr>
          <p:cNvPr id="2152" name="Google Shape;2152;p185"/>
          <p:cNvGrpSpPr/>
          <p:nvPr/>
        </p:nvGrpSpPr>
        <p:grpSpPr>
          <a:xfrm>
            <a:off x="3302172" y="2133625"/>
            <a:ext cx="2539642" cy="2539642"/>
            <a:chOff x="5405675" y="1773625"/>
            <a:chExt cx="2912100" cy="2912100"/>
          </a:xfrm>
        </p:grpSpPr>
        <p:sp>
          <p:nvSpPr>
            <p:cNvPr id="2153" name="Google Shape;2153;p185"/>
            <p:cNvSpPr/>
            <p:nvPr/>
          </p:nvSpPr>
          <p:spPr>
            <a:xfrm>
              <a:off x="5405675" y="1773625"/>
              <a:ext cx="2912100" cy="2912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85"/>
            <p:cNvSpPr/>
            <p:nvPr/>
          </p:nvSpPr>
          <p:spPr>
            <a:xfrm>
              <a:off x="6090725" y="2458675"/>
              <a:ext cx="1542000" cy="1542000"/>
            </a:xfrm>
            <a:prstGeom prst="ellipse">
              <a:avLst/>
            </a:pr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5" name="Google Shape;2155;p185"/>
          <p:cNvSpPr txBox="1"/>
          <p:nvPr>
            <p:ph type="title"/>
          </p:nvPr>
        </p:nvSpPr>
        <p:spPr>
          <a:xfrm>
            <a:off x="457200" y="687575"/>
            <a:ext cx="6819300" cy="8652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a:t>Smart Bidding uses </a:t>
            </a:r>
            <a:r>
              <a:rPr b="1" lang="en"/>
              <a:t>billions of combinations</a:t>
            </a:r>
            <a:r>
              <a:rPr lang="en"/>
              <a:t> </a:t>
            </a:r>
            <a:br>
              <a:rPr lang="en"/>
            </a:br>
            <a:r>
              <a:rPr lang="en"/>
              <a:t>of signals in </a:t>
            </a:r>
            <a:r>
              <a:rPr b="1" lang="en"/>
              <a:t>each</a:t>
            </a:r>
            <a:r>
              <a:rPr lang="en"/>
              <a:t> auction</a:t>
            </a:r>
            <a:endParaRPr/>
          </a:p>
        </p:txBody>
      </p:sp>
      <p:sp>
        <p:nvSpPr>
          <p:cNvPr id="2156" name="Google Shape;2156;p185"/>
          <p:cNvSpPr txBox="1"/>
          <p:nvPr/>
        </p:nvSpPr>
        <p:spPr>
          <a:xfrm>
            <a:off x="4109946" y="3189751"/>
            <a:ext cx="931200" cy="41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Google Sans Medium"/>
                <a:ea typeface="Google Sans Medium"/>
                <a:cs typeface="Google Sans Medium"/>
                <a:sym typeface="Google Sans Medium"/>
              </a:rPr>
              <a:t>Query</a:t>
            </a:r>
            <a:endParaRPr>
              <a:solidFill>
                <a:schemeClr val="dk1"/>
              </a:solidFill>
              <a:latin typeface="Google Sans Medium"/>
              <a:ea typeface="Google Sans Medium"/>
              <a:cs typeface="Google Sans Medium"/>
              <a:sym typeface="Google Sans Medium"/>
            </a:endParaRPr>
          </a:p>
        </p:txBody>
      </p:sp>
      <p:sp>
        <p:nvSpPr>
          <p:cNvPr id="2157" name="Google Shape;2157;p185"/>
          <p:cNvSpPr txBox="1"/>
          <p:nvPr/>
        </p:nvSpPr>
        <p:spPr>
          <a:xfrm>
            <a:off x="3311555" y="3260504"/>
            <a:ext cx="6090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Time</a:t>
            </a:r>
            <a:endParaRPr sz="1000">
              <a:solidFill>
                <a:srgbClr val="FFFFFF"/>
              </a:solidFill>
              <a:latin typeface="Google Sans"/>
              <a:ea typeface="Google Sans"/>
              <a:cs typeface="Google Sans"/>
              <a:sym typeface="Google Sans"/>
            </a:endParaRPr>
          </a:p>
        </p:txBody>
      </p:sp>
      <p:sp>
        <p:nvSpPr>
          <p:cNvPr id="2158" name="Google Shape;2158;p185"/>
          <p:cNvSpPr txBox="1"/>
          <p:nvPr/>
        </p:nvSpPr>
        <p:spPr>
          <a:xfrm>
            <a:off x="5222671" y="3253875"/>
            <a:ext cx="580500" cy="28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Device</a:t>
            </a:r>
            <a:endParaRPr sz="1000">
              <a:solidFill>
                <a:srgbClr val="FFFFFF"/>
              </a:solidFill>
              <a:latin typeface="Google Sans"/>
              <a:ea typeface="Google Sans"/>
              <a:cs typeface="Google Sans"/>
              <a:sym typeface="Google Sans"/>
            </a:endParaRPr>
          </a:p>
        </p:txBody>
      </p:sp>
      <p:sp>
        <p:nvSpPr>
          <p:cNvPr id="2159" name="Google Shape;2159;p185"/>
          <p:cNvSpPr txBox="1"/>
          <p:nvPr/>
        </p:nvSpPr>
        <p:spPr>
          <a:xfrm>
            <a:off x="4145285" y="4242202"/>
            <a:ext cx="8955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Location</a:t>
            </a:r>
            <a:endParaRPr sz="1000">
              <a:solidFill>
                <a:srgbClr val="FFFFFF"/>
              </a:solidFill>
              <a:latin typeface="Google Sans"/>
              <a:ea typeface="Google Sans"/>
              <a:cs typeface="Google Sans"/>
              <a:sym typeface="Google Sans"/>
            </a:endParaRPr>
          </a:p>
        </p:txBody>
      </p:sp>
      <p:sp>
        <p:nvSpPr>
          <p:cNvPr id="2160" name="Google Shape;2160;p185"/>
          <p:cNvSpPr txBox="1"/>
          <p:nvPr/>
        </p:nvSpPr>
        <p:spPr>
          <a:xfrm>
            <a:off x="4143367" y="2290484"/>
            <a:ext cx="895500" cy="2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Interests</a:t>
            </a:r>
            <a:endParaRPr sz="1000">
              <a:solidFill>
                <a:srgbClr val="FFFFFF"/>
              </a:solidFill>
              <a:latin typeface="Google Sans"/>
              <a:ea typeface="Google Sans"/>
              <a:cs typeface="Google Sans"/>
              <a:sym typeface="Google Sans"/>
            </a:endParaRPr>
          </a:p>
        </p:txBody>
      </p:sp>
      <p:grpSp>
        <p:nvGrpSpPr>
          <p:cNvPr id="2161" name="Google Shape;2161;p185"/>
          <p:cNvGrpSpPr/>
          <p:nvPr/>
        </p:nvGrpSpPr>
        <p:grpSpPr>
          <a:xfrm>
            <a:off x="3064800" y="1916138"/>
            <a:ext cx="3014500" cy="2666513"/>
            <a:chOff x="1907225" y="1926038"/>
            <a:chExt cx="3014500" cy="2666513"/>
          </a:xfrm>
        </p:grpSpPr>
        <p:cxnSp>
          <p:nvCxnSpPr>
            <p:cNvPr id="2162" name="Google Shape;2162;p185"/>
            <p:cNvCxnSpPr/>
            <p:nvPr/>
          </p:nvCxnSpPr>
          <p:spPr>
            <a:xfrm>
              <a:off x="1907225" y="3412988"/>
              <a:ext cx="146400" cy="600"/>
            </a:xfrm>
            <a:prstGeom prst="straightConnector1">
              <a:avLst/>
            </a:prstGeom>
            <a:noFill/>
            <a:ln cap="flat" cmpd="sng" w="9525">
              <a:solidFill>
                <a:schemeClr val="lt1"/>
              </a:solidFill>
              <a:prstDash val="solid"/>
              <a:round/>
              <a:headEnd len="med" w="med" type="none"/>
              <a:tailEnd len="med" w="med" type="none"/>
            </a:ln>
          </p:spPr>
        </p:cxnSp>
        <p:grpSp>
          <p:nvGrpSpPr>
            <p:cNvPr id="2163" name="Google Shape;2163;p185"/>
            <p:cNvGrpSpPr/>
            <p:nvPr/>
          </p:nvGrpSpPr>
          <p:grpSpPr>
            <a:xfrm>
              <a:off x="1907225" y="1926038"/>
              <a:ext cx="3014500" cy="2666513"/>
              <a:chOff x="1907225" y="1926038"/>
              <a:chExt cx="3014500" cy="2666513"/>
            </a:xfrm>
          </p:grpSpPr>
          <p:sp>
            <p:nvSpPr>
              <p:cNvPr id="2164" name="Google Shape;2164;p185"/>
              <p:cNvSpPr/>
              <p:nvPr/>
            </p:nvSpPr>
            <p:spPr>
              <a:xfrm>
                <a:off x="3975625" y="4432950"/>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185"/>
              <p:cNvSpPr/>
              <p:nvPr/>
            </p:nvSpPr>
            <p:spPr>
              <a:xfrm>
                <a:off x="4466150" y="3918600"/>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185"/>
              <p:cNvSpPr/>
              <p:nvPr/>
            </p:nvSpPr>
            <p:spPr>
              <a:xfrm>
                <a:off x="4615925" y="3333188"/>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185"/>
              <p:cNvSpPr/>
              <p:nvPr/>
            </p:nvSpPr>
            <p:spPr>
              <a:xfrm>
                <a:off x="4466150" y="2747775"/>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185"/>
              <p:cNvSpPr/>
              <p:nvPr/>
            </p:nvSpPr>
            <p:spPr>
              <a:xfrm>
                <a:off x="3975625" y="2238175"/>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85"/>
              <p:cNvSpPr/>
              <p:nvPr/>
            </p:nvSpPr>
            <p:spPr>
              <a:xfrm>
                <a:off x="2687075" y="4432950"/>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85"/>
              <p:cNvSpPr/>
              <p:nvPr/>
            </p:nvSpPr>
            <p:spPr>
              <a:xfrm>
                <a:off x="2687075" y="2238175"/>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185"/>
              <p:cNvSpPr/>
              <p:nvPr/>
            </p:nvSpPr>
            <p:spPr>
              <a:xfrm>
                <a:off x="2203350" y="3918600"/>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185"/>
              <p:cNvSpPr/>
              <p:nvPr/>
            </p:nvSpPr>
            <p:spPr>
              <a:xfrm>
                <a:off x="2203350" y="2747775"/>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185"/>
              <p:cNvSpPr/>
              <p:nvPr/>
            </p:nvSpPr>
            <p:spPr>
              <a:xfrm>
                <a:off x="2060700" y="3333188"/>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185"/>
              <p:cNvSpPr/>
              <p:nvPr/>
            </p:nvSpPr>
            <p:spPr>
              <a:xfrm>
                <a:off x="3334763" y="2053838"/>
                <a:ext cx="159300" cy="159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75" name="Google Shape;2175;p185"/>
              <p:cNvCxnSpPr>
                <a:stCxn id="2174" idx="0"/>
                <a:endCxn id="2176" idx="2"/>
              </p:cNvCxnSpPr>
              <p:nvPr/>
            </p:nvCxnSpPr>
            <p:spPr>
              <a:xfrm flipH="1" rot="10800000">
                <a:off x="3414413" y="1926038"/>
                <a:ext cx="600" cy="127800"/>
              </a:xfrm>
              <a:prstGeom prst="straightConnector1">
                <a:avLst/>
              </a:prstGeom>
              <a:noFill/>
              <a:ln cap="flat" cmpd="sng" w="9525">
                <a:solidFill>
                  <a:schemeClr val="lt1"/>
                </a:solidFill>
                <a:prstDash val="solid"/>
                <a:round/>
                <a:headEnd len="med" w="med" type="none"/>
                <a:tailEnd len="med" w="med" type="none"/>
              </a:ln>
            </p:spPr>
          </p:cxnSp>
          <p:cxnSp>
            <p:nvCxnSpPr>
              <p:cNvPr id="2177" name="Google Shape;2177;p185"/>
              <p:cNvCxnSpPr>
                <a:stCxn id="2168" idx="6"/>
                <a:endCxn id="2178" idx="2"/>
              </p:cNvCxnSpPr>
              <p:nvPr/>
            </p:nvCxnSpPr>
            <p:spPr>
              <a:xfrm>
                <a:off x="4134925" y="2317975"/>
                <a:ext cx="784200" cy="0"/>
              </a:xfrm>
              <a:prstGeom prst="straightConnector1">
                <a:avLst/>
              </a:prstGeom>
              <a:noFill/>
              <a:ln cap="flat" cmpd="sng" w="9525">
                <a:solidFill>
                  <a:schemeClr val="lt1"/>
                </a:solidFill>
                <a:prstDash val="solid"/>
                <a:round/>
                <a:headEnd len="med" w="med" type="none"/>
                <a:tailEnd len="med" w="med" type="none"/>
              </a:ln>
            </p:spPr>
          </p:cxnSp>
          <p:cxnSp>
            <p:nvCxnSpPr>
              <p:cNvPr id="2179" name="Google Shape;2179;p185"/>
              <p:cNvCxnSpPr/>
              <p:nvPr/>
            </p:nvCxnSpPr>
            <p:spPr>
              <a:xfrm>
                <a:off x="4134925" y="4512750"/>
                <a:ext cx="784200" cy="0"/>
              </a:xfrm>
              <a:prstGeom prst="straightConnector1">
                <a:avLst/>
              </a:prstGeom>
              <a:noFill/>
              <a:ln cap="flat" cmpd="sng" w="9525">
                <a:solidFill>
                  <a:schemeClr val="lt1"/>
                </a:solidFill>
                <a:prstDash val="solid"/>
                <a:round/>
                <a:headEnd len="med" w="med" type="none"/>
                <a:tailEnd len="med" w="med" type="none"/>
              </a:ln>
            </p:spPr>
          </p:cxnSp>
          <p:cxnSp>
            <p:nvCxnSpPr>
              <p:cNvPr id="2180" name="Google Shape;2180;p185"/>
              <p:cNvCxnSpPr/>
              <p:nvPr/>
            </p:nvCxnSpPr>
            <p:spPr>
              <a:xfrm>
                <a:off x="1907225" y="2317975"/>
                <a:ext cx="784200" cy="0"/>
              </a:xfrm>
              <a:prstGeom prst="straightConnector1">
                <a:avLst/>
              </a:prstGeom>
              <a:noFill/>
              <a:ln cap="flat" cmpd="sng" w="9525">
                <a:solidFill>
                  <a:schemeClr val="lt1"/>
                </a:solidFill>
                <a:prstDash val="solid"/>
                <a:round/>
                <a:headEnd len="med" w="med" type="none"/>
                <a:tailEnd len="med" w="med" type="none"/>
              </a:ln>
            </p:spPr>
          </p:cxnSp>
          <p:cxnSp>
            <p:nvCxnSpPr>
              <p:cNvPr id="2181" name="Google Shape;2181;p185"/>
              <p:cNvCxnSpPr/>
              <p:nvPr/>
            </p:nvCxnSpPr>
            <p:spPr>
              <a:xfrm>
                <a:off x="1907225" y="4512750"/>
                <a:ext cx="784200" cy="0"/>
              </a:xfrm>
              <a:prstGeom prst="straightConnector1">
                <a:avLst/>
              </a:prstGeom>
              <a:noFill/>
              <a:ln cap="flat" cmpd="sng" w="9525">
                <a:solidFill>
                  <a:schemeClr val="lt1"/>
                </a:solidFill>
                <a:prstDash val="solid"/>
                <a:round/>
                <a:headEnd len="med" w="med" type="none"/>
                <a:tailEnd len="med" w="med" type="none"/>
              </a:ln>
            </p:spPr>
          </p:cxnSp>
          <p:cxnSp>
            <p:nvCxnSpPr>
              <p:cNvPr id="2182" name="Google Shape;2182;p185"/>
              <p:cNvCxnSpPr>
                <a:stCxn id="2165" idx="6"/>
              </p:cNvCxnSpPr>
              <p:nvPr/>
            </p:nvCxnSpPr>
            <p:spPr>
              <a:xfrm>
                <a:off x="4625450" y="3998400"/>
                <a:ext cx="293700" cy="0"/>
              </a:xfrm>
              <a:prstGeom prst="straightConnector1">
                <a:avLst/>
              </a:prstGeom>
              <a:noFill/>
              <a:ln cap="flat" cmpd="sng" w="9525">
                <a:solidFill>
                  <a:schemeClr val="lt1"/>
                </a:solidFill>
                <a:prstDash val="solid"/>
                <a:round/>
                <a:headEnd len="med" w="med" type="none"/>
                <a:tailEnd len="med" w="med" type="none"/>
              </a:ln>
            </p:spPr>
          </p:cxnSp>
          <p:cxnSp>
            <p:nvCxnSpPr>
              <p:cNvPr id="2183" name="Google Shape;2183;p185"/>
              <p:cNvCxnSpPr/>
              <p:nvPr/>
            </p:nvCxnSpPr>
            <p:spPr>
              <a:xfrm>
                <a:off x="4628025" y="2825588"/>
                <a:ext cx="293700" cy="0"/>
              </a:xfrm>
              <a:prstGeom prst="straightConnector1">
                <a:avLst/>
              </a:prstGeom>
              <a:noFill/>
              <a:ln cap="flat" cmpd="sng" w="9525">
                <a:solidFill>
                  <a:schemeClr val="lt1"/>
                </a:solidFill>
                <a:prstDash val="solid"/>
                <a:round/>
                <a:headEnd len="med" w="med" type="none"/>
                <a:tailEnd len="med" w="med" type="none"/>
              </a:ln>
            </p:spPr>
          </p:cxnSp>
          <p:cxnSp>
            <p:nvCxnSpPr>
              <p:cNvPr id="2184" name="Google Shape;2184;p185"/>
              <p:cNvCxnSpPr>
                <a:stCxn id="2166" idx="6"/>
              </p:cNvCxnSpPr>
              <p:nvPr/>
            </p:nvCxnSpPr>
            <p:spPr>
              <a:xfrm>
                <a:off x="4775225" y="3412988"/>
                <a:ext cx="146400" cy="600"/>
              </a:xfrm>
              <a:prstGeom prst="straightConnector1">
                <a:avLst/>
              </a:prstGeom>
              <a:noFill/>
              <a:ln cap="flat" cmpd="sng" w="9525">
                <a:solidFill>
                  <a:schemeClr val="lt1"/>
                </a:solidFill>
                <a:prstDash val="solid"/>
                <a:round/>
                <a:headEnd len="med" w="med" type="none"/>
                <a:tailEnd len="med" w="med" type="none"/>
              </a:ln>
            </p:spPr>
          </p:cxnSp>
          <p:cxnSp>
            <p:nvCxnSpPr>
              <p:cNvPr id="2185" name="Google Shape;2185;p185"/>
              <p:cNvCxnSpPr/>
              <p:nvPr/>
            </p:nvCxnSpPr>
            <p:spPr>
              <a:xfrm>
                <a:off x="1907225" y="3998400"/>
                <a:ext cx="293700" cy="0"/>
              </a:xfrm>
              <a:prstGeom prst="straightConnector1">
                <a:avLst/>
              </a:prstGeom>
              <a:noFill/>
              <a:ln cap="flat" cmpd="sng" w="9525">
                <a:solidFill>
                  <a:schemeClr val="lt1"/>
                </a:solidFill>
                <a:prstDash val="solid"/>
                <a:round/>
                <a:headEnd len="med" w="med" type="none"/>
                <a:tailEnd len="med" w="med" type="none"/>
              </a:ln>
            </p:spPr>
          </p:cxnSp>
          <p:cxnSp>
            <p:nvCxnSpPr>
              <p:cNvPr id="2186" name="Google Shape;2186;p185"/>
              <p:cNvCxnSpPr/>
              <p:nvPr/>
            </p:nvCxnSpPr>
            <p:spPr>
              <a:xfrm>
                <a:off x="1907225" y="2825588"/>
                <a:ext cx="293700" cy="0"/>
              </a:xfrm>
              <a:prstGeom prst="straightConnector1">
                <a:avLst/>
              </a:prstGeom>
              <a:noFill/>
              <a:ln cap="flat" cmpd="sng" w="9525">
                <a:solidFill>
                  <a:schemeClr val="lt1"/>
                </a:solidFill>
                <a:prstDash val="solid"/>
                <a:round/>
                <a:headEnd len="med" w="med" type="none"/>
                <a:tailEnd len="med" w="med" type="none"/>
              </a:ln>
            </p:spPr>
          </p:cxnSp>
        </p:grpSp>
      </p:grpSp>
      <p:grpSp>
        <p:nvGrpSpPr>
          <p:cNvPr id="2187" name="Google Shape;2187;p185"/>
          <p:cNvGrpSpPr/>
          <p:nvPr/>
        </p:nvGrpSpPr>
        <p:grpSpPr>
          <a:xfrm>
            <a:off x="3845788" y="1756419"/>
            <a:ext cx="1452400" cy="159606"/>
            <a:chOff x="-911975" y="618881"/>
            <a:chExt cx="1452400" cy="159606"/>
          </a:xfrm>
        </p:grpSpPr>
        <p:sp>
          <p:nvSpPr>
            <p:cNvPr id="2188" name="Google Shape;2188;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89" name="Google Shape;2189;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76" name="Google Shape;2176;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Location Intent</a:t>
              </a:r>
              <a:endParaRPr sz="800">
                <a:solidFill>
                  <a:srgbClr val="FFFFFF"/>
                </a:solidFill>
                <a:latin typeface="Google Sans"/>
                <a:ea typeface="Google Sans"/>
                <a:cs typeface="Google Sans"/>
                <a:sym typeface="Google Sans"/>
              </a:endParaRPr>
            </a:p>
          </p:txBody>
        </p:sp>
      </p:grpSp>
      <p:grpSp>
        <p:nvGrpSpPr>
          <p:cNvPr id="2190" name="Google Shape;2190;p185"/>
          <p:cNvGrpSpPr/>
          <p:nvPr/>
        </p:nvGrpSpPr>
        <p:grpSpPr>
          <a:xfrm>
            <a:off x="6076813" y="2228269"/>
            <a:ext cx="1452400" cy="159606"/>
            <a:chOff x="-911975" y="618881"/>
            <a:chExt cx="1452400" cy="159606"/>
          </a:xfrm>
        </p:grpSpPr>
        <p:sp>
          <p:nvSpPr>
            <p:cNvPr id="2178" name="Google Shape;2178;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91" name="Google Shape;2191;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92" name="Google Shape;2192;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Language</a:t>
              </a:r>
              <a:endParaRPr sz="800">
                <a:solidFill>
                  <a:srgbClr val="FFFFFF"/>
                </a:solidFill>
                <a:latin typeface="Google Sans"/>
                <a:ea typeface="Google Sans"/>
                <a:cs typeface="Google Sans"/>
                <a:sym typeface="Google Sans"/>
              </a:endParaRPr>
            </a:p>
          </p:txBody>
        </p:sp>
      </p:grpSp>
      <p:grpSp>
        <p:nvGrpSpPr>
          <p:cNvPr id="2193" name="Google Shape;2193;p185"/>
          <p:cNvGrpSpPr/>
          <p:nvPr/>
        </p:nvGrpSpPr>
        <p:grpSpPr>
          <a:xfrm>
            <a:off x="6076813" y="2737869"/>
            <a:ext cx="1452400" cy="159606"/>
            <a:chOff x="-911975" y="618881"/>
            <a:chExt cx="1452400" cy="159606"/>
          </a:xfrm>
        </p:grpSpPr>
        <p:sp>
          <p:nvSpPr>
            <p:cNvPr id="2194" name="Google Shape;2194;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95" name="Google Shape;2195;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96" name="Google Shape;2196;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App reviews </a:t>
              </a:r>
              <a:endParaRPr sz="800">
                <a:solidFill>
                  <a:srgbClr val="FFFFFF"/>
                </a:solidFill>
                <a:latin typeface="Google Sans"/>
                <a:ea typeface="Google Sans"/>
                <a:cs typeface="Google Sans"/>
                <a:sym typeface="Google Sans"/>
              </a:endParaRPr>
            </a:p>
          </p:txBody>
        </p:sp>
      </p:grpSp>
      <p:grpSp>
        <p:nvGrpSpPr>
          <p:cNvPr id="2197" name="Google Shape;2197;p185"/>
          <p:cNvGrpSpPr/>
          <p:nvPr/>
        </p:nvGrpSpPr>
        <p:grpSpPr>
          <a:xfrm>
            <a:off x="6076813" y="3323644"/>
            <a:ext cx="1452400" cy="159606"/>
            <a:chOff x="-911975" y="618881"/>
            <a:chExt cx="1452400" cy="159606"/>
          </a:xfrm>
        </p:grpSpPr>
        <p:sp>
          <p:nvSpPr>
            <p:cNvPr id="2198" name="Google Shape;2198;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199" name="Google Shape;2199;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00" name="Google Shape;2200;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Device type</a:t>
              </a:r>
              <a:endParaRPr sz="800">
                <a:solidFill>
                  <a:srgbClr val="FFFFFF"/>
                </a:solidFill>
                <a:latin typeface="Google Sans"/>
                <a:ea typeface="Google Sans"/>
                <a:cs typeface="Google Sans"/>
                <a:sym typeface="Google Sans"/>
              </a:endParaRPr>
            </a:p>
          </p:txBody>
        </p:sp>
      </p:grpSp>
      <p:grpSp>
        <p:nvGrpSpPr>
          <p:cNvPr id="2201" name="Google Shape;2201;p185"/>
          <p:cNvGrpSpPr/>
          <p:nvPr/>
        </p:nvGrpSpPr>
        <p:grpSpPr>
          <a:xfrm>
            <a:off x="6076813" y="3909419"/>
            <a:ext cx="1452400" cy="159606"/>
            <a:chOff x="-911975" y="618881"/>
            <a:chExt cx="1452400" cy="159606"/>
          </a:xfrm>
        </p:grpSpPr>
        <p:sp>
          <p:nvSpPr>
            <p:cNvPr id="2202" name="Google Shape;2202;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03" name="Google Shape;2203;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04" name="Google Shape;2204;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Conversion path</a:t>
              </a:r>
              <a:endParaRPr sz="800">
                <a:solidFill>
                  <a:srgbClr val="FFFFFF"/>
                </a:solidFill>
                <a:latin typeface="Google Sans"/>
                <a:ea typeface="Google Sans"/>
                <a:cs typeface="Google Sans"/>
                <a:sym typeface="Google Sans"/>
              </a:endParaRPr>
            </a:p>
          </p:txBody>
        </p:sp>
      </p:grpSp>
      <p:grpSp>
        <p:nvGrpSpPr>
          <p:cNvPr id="2205" name="Google Shape;2205;p185"/>
          <p:cNvGrpSpPr/>
          <p:nvPr/>
        </p:nvGrpSpPr>
        <p:grpSpPr>
          <a:xfrm>
            <a:off x="6076813" y="4419019"/>
            <a:ext cx="1452400" cy="159606"/>
            <a:chOff x="-911975" y="618881"/>
            <a:chExt cx="1452400" cy="159606"/>
          </a:xfrm>
        </p:grpSpPr>
        <p:sp>
          <p:nvSpPr>
            <p:cNvPr id="2206" name="Google Shape;2206;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07" name="Google Shape;2207;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08" name="Google Shape;2208;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network partner</a:t>
              </a:r>
              <a:endParaRPr sz="800">
                <a:solidFill>
                  <a:srgbClr val="FFFFFF"/>
                </a:solidFill>
                <a:latin typeface="Google Sans"/>
                <a:ea typeface="Google Sans"/>
                <a:cs typeface="Google Sans"/>
                <a:sym typeface="Google Sans"/>
              </a:endParaRPr>
            </a:p>
          </p:txBody>
        </p:sp>
      </p:grpSp>
      <p:grpSp>
        <p:nvGrpSpPr>
          <p:cNvPr id="2209" name="Google Shape;2209;p185"/>
          <p:cNvGrpSpPr/>
          <p:nvPr/>
        </p:nvGrpSpPr>
        <p:grpSpPr>
          <a:xfrm>
            <a:off x="1614763" y="2228269"/>
            <a:ext cx="1452400" cy="159606"/>
            <a:chOff x="-911975" y="618881"/>
            <a:chExt cx="1452400" cy="159606"/>
          </a:xfrm>
        </p:grpSpPr>
        <p:sp>
          <p:nvSpPr>
            <p:cNvPr id="2210" name="Google Shape;2210;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1" name="Google Shape;2211;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2" name="Google Shape;2212;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Browser</a:t>
              </a:r>
              <a:endParaRPr sz="800">
                <a:solidFill>
                  <a:srgbClr val="FFFFFF"/>
                </a:solidFill>
                <a:latin typeface="Google Sans"/>
                <a:ea typeface="Google Sans"/>
                <a:cs typeface="Google Sans"/>
                <a:sym typeface="Google Sans"/>
              </a:endParaRPr>
            </a:p>
          </p:txBody>
        </p:sp>
      </p:grpSp>
      <p:grpSp>
        <p:nvGrpSpPr>
          <p:cNvPr id="2213" name="Google Shape;2213;p185"/>
          <p:cNvGrpSpPr/>
          <p:nvPr/>
        </p:nvGrpSpPr>
        <p:grpSpPr>
          <a:xfrm>
            <a:off x="1614763" y="2737869"/>
            <a:ext cx="1452400" cy="159606"/>
            <a:chOff x="-911975" y="618881"/>
            <a:chExt cx="1452400" cy="159606"/>
          </a:xfrm>
        </p:grpSpPr>
        <p:sp>
          <p:nvSpPr>
            <p:cNvPr id="2214" name="Google Shape;2214;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5" name="Google Shape;2215;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6" name="Google Shape;2216;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Week day &amp; time of day</a:t>
              </a:r>
              <a:endParaRPr sz="800">
                <a:solidFill>
                  <a:srgbClr val="FFFFFF"/>
                </a:solidFill>
                <a:latin typeface="Google Sans"/>
                <a:ea typeface="Google Sans"/>
                <a:cs typeface="Google Sans"/>
                <a:sym typeface="Google Sans"/>
              </a:endParaRPr>
            </a:p>
          </p:txBody>
        </p:sp>
      </p:grpSp>
      <p:grpSp>
        <p:nvGrpSpPr>
          <p:cNvPr id="2217" name="Google Shape;2217;p185"/>
          <p:cNvGrpSpPr/>
          <p:nvPr/>
        </p:nvGrpSpPr>
        <p:grpSpPr>
          <a:xfrm>
            <a:off x="1614763" y="3323644"/>
            <a:ext cx="1452400" cy="159606"/>
            <a:chOff x="-911975" y="618881"/>
            <a:chExt cx="1452400" cy="159606"/>
          </a:xfrm>
        </p:grpSpPr>
        <p:sp>
          <p:nvSpPr>
            <p:cNvPr id="2218" name="Google Shape;2218;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19" name="Google Shape;2219;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20" name="Google Shape;2220;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Ad characteristics</a:t>
              </a:r>
              <a:endParaRPr sz="800">
                <a:solidFill>
                  <a:srgbClr val="FFFFFF"/>
                </a:solidFill>
                <a:latin typeface="Google Sans"/>
                <a:ea typeface="Google Sans"/>
                <a:cs typeface="Google Sans"/>
                <a:sym typeface="Google Sans"/>
              </a:endParaRPr>
            </a:p>
          </p:txBody>
        </p:sp>
      </p:grpSp>
      <p:grpSp>
        <p:nvGrpSpPr>
          <p:cNvPr id="2221" name="Google Shape;2221;p185"/>
          <p:cNvGrpSpPr/>
          <p:nvPr/>
        </p:nvGrpSpPr>
        <p:grpSpPr>
          <a:xfrm>
            <a:off x="1614763" y="3909419"/>
            <a:ext cx="1452400" cy="159606"/>
            <a:chOff x="-911975" y="618881"/>
            <a:chExt cx="1452400" cy="159606"/>
          </a:xfrm>
        </p:grpSpPr>
        <p:sp>
          <p:nvSpPr>
            <p:cNvPr id="2222" name="Google Shape;2222;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23" name="Google Shape;2223;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24" name="Google Shape;2224;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Recency on list</a:t>
              </a:r>
              <a:endParaRPr sz="800">
                <a:solidFill>
                  <a:srgbClr val="FFFFFF"/>
                </a:solidFill>
                <a:latin typeface="Google Sans"/>
                <a:ea typeface="Google Sans"/>
                <a:cs typeface="Google Sans"/>
                <a:sym typeface="Google Sans"/>
              </a:endParaRPr>
            </a:p>
          </p:txBody>
        </p:sp>
      </p:grpSp>
      <p:grpSp>
        <p:nvGrpSpPr>
          <p:cNvPr id="2225" name="Google Shape;2225;p185"/>
          <p:cNvGrpSpPr/>
          <p:nvPr/>
        </p:nvGrpSpPr>
        <p:grpSpPr>
          <a:xfrm>
            <a:off x="1614763" y="4419019"/>
            <a:ext cx="1452400" cy="159606"/>
            <a:chOff x="-911975" y="618881"/>
            <a:chExt cx="1452400" cy="159606"/>
          </a:xfrm>
        </p:grpSpPr>
        <p:sp>
          <p:nvSpPr>
            <p:cNvPr id="2226" name="Google Shape;2226;p185"/>
            <p:cNvSpPr/>
            <p:nvPr/>
          </p:nvSpPr>
          <p:spPr>
            <a:xfrm>
              <a:off x="-91197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27" name="Google Shape;2227;p185"/>
            <p:cNvSpPr/>
            <p:nvPr/>
          </p:nvSpPr>
          <p:spPr>
            <a:xfrm>
              <a:off x="380825"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28" name="Google Shape;2228;p185"/>
            <p:cNvSpPr/>
            <p:nvPr/>
          </p:nvSpPr>
          <p:spPr>
            <a:xfrm>
              <a:off x="-830975" y="618888"/>
              <a:ext cx="12918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Audience segment</a:t>
              </a:r>
              <a:endParaRPr sz="800">
                <a:solidFill>
                  <a:srgbClr val="FFFFFF"/>
                </a:solidFill>
                <a:latin typeface="Google Sans"/>
                <a:ea typeface="Google Sans"/>
                <a:cs typeface="Google Sans"/>
                <a:sym typeface="Google Sans"/>
              </a:endParaRPr>
            </a:p>
          </p:txBody>
        </p:sp>
      </p:grpSp>
      <p:sp>
        <p:nvSpPr>
          <p:cNvPr id="2229" name="Google Shape;2229;p185"/>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sp>
        <p:nvSpPr>
          <p:cNvPr id="1836" name="Google Shape;1836;p168"/>
          <p:cNvSpPr txBox="1"/>
          <p:nvPr>
            <p:ph type="title"/>
          </p:nvPr>
        </p:nvSpPr>
        <p:spPr>
          <a:xfrm>
            <a:off x="457188" y="649188"/>
            <a:ext cx="7877100" cy="857400"/>
          </a:xfrm>
          <a:prstGeom prst="rect">
            <a:avLst/>
          </a:prstGeom>
        </p:spPr>
        <p:txBody>
          <a:bodyPr anchorCtr="0" anchor="t" bIns="91425" lIns="0" spcFirstLastPara="1" rIns="91425" wrap="square" tIns="0">
            <a:noAutofit/>
          </a:bodyPr>
          <a:lstStyle/>
          <a:p>
            <a:pPr indent="0" lvl="0" marL="0" rtl="0" algn="l">
              <a:lnSpc>
                <a:spcPct val="90000"/>
              </a:lnSpc>
              <a:spcBef>
                <a:spcPts val="0"/>
              </a:spcBef>
              <a:spcAft>
                <a:spcPts val="0"/>
              </a:spcAft>
              <a:buNone/>
            </a:pPr>
            <a:r>
              <a:rPr lang="en" sz="2400"/>
              <a:t>Table of contents</a:t>
            </a:r>
            <a:endParaRPr/>
          </a:p>
        </p:txBody>
      </p:sp>
      <p:sp>
        <p:nvSpPr>
          <p:cNvPr id="1837" name="Google Shape;1837;p168"/>
          <p:cNvSpPr txBox="1"/>
          <p:nvPr>
            <p:ph idx="1" type="body"/>
          </p:nvPr>
        </p:nvSpPr>
        <p:spPr>
          <a:xfrm>
            <a:off x="457200" y="2571750"/>
            <a:ext cx="1884300" cy="525900"/>
          </a:xfrm>
          <a:prstGeom prst="rect">
            <a:avLst/>
          </a:prstGeom>
        </p:spPr>
        <p:txBody>
          <a:bodyPr anchorCtr="0" anchor="t" bIns="91425" lIns="147600" spcFirstLastPara="1" rIns="91425" wrap="square" tIns="0">
            <a:noAutofit/>
          </a:bodyPr>
          <a:lstStyle/>
          <a:p>
            <a:pPr indent="0" lvl="0" marL="0" rtl="0" algn="l">
              <a:lnSpc>
                <a:spcPct val="120000"/>
              </a:lnSpc>
              <a:spcBef>
                <a:spcPts val="0"/>
              </a:spcBef>
              <a:spcAft>
                <a:spcPts val="0"/>
              </a:spcAft>
              <a:buNone/>
            </a:pPr>
            <a:r>
              <a:rPr lang="en"/>
              <a:t>Today’s Consumer</a:t>
            </a:r>
            <a:endParaRPr sz="1000"/>
          </a:p>
        </p:txBody>
      </p:sp>
      <p:sp>
        <p:nvSpPr>
          <p:cNvPr id="1838" name="Google Shape;1838;p168"/>
          <p:cNvSpPr txBox="1"/>
          <p:nvPr>
            <p:ph idx="2" type="body"/>
          </p:nvPr>
        </p:nvSpPr>
        <p:spPr>
          <a:xfrm>
            <a:off x="2573525" y="2571750"/>
            <a:ext cx="1884300" cy="5259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sz="1400"/>
              <a:t>Customer-centric</a:t>
            </a:r>
            <a:endParaRPr sz="1400"/>
          </a:p>
        </p:txBody>
      </p:sp>
      <p:sp>
        <p:nvSpPr>
          <p:cNvPr id="1839" name="Google Shape;1839;p168"/>
          <p:cNvSpPr txBox="1"/>
          <p:nvPr>
            <p:ph idx="3" type="body"/>
          </p:nvPr>
        </p:nvSpPr>
        <p:spPr>
          <a:xfrm>
            <a:off x="4687275" y="2571750"/>
            <a:ext cx="1884300" cy="5259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a:t>Cutting-edge</a:t>
            </a:r>
            <a:endParaRPr/>
          </a:p>
        </p:txBody>
      </p:sp>
      <p:sp>
        <p:nvSpPr>
          <p:cNvPr id="1840" name="Google Shape;1840;p168"/>
          <p:cNvSpPr txBox="1"/>
          <p:nvPr>
            <p:ph idx="4" type="body"/>
          </p:nvPr>
        </p:nvSpPr>
        <p:spPr>
          <a:xfrm>
            <a:off x="6803600" y="2571750"/>
            <a:ext cx="1884300" cy="5259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a:t>Competitive</a:t>
            </a:r>
            <a:endParaRPr/>
          </a:p>
        </p:txBody>
      </p:sp>
      <p:cxnSp>
        <p:nvCxnSpPr>
          <p:cNvPr id="1841" name="Google Shape;1841;p168"/>
          <p:cNvCxnSpPr/>
          <p:nvPr/>
        </p:nvCxnSpPr>
        <p:spPr>
          <a:xfrm>
            <a:off x="458450" y="2268300"/>
            <a:ext cx="0" cy="2378100"/>
          </a:xfrm>
          <a:prstGeom prst="straightConnector1">
            <a:avLst/>
          </a:prstGeom>
          <a:noFill/>
          <a:ln cap="flat" cmpd="sng" w="9525">
            <a:solidFill>
              <a:schemeClr val="dk2"/>
            </a:solidFill>
            <a:prstDash val="solid"/>
            <a:round/>
            <a:headEnd len="med" w="med" type="none"/>
            <a:tailEnd len="med" w="med" type="none"/>
          </a:ln>
        </p:spPr>
      </p:cxnSp>
      <p:cxnSp>
        <p:nvCxnSpPr>
          <p:cNvPr id="1842" name="Google Shape;1842;p168"/>
          <p:cNvCxnSpPr/>
          <p:nvPr/>
        </p:nvCxnSpPr>
        <p:spPr>
          <a:xfrm>
            <a:off x="2573525" y="2268300"/>
            <a:ext cx="0" cy="2378100"/>
          </a:xfrm>
          <a:prstGeom prst="straightConnector1">
            <a:avLst/>
          </a:prstGeom>
          <a:noFill/>
          <a:ln cap="flat" cmpd="sng" w="9525">
            <a:solidFill>
              <a:schemeClr val="dk2"/>
            </a:solidFill>
            <a:prstDash val="solid"/>
            <a:round/>
            <a:headEnd len="med" w="med" type="none"/>
            <a:tailEnd len="med" w="med" type="none"/>
          </a:ln>
        </p:spPr>
      </p:cxnSp>
      <p:cxnSp>
        <p:nvCxnSpPr>
          <p:cNvPr id="1843" name="Google Shape;1843;p168"/>
          <p:cNvCxnSpPr/>
          <p:nvPr/>
        </p:nvCxnSpPr>
        <p:spPr>
          <a:xfrm>
            <a:off x="4687275" y="2268300"/>
            <a:ext cx="0" cy="2378100"/>
          </a:xfrm>
          <a:prstGeom prst="straightConnector1">
            <a:avLst/>
          </a:prstGeom>
          <a:noFill/>
          <a:ln cap="flat" cmpd="sng" w="9525">
            <a:solidFill>
              <a:schemeClr val="dk2"/>
            </a:solidFill>
            <a:prstDash val="solid"/>
            <a:round/>
            <a:headEnd len="med" w="med" type="none"/>
            <a:tailEnd len="med" w="med" type="none"/>
          </a:ln>
        </p:spPr>
      </p:cxnSp>
      <p:cxnSp>
        <p:nvCxnSpPr>
          <p:cNvPr id="1844" name="Google Shape;1844;p168"/>
          <p:cNvCxnSpPr/>
          <p:nvPr/>
        </p:nvCxnSpPr>
        <p:spPr>
          <a:xfrm>
            <a:off x="6802550" y="2268300"/>
            <a:ext cx="0" cy="2378100"/>
          </a:xfrm>
          <a:prstGeom prst="straightConnector1">
            <a:avLst/>
          </a:prstGeom>
          <a:noFill/>
          <a:ln cap="flat" cmpd="sng" w="9525">
            <a:solidFill>
              <a:schemeClr val="dk2"/>
            </a:solidFill>
            <a:prstDash val="solid"/>
            <a:round/>
            <a:headEnd len="med" w="med" type="none"/>
            <a:tailEnd len="med" w="med" type="none"/>
          </a:ln>
        </p:spPr>
      </p:cxnSp>
      <p:sp>
        <p:nvSpPr>
          <p:cNvPr id="1845" name="Google Shape;1845;p168"/>
          <p:cNvSpPr txBox="1"/>
          <p:nvPr>
            <p:ph idx="5" type="body"/>
          </p:nvPr>
        </p:nvSpPr>
        <p:spPr>
          <a:xfrm>
            <a:off x="457200" y="3273121"/>
            <a:ext cx="1884300" cy="1412700"/>
          </a:xfrm>
          <a:prstGeom prst="rect">
            <a:avLst/>
          </a:prstGeom>
        </p:spPr>
        <p:txBody>
          <a:bodyPr anchorCtr="0" anchor="t" bIns="91425" lIns="147600" spcFirstLastPara="1" rIns="91425" wrap="square" tIns="0">
            <a:noAutofit/>
          </a:bodyPr>
          <a:lstStyle/>
          <a:p>
            <a:pPr indent="0" lvl="0" marL="0" rtl="0" algn="l">
              <a:lnSpc>
                <a:spcPct val="150000"/>
              </a:lnSpc>
              <a:spcBef>
                <a:spcPts val="0"/>
              </a:spcBef>
              <a:spcAft>
                <a:spcPts val="0"/>
              </a:spcAft>
              <a:buNone/>
            </a:pPr>
            <a:r>
              <a:rPr lang="en" sz="1000"/>
              <a:t>The world has changed; Consumers have more choice and control than ever before.</a:t>
            </a:r>
            <a:endParaRPr sz="1000"/>
          </a:p>
          <a:p>
            <a:pPr indent="0" lvl="0" marL="0" rtl="0" algn="l">
              <a:lnSpc>
                <a:spcPct val="150000"/>
              </a:lnSpc>
              <a:spcBef>
                <a:spcPts val="0"/>
              </a:spcBef>
              <a:spcAft>
                <a:spcPts val="0"/>
              </a:spcAft>
              <a:buNone/>
            </a:pPr>
            <a:r>
              <a:t/>
            </a:r>
            <a:endParaRPr sz="1000"/>
          </a:p>
        </p:txBody>
      </p:sp>
      <p:sp>
        <p:nvSpPr>
          <p:cNvPr id="1846" name="Google Shape;1846;p168"/>
          <p:cNvSpPr txBox="1"/>
          <p:nvPr>
            <p:ph idx="6" type="body"/>
          </p:nvPr>
        </p:nvSpPr>
        <p:spPr>
          <a:xfrm>
            <a:off x="2573525" y="3273121"/>
            <a:ext cx="1884300" cy="1412700"/>
          </a:xfrm>
          <a:prstGeom prst="rect">
            <a:avLst/>
          </a:prstGeom>
        </p:spPr>
        <p:txBody>
          <a:bodyPr anchorCtr="0" anchor="t" bIns="91425" lIns="147600" spcFirstLastPara="1" rIns="91425" wrap="square" tIns="0">
            <a:noAutofit/>
          </a:bodyPr>
          <a:lstStyle/>
          <a:p>
            <a:pPr indent="0" lvl="0" marL="0" rtl="0" algn="l">
              <a:lnSpc>
                <a:spcPct val="150000"/>
              </a:lnSpc>
              <a:spcBef>
                <a:spcPts val="0"/>
              </a:spcBef>
              <a:spcAft>
                <a:spcPts val="0"/>
              </a:spcAft>
              <a:buNone/>
            </a:pPr>
            <a:r>
              <a:rPr lang="en" sz="1000"/>
              <a:t>Optimize existing </a:t>
            </a:r>
            <a:br>
              <a:rPr lang="en" sz="1000"/>
            </a:br>
            <a:r>
              <a:rPr lang="en" sz="1000"/>
              <a:t>Search campaigns via Search Ads Automation, Privacy &amp; Measurement</a:t>
            </a:r>
            <a:endParaRPr sz="1000"/>
          </a:p>
        </p:txBody>
      </p:sp>
      <p:sp>
        <p:nvSpPr>
          <p:cNvPr id="1847" name="Google Shape;1847;p168"/>
          <p:cNvSpPr txBox="1"/>
          <p:nvPr>
            <p:ph idx="7" type="body"/>
          </p:nvPr>
        </p:nvSpPr>
        <p:spPr>
          <a:xfrm>
            <a:off x="4687275" y="3273121"/>
            <a:ext cx="1884300" cy="1412700"/>
          </a:xfrm>
          <a:prstGeom prst="rect">
            <a:avLst/>
          </a:prstGeom>
        </p:spPr>
        <p:txBody>
          <a:bodyPr anchorCtr="0" anchor="t" bIns="91425" lIns="147600" spcFirstLastPara="1" rIns="91425" wrap="square" tIns="0">
            <a:noAutofit/>
          </a:bodyPr>
          <a:lstStyle/>
          <a:p>
            <a:pPr indent="0" lvl="0" marL="0" rtl="0" algn="l">
              <a:lnSpc>
                <a:spcPct val="150000"/>
              </a:lnSpc>
              <a:spcBef>
                <a:spcPts val="0"/>
              </a:spcBef>
              <a:spcAft>
                <a:spcPts val="0"/>
              </a:spcAft>
              <a:buNone/>
            </a:pPr>
            <a:r>
              <a:rPr lang="en" sz="1000"/>
              <a:t>Be ready for new channels and formats</a:t>
            </a:r>
            <a:endParaRPr sz="1000"/>
          </a:p>
        </p:txBody>
      </p:sp>
      <p:sp>
        <p:nvSpPr>
          <p:cNvPr id="1848" name="Google Shape;1848;p168"/>
          <p:cNvSpPr txBox="1"/>
          <p:nvPr>
            <p:ph idx="8" type="body"/>
          </p:nvPr>
        </p:nvSpPr>
        <p:spPr>
          <a:xfrm>
            <a:off x="6803600" y="3273121"/>
            <a:ext cx="1884300" cy="1412700"/>
          </a:xfrm>
          <a:prstGeom prst="rect">
            <a:avLst/>
          </a:prstGeom>
        </p:spPr>
        <p:txBody>
          <a:bodyPr anchorCtr="0" anchor="t" bIns="91425" lIns="147600" spcFirstLastPara="1" rIns="91425" wrap="square" tIns="0">
            <a:noAutofit/>
          </a:bodyPr>
          <a:lstStyle/>
          <a:p>
            <a:pPr indent="0" lvl="0" marL="0" rtl="0" algn="l">
              <a:lnSpc>
                <a:spcPct val="150000"/>
              </a:lnSpc>
              <a:spcBef>
                <a:spcPts val="0"/>
              </a:spcBef>
              <a:spcAft>
                <a:spcPts val="0"/>
              </a:spcAft>
              <a:buNone/>
            </a:pPr>
            <a:r>
              <a:rPr lang="en" sz="1000"/>
              <a:t>Your human expertise </a:t>
            </a:r>
            <a:br>
              <a:rPr lang="en" sz="1000"/>
            </a:br>
            <a:r>
              <a:rPr lang="en" sz="1000"/>
              <a:t>+ your unique 1P data </a:t>
            </a:r>
            <a:br>
              <a:rPr lang="en" sz="1000"/>
            </a:br>
            <a:r>
              <a:rPr lang="en" sz="1000"/>
              <a:t>= your competitive edge</a:t>
            </a:r>
            <a:endParaRPr sz="1000"/>
          </a:p>
        </p:txBody>
      </p:sp>
      <p:grpSp>
        <p:nvGrpSpPr>
          <p:cNvPr id="1849" name="Google Shape;1849;p168"/>
          <p:cNvGrpSpPr/>
          <p:nvPr/>
        </p:nvGrpSpPr>
        <p:grpSpPr>
          <a:xfrm>
            <a:off x="560175" y="2268294"/>
            <a:ext cx="510100" cy="159606"/>
            <a:chOff x="-1017950" y="618881"/>
            <a:chExt cx="510100" cy="159606"/>
          </a:xfrm>
        </p:grpSpPr>
        <p:sp>
          <p:nvSpPr>
            <p:cNvPr id="1850" name="Google Shape;1850;p168"/>
            <p:cNvSpPr/>
            <p:nvPr/>
          </p:nvSpPr>
          <p:spPr>
            <a:xfrm>
              <a:off x="-1017950"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68"/>
            <p:cNvSpPr/>
            <p:nvPr/>
          </p:nvSpPr>
          <p:spPr>
            <a:xfrm>
              <a:off x="-667450" y="618881"/>
              <a:ext cx="159600" cy="159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68"/>
            <p:cNvSpPr/>
            <p:nvPr/>
          </p:nvSpPr>
          <p:spPr>
            <a:xfrm>
              <a:off x="-936950" y="618888"/>
              <a:ext cx="357600" cy="15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Google Sans"/>
                <a:ea typeface="Google Sans"/>
                <a:cs typeface="Google Sans"/>
                <a:sym typeface="Google Sans"/>
              </a:endParaRPr>
            </a:p>
          </p:txBody>
        </p:sp>
      </p:grpSp>
      <p:grpSp>
        <p:nvGrpSpPr>
          <p:cNvPr id="1853" name="Google Shape;1853;p168"/>
          <p:cNvGrpSpPr/>
          <p:nvPr/>
        </p:nvGrpSpPr>
        <p:grpSpPr>
          <a:xfrm>
            <a:off x="2691725" y="2268294"/>
            <a:ext cx="510100" cy="159606"/>
            <a:chOff x="-1017950" y="618881"/>
            <a:chExt cx="510100" cy="159606"/>
          </a:xfrm>
        </p:grpSpPr>
        <p:sp>
          <p:nvSpPr>
            <p:cNvPr id="1854" name="Google Shape;1854;p168"/>
            <p:cNvSpPr/>
            <p:nvPr/>
          </p:nvSpPr>
          <p:spPr>
            <a:xfrm>
              <a:off x="-1017950" y="618881"/>
              <a:ext cx="159600" cy="1596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68"/>
            <p:cNvSpPr/>
            <p:nvPr/>
          </p:nvSpPr>
          <p:spPr>
            <a:xfrm>
              <a:off x="-667450" y="618881"/>
              <a:ext cx="159600" cy="1596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168"/>
            <p:cNvSpPr/>
            <p:nvPr/>
          </p:nvSpPr>
          <p:spPr>
            <a:xfrm>
              <a:off x="-936950" y="618888"/>
              <a:ext cx="357600" cy="159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grpSp>
      <p:grpSp>
        <p:nvGrpSpPr>
          <p:cNvPr id="1857" name="Google Shape;1857;p168"/>
          <p:cNvGrpSpPr/>
          <p:nvPr/>
        </p:nvGrpSpPr>
        <p:grpSpPr>
          <a:xfrm>
            <a:off x="4823275" y="2268294"/>
            <a:ext cx="510100" cy="159606"/>
            <a:chOff x="-1017950" y="618881"/>
            <a:chExt cx="510100" cy="159606"/>
          </a:xfrm>
        </p:grpSpPr>
        <p:sp>
          <p:nvSpPr>
            <p:cNvPr id="1858" name="Google Shape;1858;p168"/>
            <p:cNvSpPr/>
            <p:nvPr/>
          </p:nvSpPr>
          <p:spPr>
            <a:xfrm>
              <a:off x="-1017950" y="618881"/>
              <a:ext cx="159600" cy="1596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168"/>
            <p:cNvSpPr/>
            <p:nvPr/>
          </p:nvSpPr>
          <p:spPr>
            <a:xfrm>
              <a:off x="-667450" y="618881"/>
              <a:ext cx="159600" cy="1596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68"/>
            <p:cNvSpPr/>
            <p:nvPr/>
          </p:nvSpPr>
          <p:spPr>
            <a:xfrm>
              <a:off x="-936950" y="618888"/>
              <a:ext cx="357600" cy="159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grpSp>
      <p:grpSp>
        <p:nvGrpSpPr>
          <p:cNvPr id="1861" name="Google Shape;1861;p168"/>
          <p:cNvGrpSpPr/>
          <p:nvPr/>
        </p:nvGrpSpPr>
        <p:grpSpPr>
          <a:xfrm>
            <a:off x="6954825" y="2268294"/>
            <a:ext cx="510100" cy="159606"/>
            <a:chOff x="-1017950" y="618881"/>
            <a:chExt cx="510100" cy="159606"/>
          </a:xfrm>
        </p:grpSpPr>
        <p:sp>
          <p:nvSpPr>
            <p:cNvPr id="1862" name="Google Shape;1862;p168"/>
            <p:cNvSpPr/>
            <p:nvPr/>
          </p:nvSpPr>
          <p:spPr>
            <a:xfrm>
              <a:off x="-1017950" y="618881"/>
              <a:ext cx="159600" cy="1596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68"/>
            <p:cNvSpPr/>
            <p:nvPr/>
          </p:nvSpPr>
          <p:spPr>
            <a:xfrm>
              <a:off x="-667450" y="618881"/>
              <a:ext cx="159600" cy="1596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168"/>
            <p:cNvSpPr/>
            <p:nvPr/>
          </p:nvSpPr>
          <p:spPr>
            <a:xfrm>
              <a:off x="-936950" y="618888"/>
              <a:ext cx="357600" cy="159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grpSp>
      <p:sp>
        <p:nvSpPr>
          <p:cNvPr id="1865" name="Google Shape;1865;p168"/>
          <p:cNvSpPr txBox="1"/>
          <p:nvPr/>
        </p:nvSpPr>
        <p:spPr>
          <a:xfrm>
            <a:off x="2691725" y="1463575"/>
            <a:ext cx="7227300" cy="5694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2500">
                <a:solidFill>
                  <a:schemeClr val="dk1"/>
                </a:solidFill>
                <a:latin typeface="Google Sans"/>
                <a:ea typeface="Google Sans"/>
                <a:cs typeface="Google Sans"/>
                <a:sym typeface="Google Sans"/>
              </a:rPr>
              <a:t>The 3 C’s of Growth with Google</a:t>
            </a:r>
            <a:endParaRPr sz="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grpSp>
        <p:nvGrpSpPr>
          <p:cNvPr id="2234" name="Google Shape;2234;p186"/>
          <p:cNvGrpSpPr/>
          <p:nvPr/>
        </p:nvGrpSpPr>
        <p:grpSpPr>
          <a:xfrm>
            <a:off x="6094297" y="2571756"/>
            <a:ext cx="2428492" cy="389779"/>
            <a:chOff x="-911975" y="618881"/>
            <a:chExt cx="994306" cy="159608"/>
          </a:xfrm>
        </p:grpSpPr>
        <p:sp>
          <p:nvSpPr>
            <p:cNvPr id="2235" name="Google Shape;2235;p186"/>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36" name="Google Shape;2236;p186"/>
            <p:cNvSpPr/>
            <p:nvPr/>
          </p:nvSpPr>
          <p:spPr>
            <a:xfrm>
              <a:off x="-77269"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37" name="Google Shape;2237;p186"/>
            <p:cNvSpPr/>
            <p:nvPr/>
          </p:nvSpPr>
          <p:spPr>
            <a:xfrm>
              <a:off x="-830977" y="618889"/>
              <a:ext cx="836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800">
                <a:solidFill>
                  <a:schemeClr val="dk1"/>
                </a:solidFill>
                <a:latin typeface="Google Sans"/>
                <a:ea typeface="Google Sans"/>
                <a:cs typeface="Google Sans"/>
                <a:sym typeface="Google Sans"/>
              </a:endParaRPr>
            </a:p>
          </p:txBody>
        </p:sp>
      </p:grpSp>
      <p:sp>
        <p:nvSpPr>
          <p:cNvPr id="2238" name="Google Shape;2238;p186"/>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Add broad match to Smart Bidding,</a:t>
            </a:r>
            <a:r>
              <a:rPr lang="en" sz="2400"/>
              <a:t> to </a:t>
            </a:r>
            <a:r>
              <a:rPr b="1" lang="en" sz="2400"/>
              <a:t>drive growth</a:t>
            </a:r>
            <a:r>
              <a:rPr lang="en" sz="2400"/>
              <a:t>.</a:t>
            </a:r>
            <a:endParaRPr sz="2400"/>
          </a:p>
        </p:txBody>
      </p:sp>
      <p:cxnSp>
        <p:nvCxnSpPr>
          <p:cNvPr id="2239" name="Google Shape;2239;p186"/>
          <p:cNvCxnSpPr/>
          <p:nvPr/>
        </p:nvCxnSpPr>
        <p:spPr>
          <a:xfrm>
            <a:off x="6170500" y="3155772"/>
            <a:ext cx="0" cy="823500"/>
          </a:xfrm>
          <a:prstGeom prst="straightConnector1">
            <a:avLst/>
          </a:prstGeom>
          <a:noFill/>
          <a:ln cap="flat" cmpd="sng" w="9525">
            <a:solidFill>
              <a:schemeClr val="dk2"/>
            </a:solidFill>
            <a:prstDash val="solid"/>
            <a:round/>
            <a:headEnd len="med" w="med" type="none"/>
            <a:tailEnd len="med" w="med" type="none"/>
          </a:ln>
        </p:spPr>
      </p:cxnSp>
      <p:cxnSp>
        <p:nvCxnSpPr>
          <p:cNvPr id="2240" name="Google Shape;2240;p186"/>
          <p:cNvCxnSpPr/>
          <p:nvPr/>
        </p:nvCxnSpPr>
        <p:spPr>
          <a:xfrm>
            <a:off x="301550" y="3155775"/>
            <a:ext cx="0" cy="389700"/>
          </a:xfrm>
          <a:prstGeom prst="straightConnector1">
            <a:avLst/>
          </a:prstGeom>
          <a:noFill/>
          <a:ln cap="flat" cmpd="sng" w="9525">
            <a:solidFill>
              <a:schemeClr val="accent2"/>
            </a:solidFill>
            <a:prstDash val="solid"/>
            <a:round/>
            <a:headEnd len="med" w="med" type="none"/>
            <a:tailEnd len="med" w="med" type="none"/>
          </a:ln>
        </p:spPr>
      </p:cxnSp>
      <p:sp>
        <p:nvSpPr>
          <p:cNvPr id="2241" name="Google Shape;2241;p186"/>
          <p:cNvSpPr/>
          <p:nvPr/>
        </p:nvSpPr>
        <p:spPr>
          <a:xfrm>
            <a:off x="5539130" y="2519009"/>
            <a:ext cx="410400" cy="410400"/>
          </a:xfrm>
          <a:prstGeom prst="ellipse">
            <a:avLst/>
          </a:prstGeom>
          <a:noFill/>
          <a:ln cap="flat" cmpd="sng" w="9525">
            <a:solidFill>
              <a:schemeClr val="dk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lt1"/>
                </a:solidFill>
                <a:latin typeface="Google Sans"/>
                <a:ea typeface="Google Sans"/>
                <a:cs typeface="Google Sans"/>
                <a:sym typeface="Google Sans"/>
              </a:rPr>
              <a:t>+</a:t>
            </a:r>
            <a:endParaRPr sz="2400">
              <a:solidFill>
                <a:schemeClr val="lt1"/>
              </a:solidFill>
              <a:latin typeface="Google Sans"/>
              <a:ea typeface="Google Sans"/>
              <a:cs typeface="Google Sans"/>
              <a:sym typeface="Google Sans"/>
            </a:endParaRPr>
          </a:p>
        </p:txBody>
      </p:sp>
      <p:sp>
        <p:nvSpPr>
          <p:cNvPr id="2242" name="Google Shape;2242;p186"/>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grpSp>
        <p:nvGrpSpPr>
          <p:cNvPr id="2243" name="Google Shape;2243;p186"/>
          <p:cNvGrpSpPr/>
          <p:nvPr/>
        </p:nvGrpSpPr>
        <p:grpSpPr>
          <a:xfrm>
            <a:off x="6094297" y="2571756"/>
            <a:ext cx="2428492" cy="389766"/>
            <a:chOff x="-911975" y="618881"/>
            <a:chExt cx="994306" cy="159603"/>
          </a:xfrm>
        </p:grpSpPr>
        <p:sp>
          <p:nvSpPr>
            <p:cNvPr id="2244" name="Google Shape;2244;p186"/>
            <p:cNvSpPr/>
            <p:nvPr/>
          </p:nvSpPr>
          <p:spPr>
            <a:xfrm>
              <a:off x="-911975" y="618881"/>
              <a:ext cx="159600" cy="159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45" name="Google Shape;2245;p186"/>
            <p:cNvSpPr/>
            <p:nvPr/>
          </p:nvSpPr>
          <p:spPr>
            <a:xfrm>
              <a:off x="-77269" y="618881"/>
              <a:ext cx="159600" cy="159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46" name="Google Shape;2246;p186"/>
            <p:cNvSpPr/>
            <p:nvPr/>
          </p:nvSpPr>
          <p:spPr>
            <a:xfrm>
              <a:off x="-832871" y="618884"/>
              <a:ext cx="836100" cy="159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Google Sans"/>
                  <a:ea typeface="Google Sans"/>
                  <a:cs typeface="Google Sans"/>
                  <a:sym typeface="Google Sans"/>
                </a:rPr>
                <a:t>Responsive search ads</a:t>
              </a:r>
              <a:endParaRPr sz="800">
                <a:solidFill>
                  <a:schemeClr val="dk1"/>
                </a:solidFill>
                <a:latin typeface="Google Sans"/>
                <a:ea typeface="Google Sans"/>
                <a:cs typeface="Google Sans"/>
                <a:sym typeface="Google Sans"/>
              </a:endParaRPr>
            </a:p>
          </p:txBody>
        </p:sp>
      </p:grpSp>
      <p:sp>
        <p:nvSpPr>
          <p:cNvPr id="2247" name="Google Shape;2247;p186"/>
          <p:cNvSpPr txBox="1"/>
          <p:nvPr>
            <p:ph idx="6" type="body"/>
          </p:nvPr>
        </p:nvSpPr>
        <p:spPr>
          <a:xfrm>
            <a:off x="6170500" y="2961525"/>
            <a:ext cx="1888200" cy="1412400"/>
          </a:xfrm>
          <a:prstGeom prst="rect">
            <a:avLst/>
          </a:prstGeom>
        </p:spPr>
        <p:txBody>
          <a:bodyPr anchorCtr="0" anchor="t" bIns="91425" lIns="91425" spcFirstLastPara="1" rIns="91425" wrap="square" tIns="180000">
            <a:noAutofit/>
          </a:bodyPr>
          <a:lstStyle/>
          <a:p>
            <a:pPr indent="0" lvl="0" marL="0" rtl="0" algn="l">
              <a:spcBef>
                <a:spcPts val="0"/>
              </a:spcBef>
              <a:spcAft>
                <a:spcPts val="0"/>
              </a:spcAft>
              <a:buNone/>
            </a:pPr>
            <a:r>
              <a:rPr lang="en" sz="1000"/>
              <a:t>Automatically assembles </a:t>
            </a:r>
            <a:br>
              <a:rPr lang="en" sz="1000"/>
            </a:br>
            <a:r>
              <a:rPr lang="en" sz="1000"/>
              <a:t>the most relevant creative — </a:t>
            </a:r>
            <a:r>
              <a:rPr lang="en" sz="1000"/>
              <a:t>even helping you show for new queries</a:t>
            </a:r>
            <a:endParaRPr sz="1000"/>
          </a:p>
        </p:txBody>
      </p:sp>
      <p:grpSp>
        <p:nvGrpSpPr>
          <p:cNvPr id="2248" name="Google Shape;2248;p186"/>
          <p:cNvGrpSpPr/>
          <p:nvPr/>
        </p:nvGrpSpPr>
        <p:grpSpPr>
          <a:xfrm>
            <a:off x="191203" y="2595206"/>
            <a:ext cx="2118442" cy="389779"/>
            <a:chOff x="-911975" y="618881"/>
            <a:chExt cx="867361" cy="159608"/>
          </a:xfrm>
        </p:grpSpPr>
        <p:sp>
          <p:nvSpPr>
            <p:cNvPr id="2249" name="Google Shape;2249;p186"/>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50" name="Google Shape;2250;p186"/>
            <p:cNvSpPr/>
            <p:nvPr/>
          </p:nvSpPr>
          <p:spPr>
            <a:xfrm>
              <a:off x="-204214"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51" name="Google Shape;2251;p186"/>
            <p:cNvSpPr/>
            <p:nvPr/>
          </p:nvSpPr>
          <p:spPr>
            <a:xfrm>
              <a:off x="-830978" y="618889"/>
              <a:ext cx="692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Google Sans"/>
                <a:ea typeface="Google Sans"/>
                <a:cs typeface="Google Sans"/>
                <a:sym typeface="Google Sans"/>
              </a:endParaRPr>
            </a:p>
          </p:txBody>
        </p:sp>
      </p:grpSp>
      <p:grpSp>
        <p:nvGrpSpPr>
          <p:cNvPr id="2252" name="Google Shape;2252;p186"/>
          <p:cNvGrpSpPr/>
          <p:nvPr/>
        </p:nvGrpSpPr>
        <p:grpSpPr>
          <a:xfrm>
            <a:off x="3281284" y="2562981"/>
            <a:ext cx="2118442" cy="389779"/>
            <a:chOff x="-911975" y="618881"/>
            <a:chExt cx="867361" cy="159608"/>
          </a:xfrm>
        </p:grpSpPr>
        <p:sp>
          <p:nvSpPr>
            <p:cNvPr id="2253" name="Google Shape;2253;p186"/>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54" name="Google Shape;2254;p186"/>
            <p:cNvSpPr/>
            <p:nvPr/>
          </p:nvSpPr>
          <p:spPr>
            <a:xfrm>
              <a:off x="-204214"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55" name="Google Shape;2255;p186"/>
            <p:cNvSpPr/>
            <p:nvPr/>
          </p:nvSpPr>
          <p:spPr>
            <a:xfrm>
              <a:off x="-830978" y="618889"/>
              <a:ext cx="692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Google Sans"/>
                <a:ea typeface="Google Sans"/>
                <a:cs typeface="Google Sans"/>
                <a:sym typeface="Google Sans"/>
              </a:endParaRPr>
            </a:p>
          </p:txBody>
        </p:sp>
      </p:grpSp>
      <p:sp>
        <p:nvSpPr>
          <p:cNvPr id="2256" name="Google Shape;2256;p186"/>
          <p:cNvSpPr txBox="1"/>
          <p:nvPr>
            <p:ph idx="1" type="body"/>
          </p:nvPr>
        </p:nvSpPr>
        <p:spPr>
          <a:xfrm>
            <a:off x="3379950" y="2571750"/>
            <a:ext cx="1823100" cy="491700"/>
          </a:xfrm>
          <a:prstGeom prst="rect">
            <a:avLst/>
          </a:prstGeom>
        </p:spPr>
        <p:txBody>
          <a:bodyPr anchorCtr="0" anchor="t" bIns="91425" lIns="90000" spcFirstLastPara="1" rIns="91425" wrap="square" tIns="91425">
            <a:noAutofit/>
          </a:bodyPr>
          <a:lstStyle/>
          <a:p>
            <a:pPr indent="0" lvl="0" marL="0" rtl="0" algn="l">
              <a:spcBef>
                <a:spcPts val="0"/>
              </a:spcBef>
              <a:spcAft>
                <a:spcPts val="0"/>
              </a:spcAft>
              <a:buNone/>
            </a:pPr>
            <a:r>
              <a:rPr lang="en"/>
              <a:t>Broad match</a:t>
            </a:r>
            <a:endParaRPr/>
          </a:p>
        </p:txBody>
      </p:sp>
      <p:sp>
        <p:nvSpPr>
          <p:cNvPr id="2257" name="Google Shape;2257;p186"/>
          <p:cNvSpPr txBox="1"/>
          <p:nvPr>
            <p:ph idx="2" type="body"/>
          </p:nvPr>
        </p:nvSpPr>
        <p:spPr>
          <a:xfrm>
            <a:off x="267400" y="2595200"/>
            <a:ext cx="1888200" cy="525900"/>
          </a:xfrm>
          <a:prstGeom prst="rect">
            <a:avLst/>
          </a:prstGeom>
        </p:spPr>
        <p:txBody>
          <a:bodyPr anchorCtr="0" anchor="t" bIns="91425" lIns="90000" spcFirstLastPara="1" rIns="91425" wrap="square" tIns="91425">
            <a:noAutofit/>
          </a:bodyPr>
          <a:lstStyle/>
          <a:p>
            <a:pPr indent="0" lvl="0" marL="0" rtl="0" algn="l">
              <a:spcBef>
                <a:spcPts val="0"/>
              </a:spcBef>
              <a:spcAft>
                <a:spcPts val="0"/>
              </a:spcAft>
              <a:buNone/>
            </a:pPr>
            <a:r>
              <a:rPr lang="en"/>
              <a:t>Smart Bidding</a:t>
            </a:r>
            <a:endParaRPr/>
          </a:p>
        </p:txBody>
      </p:sp>
      <p:sp>
        <p:nvSpPr>
          <p:cNvPr id="2258" name="Google Shape;2258;p186"/>
          <p:cNvSpPr txBox="1"/>
          <p:nvPr>
            <p:ph idx="4" type="body"/>
          </p:nvPr>
        </p:nvSpPr>
        <p:spPr>
          <a:xfrm>
            <a:off x="3436800" y="2968700"/>
            <a:ext cx="2042400" cy="14124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lang="en" sz="1000"/>
              <a:t>Finds new, high-performing queries and emerging trends</a:t>
            </a:r>
            <a:endParaRPr sz="1000"/>
          </a:p>
        </p:txBody>
      </p:sp>
      <p:sp>
        <p:nvSpPr>
          <p:cNvPr id="2259" name="Google Shape;2259;p186"/>
          <p:cNvSpPr txBox="1"/>
          <p:nvPr>
            <p:ph idx="5" type="body"/>
          </p:nvPr>
        </p:nvSpPr>
        <p:spPr>
          <a:xfrm>
            <a:off x="331425" y="2984975"/>
            <a:ext cx="1978500" cy="1412400"/>
          </a:xfrm>
          <a:prstGeom prst="rect">
            <a:avLst/>
          </a:prstGeom>
        </p:spPr>
        <p:txBody>
          <a:bodyPr anchorCtr="0" anchor="t" bIns="91425" lIns="91425" spcFirstLastPara="1" rIns="91425" wrap="square" tIns="180000">
            <a:noAutofit/>
          </a:bodyPr>
          <a:lstStyle/>
          <a:p>
            <a:pPr indent="0" lvl="0" marL="0" rtl="0" algn="l">
              <a:spcBef>
                <a:spcPts val="0"/>
              </a:spcBef>
              <a:spcAft>
                <a:spcPts val="0"/>
              </a:spcAft>
              <a:buNone/>
            </a:pPr>
            <a:r>
              <a:rPr lang="en" sz="1000"/>
              <a:t>Delivers the right bid for each query at the right price</a:t>
            </a:r>
            <a:endParaRPr sz="1000"/>
          </a:p>
        </p:txBody>
      </p:sp>
      <p:cxnSp>
        <p:nvCxnSpPr>
          <p:cNvPr id="2260" name="Google Shape;2260;p186"/>
          <p:cNvCxnSpPr/>
          <p:nvPr/>
        </p:nvCxnSpPr>
        <p:spPr>
          <a:xfrm>
            <a:off x="3379950" y="3136925"/>
            <a:ext cx="0" cy="389700"/>
          </a:xfrm>
          <a:prstGeom prst="straightConnector1">
            <a:avLst/>
          </a:prstGeom>
          <a:noFill/>
          <a:ln cap="flat" cmpd="sng" w="9525">
            <a:solidFill>
              <a:schemeClr val="accent2"/>
            </a:solidFill>
            <a:prstDash val="solid"/>
            <a:round/>
            <a:headEnd len="med" w="med" type="none"/>
            <a:tailEnd len="med" w="med" type="none"/>
          </a:ln>
        </p:spPr>
      </p:cxnSp>
      <p:sp>
        <p:nvSpPr>
          <p:cNvPr id="2261" name="Google Shape;2261;p186"/>
          <p:cNvSpPr/>
          <p:nvPr/>
        </p:nvSpPr>
        <p:spPr>
          <a:xfrm>
            <a:off x="2644380" y="2595209"/>
            <a:ext cx="410400" cy="410400"/>
          </a:xfrm>
          <a:prstGeom prst="ellipse">
            <a:avLst/>
          </a:prstGeom>
          <a:noFill/>
          <a:ln cap="flat" cmpd="sng" w="9525">
            <a:solidFill>
              <a:schemeClr val="dk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accent2"/>
                </a:solidFill>
                <a:latin typeface="Google Sans"/>
                <a:ea typeface="Google Sans"/>
                <a:cs typeface="Google Sans"/>
                <a:sym typeface="Google Sans"/>
              </a:rPr>
              <a:t>+</a:t>
            </a:r>
            <a:endParaRPr sz="2400">
              <a:solidFill>
                <a:schemeClr val="accent2"/>
              </a:solidFill>
              <a:latin typeface="Google Sans"/>
              <a:ea typeface="Google Sans"/>
              <a:cs typeface="Google Sans"/>
              <a:sym typeface="Google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5" name="Shape 2265"/>
        <p:cNvGrpSpPr/>
        <p:nvPr/>
      </p:nvGrpSpPr>
      <p:grpSpPr>
        <a:xfrm>
          <a:off x="0" y="0"/>
          <a:ext cx="0" cy="0"/>
          <a:chOff x="0" y="0"/>
          <a:chExt cx="0" cy="0"/>
        </a:xfrm>
      </p:grpSpPr>
      <p:sp>
        <p:nvSpPr>
          <p:cNvPr id="2266" name="Google Shape;2266;p187"/>
          <p:cNvSpPr txBox="1"/>
          <p:nvPr>
            <p:ph type="title"/>
          </p:nvPr>
        </p:nvSpPr>
        <p:spPr>
          <a:xfrm>
            <a:off x="457200" y="687575"/>
            <a:ext cx="2930700" cy="2463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2400"/>
              <a:t>Reach more customers and </a:t>
            </a:r>
            <a:br>
              <a:rPr lang="en" sz="2400"/>
            </a:br>
            <a:r>
              <a:rPr lang="en" sz="2400"/>
              <a:t>drive better performance with </a:t>
            </a:r>
            <a:r>
              <a:rPr b="1" lang="en" sz="2400"/>
              <a:t>broad match</a:t>
            </a:r>
            <a:endParaRPr b="1" sz="2400"/>
          </a:p>
        </p:txBody>
      </p:sp>
      <p:sp>
        <p:nvSpPr>
          <p:cNvPr id="2267" name="Google Shape;2267;p187"/>
          <p:cNvSpPr txBox="1"/>
          <p:nvPr>
            <p:ph idx="1" type="body"/>
          </p:nvPr>
        </p:nvSpPr>
        <p:spPr>
          <a:xfrm>
            <a:off x="5392000" y="1884697"/>
            <a:ext cx="1884300" cy="3243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Increase efficiency</a:t>
            </a:r>
            <a:endParaRPr b="1" sz="1000"/>
          </a:p>
        </p:txBody>
      </p:sp>
      <p:sp>
        <p:nvSpPr>
          <p:cNvPr id="2268" name="Google Shape;2268;p187"/>
          <p:cNvSpPr txBox="1"/>
          <p:nvPr>
            <p:ph idx="5" type="body"/>
          </p:nvPr>
        </p:nvSpPr>
        <p:spPr>
          <a:xfrm>
            <a:off x="5392000" y="2013047"/>
            <a:ext cx="2590500" cy="6147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lang="en" sz="1000"/>
              <a:t>Pay for the keywords that work, and avoid wasted spend on the ones that don’t.</a:t>
            </a:r>
            <a:endParaRPr sz="1000"/>
          </a:p>
        </p:txBody>
      </p:sp>
      <p:cxnSp>
        <p:nvCxnSpPr>
          <p:cNvPr id="2269" name="Google Shape;2269;p187"/>
          <p:cNvCxnSpPr/>
          <p:nvPr/>
        </p:nvCxnSpPr>
        <p:spPr>
          <a:xfrm>
            <a:off x="5393250" y="1884697"/>
            <a:ext cx="0" cy="745200"/>
          </a:xfrm>
          <a:prstGeom prst="straightConnector1">
            <a:avLst/>
          </a:prstGeom>
          <a:noFill/>
          <a:ln cap="flat" cmpd="sng" w="9525">
            <a:solidFill>
              <a:schemeClr val="accent2"/>
            </a:solidFill>
            <a:prstDash val="solid"/>
            <a:round/>
            <a:headEnd len="med" w="med" type="none"/>
            <a:tailEnd len="med" w="med" type="none"/>
          </a:ln>
        </p:spPr>
      </p:cxnSp>
      <p:sp>
        <p:nvSpPr>
          <p:cNvPr id="2270" name="Google Shape;2270;p187"/>
          <p:cNvSpPr txBox="1"/>
          <p:nvPr>
            <p:ph idx="1" type="body"/>
          </p:nvPr>
        </p:nvSpPr>
        <p:spPr>
          <a:xfrm>
            <a:off x="5392000" y="2909445"/>
            <a:ext cx="1884300" cy="3243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Save time</a:t>
            </a:r>
            <a:endParaRPr b="1" sz="1000"/>
          </a:p>
          <a:p>
            <a:pPr indent="0" lvl="0" marL="0" rtl="0" algn="l">
              <a:spcBef>
                <a:spcPts val="0"/>
              </a:spcBef>
              <a:spcAft>
                <a:spcPts val="0"/>
              </a:spcAft>
              <a:buNone/>
            </a:pPr>
            <a:r>
              <a:t/>
            </a:r>
            <a:endParaRPr b="1" sz="1000"/>
          </a:p>
        </p:txBody>
      </p:sp>
      <p:sp>
        <p:nvSpPr>
          <p:cNvPr id="2271" name="Google Shape;2271;p187"/>
          <p:cNvSpPr txBox="1"/>
          <p:nvPr>
            <p:ph idx="5" type="body"/>
          </p:nvPr>
        </p:nvSpPr>
        <p:spPr>
          <a:xfrm>
            <a:off x="5392000" y="3043895"/>
            <a:ext cx="2590500" cy="6147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lang="en" sz="1000"/>
              <a:t>Spend less time on creating and managing extensive keyword lists.</a:t>
            </a:r>
            <a:endParaRPr sz="1000"/>
          </a:p>
        </p:txBody>
      </p:sp>
      <p:cxnSp>
        <p:nvCxnSpPr>
          <p:cNvPr id="2272" name="Google Shape;2272;p187"/>
          <p:cNvCxnSpPr/>
          <p:nvPr/>
        </p:nvCxnSpPr>
        <p:spPr>
          <a:xfrm>
            <a:off x="5393250" y="2909445"/>
            <a:ext cx="0" cy="745200"/>
          </a:xfrm>
          <a:prstGeom prst="straightConnector1">
            <a:avLst/>
          </a:prstGeom>
          <a:noFill/>
          <a:ln cap="flat" cmpd="sng" w="9525">
            <a:solidFill>
              <a:schemeClr val="accent2"/>
            </a:solidFill>
            <a:prstDash val="solid"/>
            <a:round/>
            <a:headEnd len="med" w="med" type="none"/>
            <a:tailEnd len="med" w="med" type="none"/>
          </a:ln>
        </p:spPr>
      </p:cxnSp>
      <p:sp>
        <p:nvSpPr>
          <p:cNvPr id="2273" name="Google Shape;2273;p187"/>
          <p:cNvSpPr txBox="1"/>
          <p:nvPr>
            <p:ph idx="1" type="body"/>
          </p:nvPr>
        </p:nvSpPr>
        <p:spPr>
          <a:xfrm>
            <a:off x="5392000" y="844971"/>
            <a:ext cx="1884300" cy="3243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Expand</a:t>
            </a:r>
            <a:endParaRPr b="1" sz="1000"/>
          </a:p>
        </p:txBody>
      </p:sp>
      <p:sp>
        <p:nvSpPr>
          <p:cNvPr id="2274" name="Google Shape;2274;p187"/>
          <p:cNvSpPr txBox="1"/>
          <p:nvPr>
            <p:ph idx="5" type="body"/>
          </p:nvPr>
        </p:nvSpPr>
        <p:spPr>
          <a:xfrm>
            <a:off x="5392000" y="922737"/>
            <a:ext cx="2590500" cy="6147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lang="en" sz="1000"/>
              <a:t>Identify and capture new, high-value queries relevant to your business.</a:t>
            </a:r>
            <a:endParaRPr sz="1000"/>
          </a:p>
        </p:txBody>
      </p:sp>
      <p:cxnSp>
        <p:nvCxnSpPr>
          <p:cNvPr id="2275" name="Google Shape;2275;p187"/>
          <p:cNvCxnSpPr/>
          <p:nvPr/>
        </p:nvCxnSpPr>
        <p:spPr>
          <a:xfrm>
            <a:off x="5393250" y="873626"/>
            <a:ext cx="0" cy="745200"/>
          </a:xfrm>
          <a:prstGeom prst="straightConnector1">
            <a:avLst/>
          </a:prstGeom>
          <a:noFill/>
          <a:ln cap="flat" cmpd="sng" w="9525">
            <a:solidFill>
              <a:schemeClr val="accent2"/>
            </a:solidFill>
            <a:prstDash val="solid"/>
            <a:round/>
            <a:headEnd len="med" w="med" type="none"/>
            <a:tailEnd len="med" w="med" type="none"/>
          </a:ln>
        </p:spPr>
      </p:cxnSp>
      <p:sp>
        <p:nvSpPr>
          <p:cNvPr id="2276" name="Google Shape;2276;p187"/>
          <p:cNvSpPr txBox="1"/>
          <p:nvPr>
            <p:ph idx="1" type="body"/>
          </p:nvPr>
        </p:nvSpPr>
        <p:spPr>
          <a:xfrm>
            <a:off x="5392000" y="3940450"/>
            <a:ext cx="1884300" cy="3243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Be relevant</a:t>
            </a:r>
            <a:endParaRPr b="1" sz="1000"/>
          </a:p>
        </p:txBody>
      </p:sp>
      <p:sp>
        <p:nvSpPr>
          <p:cNvPr id="2277" name="Google Shape;2277;p187"/>
          <p:cNvSpPr txBox="1"/>
          <p:nvPr>
            <p:ph idx="5" type="body"/>
          </p:nvPr>
        </p:nvSpPr>
        <p:spPr>
          <a:xfrm>
            <a:off x="5392000" y="4103650"/>
            <a:ext cx="3294900" cy="5670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lang="en" sz="1000"/>
              <a:t>Pull in more relevant signals for a better </a:t>
            </a:r>
            <a:br>
              <a:rPr lang="en" sz="1000"/>
            </a:br>
            <a:r>
              <a:rPr lang="en" sz="1000"/>
              <a:t>match to the intent of each query.</a:t>
            </a:r>
            <a:endParaRPr sz="1000"/>
          </a:p>
        </p:txBody>
      </p:sp>
      <p:cxnSp>
        <p:nvCxnSpPr>
          <p:cNvPr id="2278" name="Google Shape;2278;p187"/>
          <p:cNvCxnSpPr/>
          <p:nvPr/>
        </p:nvCxnSpPr>
        <p:spPr>
          <a:xfrm>
            <a:off x="5393250" y="3940450"/>
            <a:ext cx="0" cy="745200"/>
          </a:xfrm>
          <a:prstGeom prst="straightConnector1">
            <a:avLst/>
          </a:prstGeom>
          <a:noFill/>
          <a:ln cap="flat" cmpd="sng" w="9525">
            <a:solidFill>
              <a:schemeClr val="accent2"/>
            </a:solidFill>
            <a:prstDash val="solid"/>
            <a:round/>
            <a:headEnd len="med" w="med" type="none"/>
            <a:tailEnd len="med" w="med" type="none"/>
          </a:ln>
        </p:spPr>
      </p:cxnSp>
      <p:pic>
        <p:nvPicPr>
          <p:cNvPr id="2279" name="Google Shape;2279;p187"/>
          <p:cNvPicPr preferRelativeResize="0"/>
          <p:nvPr/>
        </p:nvPicPr>
        <p:blipFill rotWithShape="1">
          <a:blip r:embed="rId3">
            <a:alphaModFix/>
          </a:blip>
          <a:srcRect b="0" l="19" r="29" t="0"/>
          <a:stretch/>
        </p:blipFill>
        <p:spPr>
          <a:xfrm>
            <a:off x="4310850" y="1712322"/>
            <a:ext cx="1006203" cy="1006198"/>
          </a:xfrm>
          <a:prstGeom prst="rect">
            <a:avLst/>
          </a:prstGeom>
          <a:noFill/>
          <a:ln>
            <a:noFill/>
          </a:ln>
        </p:spPr>
      </p:pic>
      <p:pic>
        <p:nvPicPr>
          <p:cNvPr id="2280" name="Google Shape;2280;p187"/>
          <p:cNvPicPr preferRelativeResize="0"/>
          <p:nvPr/>
        </p:nvPicPr>
        <p:blipFill rotWithShape="1">
          <a:blip r:embed="rId4">
            <a:alphaModFix/>
          </a:blip>
          <a:srcRect b="0" l="39" r="39" t="0"/>
          <a:stretch/>
        </p:blipFill>
        <p:spPr>
          <a:xfrm>
            <a:off x="4310450" y="2774070"/>
            <a:ext cx="1006999" cy="1007000"/>
          </a:xfrm>
          <a:prstGeom prst="rect">
            <a:avLst/>
          </a:prstGeom>
          <a:noFill/>
          <a:ln>
            <a:noFill/>
          </a:ln>
        </p:spPr>
      </p:pic>
      <p:pic>
        <p:nvPicPr>
          <p:cNvPr id="2281" name="Google Shape;2281;p187"/>
          <p:cNvPicPr preferRelativeResize="0"/>
          <p:nvPr/>
        </p:nvPicPr>
        <p:blipFill rotWithShape="1">
          <a:blip r:embed="rId5">
            <a:alphaModFix/>
          </a:blip>
          <a:srcRect b="0" l="0" r="0" t="0"/>
          <a:stretch/>
        </p:blipFill>
        <p:spPr>
          <a:xfrm>
            <a:off x="4234650" y="741921"/>
            <a:ext cx="1006200" cy="1006200"/>
          </a:xfrm>
          <a:prstGeom prst="rect">
            <a:avLst/>
          </a:prstGeom>
          <a:noFill/>
          <a:ln>
            <a:noFill/>
          </a:ln>
        </p:spPr>
      </p:pic>
      <p:pic>
        <p:nvPicPr>
          <p:cNvPr id="2282" name="Google Shape;2282;p187"/>
          <p:cNvPicPr preferRelativeResize="0"/>
          <p:nvPr/>
        </p:nvPicPr>
        <p:blipFill rotWithShape="1">
          <a:blip r:embed="rId6">
            <a:alphaModFix/>
          </a:blip>
          <a:srcRect b="0" l="0" r="0" t="0"/>
          <a:stretch/>
        </p:blipFill>
        <p:spPr>
          <a:xfrm>
            <a:off x="4366832" y="3867200"/>
            <a:ext cx="859050" cy="859050"/>
          </a:xfrm>
          <a:prstGeom prst="rect">
            <a:avLst/>
          </a:prstGeom>
          <a:noFill/>
          <a:ln>
            <a:noFill/>
          </a:ln>
        </p:spPr>
      </p:pic>
      <p:sp>
        <p:nvSpPr>
          <p:cNvPr id="2283" name="Google Shape;2283;p187"/>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sp>
        <p:nvSpPr>
          <p:cNvPr id="2288" name="Google Shape;2288;p188"/>
          <p:cNvSpPr/>
          <p:nvPr/>
        </p:nvSpPr>
        <p:spPr>
          <a:xfrm>
            <a:off x="665275" y="4273450"/>
            <a:ext cx="7953600" cy="1374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rgbClr val="FFFFFF"/>
              </a:solidFill>
              <a:latin typeface="Google Sans"/>
              <a:ea typeface="Google Sans"/>
              <a:cs typeface="Google Sans"/>
              <a:sym typeface="Google Sans"/>
            </a:endParaRPr>
          </a:p>
        </p:txBody>
      </p:sp>
      <p:cxnSp>
        <p:nvCxnSpPr>
          <p:cNvPr id="2289" name="Google Shape;2289;p188"/>
          <p:cNvCxnSpPr/>
          <p:nvPr/>
        </p:nvCxnSpPr>
        <p:spPr>
          <a:xfrm>
            <a:off x="846557" y="4342150"/>
            <a:ext cx="1646400" cy="0"/>
          </a:xfrm>
          <a:prstGeom prst="straightConnector1">
            <a:avLst/>
          </a:prstGeom>
          <a:noFill/>
          <a:ln cap="flat" cmpd="sng" w="28575">
            <a:solidFill>
              <a:schemeClr val="dk2"/>
            </a:solidFill>
            <a:prstDash val="dot"/>
            <a:round/>
            <a:headEnd len="med" w="med" type="none"/>
            <a:tailEnd len="med" w="med" type="none"/>
          </a:ln>
        </p:spPr>
      </p:cxnSp>
      <p:sp>
        <p:nvSpPr>
          <p:cNvPr id="2290" name="Google Shape;2290;p188"/>
          <p:cNvSpPr txBox="1"/>
          <p:nvPr/>
        </p:nvSpPr>
        <p:spPr>
          <a:xfrm>
            <a:off x="2572176" y="2324325"/>
            <a:ext cx="1886100" cy="1371300"/>
          </a:xfrm>
          <a:prstGeom prst="rect">
            <a:avLst/>
          </a:prstGeom>
          <a:noFill/>
          <a:ln>
            <a:noFill/>
          </a:ln>
        </p:spPr>
        <p:txBody>
          <a:bodyPr anchorCtr="0" anchor="t" bIns="68575" lIns="90000" spcFirstLastPara="1" rIns="36000" wrap="square" tIns="0">
            <a:noAutofit/>
          </a:bodyPr>
          <a:lstStyle/>
          <a:p>
            <a:pPr indent="0" lvl="0" marL="0" rtl="0" algn="l">
              <a:lnSpc>
                <a:spcPct val="150000"/>
              </a:lnSpc>
              <a:spcBef>
                <a:spcPts val="0"/>
              </a:spcBef>
              <a:spcAft>
                <a:spcPts val="0"/>
              </a:spcAft>
              <a:buNone/>
            </a:pPr>
            <a:r>
              <a:rPr lang="en" sz="1000">
                <a:solidFill>
                  <a:srgbClr val="595959"/>
                </a:solidFill>
                <a:latin typeface="Google Sans"/>
                <a:ea typeface="Google Sans"/>
                <a:cs typeface="Google Sans"/>
                <a:sym typeface="Google Sans"/>
              </a:rPr>
              <a:t>Broad match has i</a:t>
            </a:r>
            <a:r>
              <a:rPr lang="en" sz="1000">
                <a:solidFill>
                  <a:srgbClr val="595959"/>
                </a:solidFill>
                <a:latin typeface="Google Sans"/>
                <a:ea typeface="Google Sans"/>
                <a:cs typeface="Google Sans"/>
                <a:sym typeface="Google Sans"/>
              </a:rPr>
              <a:t>mproved</a:t>
            </a:r>
            <a:r>
              <a:rPr lang="en" sz="1000">
                <a:solidFill>
                  <a:srgbClr val="595959"/>
                </a:solidFill>
                <a:latin typeface="Google Sans Medium"/>
                <a:ea typeface="Google Sans Medium"/>
                <a:cs typeface="Google Sans Medium"/>
                <a:sym typeface="Google Sans Medium"/>
              </a:rPr>
              <a:t> </a:t>
            </a:r>
            <a:r>
              <a:rPr lang="en" sz="1000">
                <a:solidFill>
                  <a:schemeClr val="accent2"/>
                </a:solidFill>
                <a:latin typeface="Google Sans Medium"/>
                <a:ea typeface="Google Sans Medium"/>
                <a:cs typeface="Google Sans Medium"/>
                <a:sym typeface="Google Sans Medium"/>
              </a:rPr>
              <a:t>relevance for keyword variations</a:t>
            </a:r>
            <a:r>
              <a:rPr lang="en" sz="1000">
                <a:solidFill>
                  <a:schemeClr val="accent2"/>
                </a:solidFill>
                <a:latin typeface="Google Sans"/>
                <a:ea typeface="Google Sans"/>
                <a:cs typeface="Google Sans"/>
                <a:sym typeface="Google Sans"/>
              </a:rPr>
              <a:t>:</a:t>
            </a:r>
            <a:r>
              <a:rPr lang="en" sz="1000">
                <a:solidFill>
                  <a:srgbClr val="595959"/>
                </a:solidFill>
                <a:latin typeface="Google Sans"/>
                <a:ea typeface="Google Sans"/>
                <a:cs typeface="Google Sans"/>
                <a:sym typeface="Google Sans"/>
              </a:rPr>
              <a:t> it matches the same queries as exact and phrase match, along with many more related searches</a:t>
            </a:r>
            <a:endParaRPr sz="1000">
              <a:solidFill>
                <a:srgbClr val="595959"/>
              </a:solidFill>
              <a:latin typeface="Google Sans"/>
              <a:ea typeface="Google Sans"/>
              <a:cs typeface="Google Sans"/>
              <a:sym typeface="Google Sans"/>
            </a:endParaRPr>
          </a:p>
          <a:p>
            <a:pPr indent="0" lvl="0" marL="0" rtl="0" algn="l">
              <a:lnSpc>
                <a:spcPct val="150000"/>
              </a:lnSpc>
              <a:spcBef>
                <a:spcPts val="0"/>
              </a:spcBef>
              <a:spcAft>
                <a:spcPts val="0"/>
              </a:spcAft>
              <a:buNone/>
            </a:pPr>
            <a:r>
              <a:t/>
            </a:r>
            <a:endParaRPr sz="1000">
              <a:solidFill>
                <a:srgbClr val="5F6368"/>
              </a:solidFill>
              <a:latin typeface="Google Sans"/>
              <a:ea typeface="Google Sans"/>
              <a:cs typeface="Google Sans"/>
              <a:sym typeface="Google Sans"/>
            </a:endParaRPr>
          </a:p>
          <a:p>
            <a:pPr indent="0" lvl="0" marL="0" rtl="0" algn="l">
              <a:lnSpc>
                <a:spcPct val="150000"/>
              </a:lnSpc>
              <a:spcBef>
                <a:spcPts val="0"/>
              </a:spcBef>
              <a:spcAft>
                <a:spcPts val="0"/>
              </a:spcAft>
              <a:buNone/>
            </a:pPr>
            <a:r>
              <a:t/>
            </a:r>
            <a:endParaRPr sz="1000">
              <a:solidFill>
                <a:srgbClr val="5F6368"/>
              </a:solidFill>
              <a:latin typeface="Google Sans"/>
              <a:ea typeface="Google Sans"/>
              <a:cs typeface="Google Sans"/>
              <a:sym typeface="Google Sans"/>
            </a:endParaRPr>
          </a:p>
          <a:p>
            <a:pPr indent="0" lvl="0" marL="0" rtl="0" algn="l">
              <a:lnSpc>
                <a:spcPct val="150000"/>
              </a:lnSpc>
              <a:spcBef>
                <a:spcPts val="0"/>
              </a:spcBef>
              <a:spcAft>
                <a:spcPts val="0"/>
              </a:spcAft>
              <a:buNone/>
            </a:pPr>
            <a:r>
              <a:t/>
            </a:r>
            <a:endParaRPr sz="1000">
              <a:solidFill>
                <a:srgbClr val="5F6368"/>
              </a:solidFill>
              <a:latin typeface="Google Sans"/>
              <a:ea typeface="Google Sans"/>
              <a:cs typeface="Google Sans"/>
              <a:sym typeface="Google Sans"/>
            </a:endParaRPr>
          </a:p>
        </p:txBody>
      </p:sp>
      <p:sp>
        <p:nvSpPr>
          <p:cNvPr id="2291" name="Google Shape;2291;p188"/>
          <p:cNvSpPr txBox="1"/>
          <p:nvPr/>
        </p:nvSpPr>
        <p:spPr>
          <a:xfrm>
            <a:off x="4698425" y="2324325"/>
            <a:ext cx="1983300" cy="1371300"/>
          </a:xfrm>
          <a:prstGeom prst="rect">
            <a:avLst/>
          </a:prstGeom>
          <a:noFill/>
          <a:ln>
            <a:noFill/>
          </a:ln>
        </p:spPr>
        <p:txBody>
          <a:bodyPr anchorCtr="0" anchor="t" bIns="68575" lIns="90000" spcFirstLastPara="1" rIns="36000" wrap="square" tIns="0">
            <a:noAutofit/>
          </a:bodyPr>
          <a:lstStyle/>
          <a:p>
            <a:pPr indent="0" lvl="0" marL="0" rtl="0" algn="l">
              <a:lnSpc>
                <a:spcPct val="150000"/>
              </a:lnSpc>
              <a:spcBef>
                <a:spcPts val="0"/>
              </a:spcBef>
              <a:spcAft>
                <a:spcPts val="0"/>
              </a:spcAft>
              <a:buNone/>
            </a:pPr>
            <a:r>
              <a:rPr lang="en" sz="1000">
                <a:solidFill>
                  <a:srgbClr val="595959"/>
                </a:solidFill>
                <a:latin typeface="Google Sans"/>
                <a:ea typeface="Google Sans"/>
                <a:cs typeface="Google Sans"/>
                <a:sym typeface="Google Sans"/>
              </a:rPr>
              <a:t>Broad match now matches </a:t>
            </a:r>
            <a:r>
              <a:rPr lang="en" sz="1000">
                <a:solidFill>
                  <a:schemeClr val="accent2"/>
                </a:solidFill>
                <a:latin typeface="Google Sans Medium"/>
                <a:ea typeface="Google Sans Medium"/>
                <a:cs typeface="Google Sans Medium"/>
                <a:sym typeface="Google Sans Medium"/>
              </a:rPr>
              <a:t>holistically</a:t>
            </a:r>
            <a:r>
              <a:rPr lang="en" sz="1000">
                <a:solidFill>
                  <a:schemeClr val="accent2"/>
                </a:solidFill>
                <a:latin typeface="Google Sans Medium"/>
                <a:ea typeface="Google Sans Medium"/>
                <a:cs typeface="Google Sans Medium"/>
                <a:sym typeface="Google Sans Medium"/>
              </a:rPr>
              <a:t> with all of the keywords in your ad group</a:t>
            </a:r>
            <a:r>
              <a:rPr lang="en" sz="1000">
                <a:solidFill>
                  <a:schemeClr val="dk1"/>
                </a:solidFill>
                <a:latin typeface="Google Sans"/>
                <a:ea typeface="Google Sans"/>
                <a:cs typeface="Google Sans"/>
                <a:sym typeface="Google Sans"/>
              </a:rPr>
              <a:t>, </a:t>
            </a:r>
            <a:r>
              <a:rPr lang="en" sz="1000">
                <a:solidFill>
                  <a:srgbClr val="595959"/>
                </a:solidFill>
                <a:latin typeface="Google Sans"/>
                <a:ea typeface="Google Sans"/>
                <a:cs typeface="Google Sans"/>
                <a:sym typeface="Google Sans"/>
              </a:rPr>
              <a:t>giving it an </a:t>
            </a:r>
            <a:r>
              <a:rPr lang="en" sz="1000">
                <a:solidFill>
                  <a:schemeClr val="accent2"/>
                </a:solidFill>
                <a:latin typeface="Google Sans Medium"/>
                <a:ea typeface="Google Sans Medium"/>
                <a:cs typeface="Google Sans Medium"/>
                <a:sym typeface="Google Sans Medium"/>
              </a:rPr>
              <a:t>improved understanding</a:t>
            </a:r>
            <a:r>
              <a:rPr lang="en" sz="1000">
                <a:solidFill>
                  <a:schemeClr val="accent2"/>
                </a:solidFill>
                <a:latin typeface="Google Sans"/>
                <a:ea typeface="Google Sans"/>
                <a:cs typeface="Google Sans"/>
                <a:sym typeface="Google Sans"/>
              </a:rPr>
              <a:t> </a:t>
            </a:r>
            <a:r>
              <a:rPr lang="en" sz="1000">
                <a:solidFill>
                  <a:srgbClr val="595959"/>
                </a:solidFill>
                <a:latin typeface="Google Sans"/>
                <a:ea typeface="Google Sans"/>
                <a:cs typeface="Google Sans"/>
                <a:sym typeface="Google Sans"/>
              </a:rPr>
              <a:t>of keyword intent</a:t>
            </a:r>
            <a:endParaRPr sz="1000">
              <a:solidFill>
                <a:srgbClr val="595959"/>
              </a:solidFill>
              <a:latin typeface="Google Sans"/>
              <a:ea typeface="Google Sans"/>
              <a:cs typeface="Google Sans"/>
              <a:sym typeface="Google Sans"/>
            </a:endParaRPr>
          </a:p>
          <a:p>
            <a:pPr indent="0" lvl="0" marL="0" rtl="0" algn="l">
              <a:lnSpc>
                <a:spcPct val="150000"/>
              </a:lnSpc>
              <a:spcBef>
                <a:spcPts val="0"/>
              </a:spcBef>
              <a:spcAft>
                <a:spcPts val="0"/>
              </a:spcAft>
              <a:buNone/>
            </a:pPr>
            <a:r>
              <a:t/>
            </a:r>
            <a:endParaRPr sz="1000">
              <a:solidFill>
                <a:srgbClr val="5F6368"/>
              </a:solidFill>
              <a:latin typeface="Google Sans"/>
              <a:ea typeface="Google Sans"/>
              <a:cs typeface="Google Sans"/>
              <a:sym typeface="Google Sans"/>
            </a:endParaRPr>
          </a:p>
        </p:txBody>
      </p:sp>
      <p:sp>
        <p:nvSpPr>
          <p:cNvPr id="2292" name="Google Shape;2292;p188"/>
          <p:cNvSpPr txBox="1"/>
          <p:nvPr/>
        </p:nvSpPr>
        <p:spPr>
          <a:xfrm>
            <a:off x="6812226" y="2324325"/>
            <a:ext cx="1886100" cy="1371300"/>
          </a:xfrm>
          <a:prstGeom prst="rect">
            <a:avLst/>
          </a:prstGeom>
          <a:noFill/>
          <a:ln>
            <a:noFill/>
          </a:ln>
        </p:spPr>
        <p:txBody>
          <a:bodyPr anchorCtr="0" anchor="t" bIns="68575" lIns="90000" spcFirstLastPara="1" rIns="36000" wrap="square" tIns="0">
            <a:noAutofit/>
          </a:bodyPr>
          <a:lstStyle/>
          <a:p>
            <a:pPr indent="0" lvl="0" marL="0" rtl="0" algn="l">
              <a:lnSpc>
                <a:spcPct val="150000"/>
              </a:lnSpc>
              <a:spcBef>
                <a:spcPts val="0"/>
              </a:spcBef>
              <a:spcAft>
                <a:spcPts val="0"/>
              </a:spcAft>
              <a:buNone/>
            </a:pPr>
            <a:r>
              <a:rPr lang="en" sz="1000">
                <a:solidFill>
                  <a:srgbClr val="595959"/>
                </a:solidFill>
                <a:latin typeface="Google Sans"/>
                <a:ea typeface="Google Sans"/>
                <a:cs typeface="Google Sans"/>
                <a:sym typeface="Google Sans"/>
              </a:rPr>
              <a:t>Broad match now considers</a:t>
            </a:r>
            <a:r>
              <a:rPr lang="en" sz="1000">
                <a:solidFill>
                  <a:srgbClr val="595959"/>
                </a:solidFill>
                <a:latin typeface="Google Sans Medium"/>
                <a:ea typeface="Google Sans Medium"/>
                <a:cs typeface="Google Sans Medium"/>
                <a:sym typeface="Google Sans Medium"/>
              </a:rPr>
              <a:t> </a:t>
            </a:r>
            <a:r>
              <a:rPr lang="en" sz="1000">
                <a:solidFill>
                  <a:schemeClr val="accent2"/>
                </a:solidFill>
                <a:latin typeface="Google Sans Medium"/>
                <a:ea typeface="Google Sans Medium"/>
                <a:cs typeface="Google Sans Medium"/>
                <a:sym typeface="Google Sans Medium"/>
              </a:rPr>
              <a:t>additional signals</a:t>
            </a:r>
            <a:r>
              <a:rPr lang="en" sz="1000">
                <a:solidFill>
                  <a:srgbClr val="595959"/>
                </a:solidFill>
                <a:latin typeface="Google Sans"/>
                <a:ea typeface="Google Sans"/>
                <a:cs typeface="Google Sans"/>
                <a:sym typeface="Google Sans"/>
              </a:rPr>
              <a:t> like user location, recent search activity, and landing page to </a:t>
            </a:r>
            <a:r>
              <a:rPr lang="en" sz="1000">
                <a:solidFill>
                  <a:schemeClr val="accent2"/>
                </a:solidFill>
                <a:latin typeface="Google Sans Medium"/>
                <a:ea typeface="Google Sans Medium"/>
                <a:cs typeface="Google Sans Medium"/>
                <a:sym typeface="Google Sans Medium"/>
              </a:rPr>
              <a:t>ensure searches are relevant to your business</a:t>
            </a:r>
            <a:endParaRPr sz="1000">
              <a:solidFill>
                <a:schemeClr val="accent2"/>
              </a:solidFill>
              <a:latin typeface="Google Sans"/>
              <a:ea typeface="Google Sans"/>
              <a:cs typeface="Google Sans"/>
              <a:sym typeface="Google Sans"/>
            </a:endParaRPr>
          </a:p>
        </p:txBody>
      </p:sp>
      <p:sp>
        <p:nvSpPr>
          <p:cNvPr id="2293" name="Google Shape;2293;p188"/>
          <p:cNvSpPr txBox="1"/>
          <p:nvPr>
            <p:ph type="title"/>
          </p:nvPr>
        </p:nvSpPr>
        <p:spPr>
          <a:xfrm>
            <a:off x="457200" y="839975"/>
            <a:ext cx="4839300" cy="935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Broad match today is </a:t>
            </a:r>
            <a:r>
              <a:rPr b="1" lang="en"/>
              <a:t>not</a:t>
            </a:r>
            <a:r>
              <a:rPr lang="en"/>
              <a:t> the broad match you remember</a:t>
            </a:r>
            <a:endParaRPr/>
          </a:p>
        </p:txBody>
      </p:sp>
      <p:sp>
        <p:nvSpPr>
          <p:cNvPr id="2294" name="Google Shape;2294;p188"/>
          <p:cNvSpPr/>
          <p:nvPr/>
        </p:nvSpPr>
        <p:spPr>
          <a:xfrm>
            <a:off x="576979" y="4273448"/>
            <a:ext cx="174000" cy="1374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295" name="Google Shape;2295;p188"/>
          <p:cNvSpPr/>
          <p:nvPr/>
        </p:nvSpPr>
        <p:spPr>
          <a:xfrm>
            <a:off x="8548500" y="4273450"/>
            <a:ext cx="138300" cy="137400"/>
          </a:xfrm>
          <a:prstGeom prst="ellips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cxnSp>
        <p:nvCxnSpPr>
          <p:cNvPr id="2296" name="Google Shape;2296;p188"/>
          <p:cNvCxnSpPr/>
          <p:nvPr/>
        </p:nvCxnSpPr>
        <p:spPr>
          <a:xfrm>
            <a:off x="6800075" y="2281375"/>
            <a:ext cx="0" cy="2029500"/>
          </a:xfrm>
          <a:prstGeom prst="straightConnector1">
            <a:avLst/>
          </a:prstGeom>
          <a:noFill/>
          <a:ln cap="flat" cmpd="sng" w="9525">
            <a:solidFill>
              <a:schemeClr val="accent2"/>
            </a:solidFill>
            <a:prstDash val="solid"/>
            <a:round/>
            <a:headEnd len="med" w="med" type="none"/>
            <a:tailEnd len="med" w="med" type="none"/>
          </a:ln>
        </p:spPr>
      </p:cxnSp>
      <p:cxnSp>
        <p:nvCxnSpPr>
          <p:cNvPr id="2297" name="Google Shape;2297;p188"/>
          <p:cNvCxnSpPr/>
          <p:nvPr/>
        </p:nvCxnSpPr>
        <p:spPr>
          <a:xfrm>
            <a:off x="4686125" y="2300413"/>
            <a:ext cx="0" cy="2029500"/>
          </a:xfrm>
          <a:prstGeom prst="straightConnector1">
            <a:avLst/>
          </a:prstGeom>
          <a:noFill/>
          <a:ln cap="flat" cmpd="sng" w="9525">
            <a:solidFill>
              <a:schemeClr val="accent2"/>
            </a:solidFill>
            <a:prstDash val="solid"/>
            <a:round/>
            <a:headEnd len="med" w="med" type="none"/>
            <a:tailEnd len="med" w="med" type="none"/>
          </a:ln>
        </p:spPr>
      </p:cxnSp>
      <p:cxnSp>
        <p:nvCxnSpPr>
          <p:cNvPr id="2298" name="Google Shape;2298;p188"/>
          <p:cNvCxnSpPr/>
          <p:nvPr/>
        </p:nvCxnSpPr>
        <p:spPr>
          <a:xfrm>
            <a:off x="2572175" y="2319451"/>
            <a:ext cx="0" cy="2029500"/>
          </a:xfrm>
          <a:prstGeom prst="straightConnector1">
            <a:avLst/>
          </a:prstGeom>
          <a:noFill/>
          <a:ln cap="flat" cmpd="sng" w="9525">
            <a:solidFill>
              <a:schemeClr val="accent2"/>
            </a:solidFill>
            <a:prstDash val="solid"/>
            <a:round/>
            <a:headEnd len="med" w="med" type="none"/>
            <a:tailEnd len="med" w="med" type="none"/>
          </a:ln>
        </p:spPr>
      </p:cxnSp>
      <p:sp>
        <p:nvSpPr>
          <p:cNvPr id="2299" name="Google Shape;2299;p188"/>
          <p:cNvSpPr/>
          <p:nvPr/>
        </p:nvSpPr>
        <p:spPr>
          <a:xfrm>
            <a:off x="6760129" y="4302175"/>
            <a:ext cx="79800" cy="79800"/>
          </a:xfrm>
          <a:prstGeom prst="ellipse">
            <a:avLst/>
          </a:prstGeom>
          <a:solidFill>
            <a:srgbClr val="EEEEEE"/>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188"/>
          <p:cNvSpPr/>
          <p:nvPr/>
        </p:nvSpPr>
        <p:spPr>
          <a:xfrm>
            <a:off x="4646229" y="4302175"/>
            <a:ext cx="79800" cy="79800"/>
          </a:xfrm>
          <a:prstGeom prst="ellipse">
            <a:avLst/>
          </a:prstGeom>
          <a:solidFill>
            <a:srgbClr val="EEEEEE"/>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188"/>
          <p:cNvSpPr/>
          <p:nvPr/>
        </p:nvSpPr>
        <p:spPr>
          <a:xfrm>
            <a:off x="2532329" y="4302175"/>
            <a:ext cx="79800" cy="79800"/>
          </a:xfrm>
          <a:prstGeom prst="ellipse">
            <a:avLst/>
          </a:prstGeom>
          <a:solidFill>
            <a:srgbClr val="EEEEEE"/>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2" name="Google Shape;2302;p188"/>
          <p:cNvCxnSpPr/>
          <p:nvPr/>
        </p:nvCxnSpPr>
        <p:spPr>
          <a:xfrm>
            <a:off x="2697083" y="4342075"/>
            <a:ext cx="1930500" cy="0"/>
          </a:xfrm>
          <a:prstGeom prst="straightConnector1">
            <a:avLst/>
          </a:prstGeom>
          <a:noFill/>
          <a:ln cap="flat" cmpd="sng" w="28575">
            <a:solidFill>
              <a:schemeClr val="dk2"/>
            </a:solidFill>
            <a:prstDash val="dot"/>
            <a:round/>
            <a:headEnd len="med" w="med" type="none"/>
            <a:tailEnd len="med" w="med" type="none"/>
          </a:ln>
        </p:spPr>
      </p:cxnSp>
      <p:cxnSp>
        <p:nvCxnSpPr>
          <p:cNvPr id="2303" name="Google Shape;2303;p188"/>
          <p:cNvCxnSpPr/>
          <p:nvPr/>
        </p:nvCxnSpPr>
        <p:spPr>
          <a:xfrm>
            <a:off x="4814215" y="4342075"/>
            <a:ext cx="1930500" cy="0"/>
          </a:xfrm>
          <a:prstGeom prst="straightConnector1">
            <a:avLst/>
          </a:prstGeom>
          <a:noFill/>
          <a:ln cap="flat" cmpd="sng" w="28575">
            <a:solidFill>
              <a:schemeClr val="dk2"/>
            </a:solidFill>
            <a:prstDash val="dot"/>
            <a:round/>
            <a:headEnd len="med" w="med" type="none"/>
            <a:tailEnd len="med" w="med" type="none"/>
          </a:ln>
        </p:spPr>
      </p:cxnSp>
      <p:cxnSp>
        <p:nvCxnSpPr>
          <p:cNvPr id="2304" name="Google Shape;2304;p188"/>
          <p:cNvCxnSpPr/>
          <p:nvPr/>
        </p:nvCxnSpPr>
        <p:spPr>
          <a:xfrm>
            <a:off x="6910277" y="4342150"/>
            <a:ext cx="1693200" cy="0"/>
          </a:xfrm>
          <a:prstGeom prst="straightConnector1">
            <a:avLst/>
          </a:prstGeom>
          <a:noFill/>
          <a:ln cap="flat" cmpd="sng" w="28575">
            <a:solidFill>
              <a:schemeClr val="dk2"/>
            </a:solidFill>
            <a:prstDash val="dot"/>
            <a:round/>
            <a:headEnd len="med" w="med" type="none"/>
            <a:tailEnd len="med" w="med" type="none"/>
          </a:ln>
        </p:spPr>
      </p:cxnSp>
      <p:sp>
        <p:nvSpPr>
          <p:cNvPr id="2305" name="Google Shape;2305;p188"/>
          <p:cNvSpPr/>
          <p:nvPr/>
        </p:nvSpPr>
        <p:spPr>
          <a:xfrm>
            <a:off x="457209" y="4106500"/>
            <a:ext cx="471300" cy="471300"/>
          </a:xfrm>
          <a:prstGeom prst="ellipse">
            <a:avLst/>
          </a:prstGeom>
          <a:solidFill>
            <a:srgbClr val="FFFFFF"/>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188"/>
          <p:cNvSpPr/>
          <p:nvPr/>
        </p:nvSpPr>
        <p:spPr>
          <a:xfrm>
            <a:off x="649450" y="4222125"/>
            <a:ext cx="91950" cy="233750"/>
          </a:xfrm>
          <a:custGeom>
            <a:rect b="b" l="l" r="r" t="t"/>
            <a:pathLst>
              <a:path extrusionOk="0" h="9350" w="3678">
                <a:moveTo>
                  <a:pt x="157" y="9350"/>
                </a:moveTo>
                <a:lnTo>
                  <a:pt x="3678" y="4759"/>
                </a:lnTo>
                <a:lnTo>
                  <a:pt x="0" y="0"/>
                </a:lnTo>
              </a:path>
            </a:pathLst>
          </a:custGeom>
          <a:noFill/>
          <a:ln cap="flat" cmpd="sng" w="9525">
            <a:solidFill>
              <a:schemeClr val="accent2"/>
            </a:solidFill>
            <a:prstDash val="solid"/>
            <a:round/>
            <a:headEnd len="med" w="med" type="none"/>
            <a:tailEnd len="med" w="med" type="none"/>
          </a:ln>
        </p:spPr>
      </p:sp>
      <p:sp>
        <p:nvSpPr>
          <p:cNvPr id="2307" name="Google Shape;2307;p188"/>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grpSp>
        <p:nvGrpSpPr>
          <p:cNvPr id="2312" name="Google Shape;2312;p189"/>
          <p:cNvGrpSpPr/>
          <p:nvPr/>
        </p:nvGrpSpPr>
        <p:grpSpPr>
          <a:xfrm>
            <a:off x="2870715" y="1239199"/>
            <a:ext cx="3181764" cy="3274698"/>
            <a:chOff x="5732573" y="820627"/>
            <a:chExt cx="2742900" cy="2584200"/>
          </a:xfrm>
        </p:grpSpPr>
        <p:grpSp>
          <p:nvGrpSpPr>
            <p:cNvPr id="2313" name="Google Shape;2313;p189"/>
            <p:cNvGrpSpPr/>
            <p:nvPr/>
          </p:nvGrpSpPr>
          <p:grpSpPr>
            <a:xfrm>
              <a:off x="5732573" y="820627"/>
              <a:ext cx="2742900" cy="2584200"/>
              <a:chOff x="5426973" y="820627"/>
              <a:chExt cx="2742900" cy="2584200"/>
            </a:xfrm>
          </p:grpSpPr>
          <p:sp>
            <p:nvSpPr>
              <p:cNvPr id="2314" name="Google Shape;2314;p189"/>
              <p:cNvSpPr/>
              <p:nvPr/>
            </p:nvSpPr>
            <p:spPr>
              <a:xfrm>
                <a:off x="5426973" y="820627"/>
                <a:ext cx="2742900" cy="2584200"/>
              </a:xfrm>
              <a:prstGeom prst="ellipse">
                <a:avLst/>
              </a:prstGeom>
              <a:solidFill>
                <a:srgbClr val="FEF7E0"/>
              </a:solid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t/>
                </a:r>
                <a:endParaRPr sz="900">
                  <a:solidFill>
                    <a:srgbClr val="FFFFFF"/>
                  </a:solidFill>
                  <a:latin typeface="Google Sans"/>
                  <a:ea typeface="Google Sans"/>
                  <a:cs typeface="Google Sans"/>
                  <a:sym typeface="Google Sans"/>
                </a:endParaRPr>
              </a:p>
              <a:p>
                <a:pPr indent="0" lvl="0" marL="0" rtl="0" algn="ctr">
                  <a:lnSpc>
                    <a:spcPct val="115000"/>
                  </a:lnSpc>
                  <a:spcBef>
                    <a:spcPts val="1000"/>
                  </a:spcBef>
                  <a:spcAft>
                    <a:spcPts val="0"/>
                  </a:spcAft>
                  <a:buNone/>
                </a:pPr>
                <a:r>
                  <a:t/>
                </a:r>
                <a:endParaRPr sz="900">
                  <a:solidFill>
                    <a:srgbClr val="FFFFFF"/>
                  </a:solidFill>
                  <a:latin typeface="Google Sans"/>
                  <a:ea typeface="Google Sans"/>
                  <a:cs typeface="Google Sans"/>
                  <a:sym typeface="Google Sans"/>
                </a:endParaRPr>
              </a:p>
              <a:p>
                <a:pPr indent="0" lvl="0" marL="0" rtl="0" algn="ctr">
                  <a:lnSpc>
                    <a:spcPct val="115000"/>
                  </a:lnSpc>
                  <a:spcBef>
                    <a:spcPts val="1000"/>
                  </a:spcBef>
                  <a:spcAft>
                    <a:spcPts val="0"/>
                  </a:spcAft>
                  <a:buNone/>
                </a:pPr>
                <a:br>
                  <a:rPr lang="en" sz="900">
                    <a:solidFill>
                      <a:srgbClr val="FFFFFF"/>
                    </a:solidFill>
                    <a:latin typeface="Google Sans"/>
                    <a:ea typeface="Google Sans"/>
                    <a:cs typeface="Google Sans"/>
                    <a:sym typeface="Google Sans"/>
                  </a:rPr>
                </a:br>
                <a:br>
                  <a:rPr lang="en" sz="900">
                    <a:solidFill>
                      <a:srgbClr val="FFFFFF"/>
                    </a:solidFill>
                    <a:latin typeface="Google Sans"/>
                    <a:ea typeface="Google Sans"/>
                    <a:cs typeface="Google Sans"/>
                    <a:sym typeface="Google Sans"/>
                  </a:rPr>
                </a:br>
                <a:br>
                  <a:rPr lang="en" sz="900">
                    <a:solidFill>
                      <a:srgbClr val="FFFFFF"/>
                    </a:solidFill>
                    <a:latin typeface="Google Sans"/>
                    <a:ea typeface="Google Sans"/>
                    <a:cs typeface="Google Sans"/>
                    <a:sym typeface="Google Sans"/>
                  </a:rPr>
                </a:br>
                <a:endParaRPr sz="900">
                  <a:solidFill>
                    <a:srgbClr val="FFFFFF"/>
                  </a:solidFill>
                  <a:latin typeface="Google Sans"/>
                  <a:ea typeface="Google Sans"/>
                  <a:cs typeface="Google Sans"/>
                  <a:sym typeface="Google Sans"/>
                </a:endParaRPr>
              </a:p>
              <a:p>
                <a:pPr indent="0" lvl="0" marL="0" rtl="0" algn="ctr">
                  <a:lnSpc>
                    <a:spcPct val="115000"/>
                  </a:lnSpc>
                  <a:spcBef>
                    <a:spcPts val="1000"/>
                  </a:spcBef>
                  <a:spcAft>
                    <a:spcPts val="1000"/>
                  </a:spcAft>
                  <a:buNone/>
                </a:pPr>
                <a:br>
                  <a:rPr lang="en" sz="900">
                    <a:solidFill>
                      <a:srgbClr val="FFFFFF"/>
                    </a:solidFill>
                    <a:latin typeface="Google Sans"/>
                    <a:ea typeface="Google Sans"/>
                    <a:cs typeface="Google Sans"/>
                    <a:sym typeface="Google Sans"/>
                  </a:rPr>
                </a:br>
                <a:br>
                  <a:rPr lang="en" sz="900">
                    <a:solidFill>
                      <a:srgbClr val="FFFFFF"/>
                    </a:solidFill>
                    <a:latin typeface="Google Sans"/>
                    <a:ea typeface="Google Sans"/>
                    <a:cs typeface="Google Sans"/>
                    <a:sym typeface="Google Sans"/>
                  </a:rPr>
                </a:br>
                <a:endParaRPr sz="900">
                  <a:solidFill>
                    <a:srgbClr val="FFFFFF"/>
                  </a:solidFill>
                  <a:latin typeface="Google Sans"/>
                  <a:ea typeface="Google Sans"/>
                  <a:cs typeface="Google Sans"/>
                  <a:sym typeface="Google Sans"/>
                </a:endParaRPr>
              </a:p>
            </p:txBody>
          </p:sp>
          <p:sp>
            <p:nvSpPr>
              <p:cNvPr id="2315" name="Google Shape;2315;p189"/>
              <p:cNvSpPr/>
              <p:nvPr/>
            </p:nvSpPr>
            <p:spPr>
              <a:xfrm>
                <a:off x="5858073" y="1226128"/>
                <a:ext cx="1880700" cy="1773000"/>
              </a:xfrm>
              <a:prstGeom prst="ellipse">
                <a:avLst/>
              </a:prstGeom>
              <a:solidFill>
                <a:schemeClr val="accent3"/>
              </a:solid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t/>
                </a:r>
                <a:endParaRPr sz="900">
                  <a:solidFill>
                    <a:srgbClr val="FFFFFF"/>
                  </a:solidFill>
                  <a:latin typeface="Google Sans"/>
                  <a:ea typeface="Google Sans"/>
                  <a:cs typeface="Google Sans"/>
                  <a:sym typeface="Google Sans"/>
                </a:endParaRPr>
              </a:p>
              <a:p>
                <a:pPr indent="0" lvl="0" marL="0" rtl="0" algn="ctr">
                  <a:lnSpc>
                    <a:spcPct val="115000"/>
                  </a:lnSpc>
                  <a:spcBef>
                    <a:spcPts val="1000"/>
                  </a:spcBef>
                  <a:spcAft>
                    <a:spcPts val="0"/>
                  </a:spcAft>
                  <a:buNone/>
                </a:pPr>
                <a:r>
                  <a:t/>
                </a:r>
                <a:endParaRPr sz="900">
                  <a:solidFill>
                    <a:srgbClr val="FFFFFF"/>
                  </a:solidFill>
                  <a:latin typeface="Google Sans"/>
                  <a:ea typeface="Google Sans"/>
                  <a:cs typeface="Google Sans"/>
                  <a:sym typeface="Google Sans"/>
                </a:endParaRPr>
              </a:p>
              <a:p>
                <a:pPr indent="0" lvl="0" marL="0" rtl="0" algn="ctr">
                  <a:lnSpc>
                    <a:spcPct val="115000"/>
                  </a:lnSpc>
                  <a:spcBef>
                    <a:spcPts val="1000"/>
                  </a:spcBef>
                  <a:spcAft>
                    <a:spcPts val="0"/>
                  </a:spcAft>
                  <a:buNone/>
                </a:pPr>
                <a:br>
                  <a:rPr lang="en" sz="900">
                    <a:solidFill>
                      <a:srgbClr val="FFFFFF"/>
                    </a:solidFill>
                    <a:latin typeface="Google Sans"/>
                    <a:ea typeface="Google Sans"/>
                    <a:cs typeface="Google Sans"/>
                    <a:sym typeface="Google Sans"/>
                  </a:rPr>
                </a:br>
                <a:br>
                  <a:rPr lang="en" sz="900">
                    <a:solidFill>
                      <a:srgbClr val="FFFFFF"/>
                    </a:solidFill>
                    <a:latin typeface="Google Sans"/>
                    <a:ea typeface="Google Sans"/>
                    <a:cs typeface="Google Sans"/>
                    <a:sym typeface="Google Sans"/>
                  </a:rPr>
                </a:br>
                <a:br>
                  <a:rPr lang="en" sz="900">
                    <a:solidFill>
                      <a:srgbClr val="FFFFFF"/>
                    </a:solidFill>
                    <a:latin typeface="Google Sans"/>
                    <a:ea typeface="Google Sans"/>
                    <a:cs typeface="Google Sans"/>
                    <a:sym typeface="Google Sans"/>
                  </a:rPr>
                </a:br>
                <a:endParaRPr sz="900">
                  <a:solidFill>
                    <a:srgbClr val="FFFFFF"/>
                  </a:solidFill>
                  <a:latin typeface="Google Sans"/>
                  <a:ea typeface="Google Sans"/>
                  <a:cs typeface="Google Sans"/>
                  <a:sym typeface="Google Sans"/>
                </a:endParaRPr>
              </a:p>
              <a:p>
                <a:pPr indent="0" lvl="0" marL="0" rtl="0" algn="ctr">
                  <a:lnSpc>
                    <a:spcPct val="115000"/>
                  </a:lnSpc>
                  <a:spcBef>
                    <a:spcPts val="1000"/>
                  </a:spcBef>
                  <a:spcAft>
                    <a:spcPts val="0"/>
                  </a:spcAft>
                  <a:buNone/>
                </a:pPr>
                <a:br>
                  <a:rPr lang="en" sz="900">
                    <a:solidFill>
                      <a:srgbClr val="FFFFFF"/>
                    </a:solidFill>
                    <a:latin typeface="Google Sans"/>
                    <a:ea typeface="Google Sans"/>
                    <a:cs typeface="Google Sans"/>
                    <a:sym typeface="Google Sans"/>
                  </a:rPr>
                </a:br>
                <a:br>
                  <a:rPr lang="en" sz="900">
                    <a:solidFill>
                      <a:srgbClr val="FFFFFF"/>
                    </a:solidFill>
                    <a:latin typeface="Google Sans"/>
                    <a:ea typeface="Google Sans"/>
                    <a:cs typeface="Google Sans"/>
                    <a:sym typeface="Google Sans"/>
                  </a:rPr>
                </a:br>
                <a:endParaRPr sz="900">
                  <a:solidFill>
                    <a:srgbClr val="FFFFFF"/>
                  </a:solidFill>
                  <a:latin typeface="Google Sans"/>
                  <a:ea typeface="Google Sans"/>
                  <a:cs typeface="Google Sans"/>
                  <a:sym typeface="Google Sans"/>
                </a:endParaRPr>
              </a:p>
              <a:p>
                <a:pPr indent="0" lvl="0" marL="0" rtl="0" algn="l">
                  <a:lnSpc>
                    <a:spcPct val="115000"/>
                  </a:lnSpc>
                  <a:spcBef>
                    <a:spcPts val="1000"/>
                  </a:spcBef>
                  <a:spcAft>
                    <a:spcPts val="1000"/>
                  </a:spcAft>
                  <a:buNone/>
                </a:pPr>
                <a:br>
                  <a:rPr lang="en" sz="900">
                    <a:solidFill>
                      <a:srgbClr val="FFFFFF"/>
                    </a:solidFill>
                    <a:latin typeface="Google Sans"/>
                    <a:ea typeface="Google Sans"/>
                    <a:cs typeface="Google Sans"/>
                    <a:sym typeface="Google Sans"/>
                  </a:rPr>
                </a:br>
                <a:r>
                  <a:rPr lang="en" sz="900">
                    <a:solidFill>
                      <a:srgbClr val="FFFFFF"/>
                    </a:solidFill>
                    <a:latin typeface="Google Sans"/>
                    <a:ea typeface="Google Sans"/>
                    <a:cs typeface="Google Sans"/>
                    <a:sym typeface="Google Sans"/>
                  </a:rPr>
                  <a:t>	</a:t>
                </a:r>
                <a:endParaRPr sz="900">
                  <a:solidFill>
                    <a:srgbClr val="FFFFFF"/>
                  </a:solidFill>
                  <a:latin typeface="Google Sans"/>
                  <a:ea typeface="Google Sans"/>
                  <a:cs typeface="Google Sans"/>
                  <a:sym typeface="Google Sans"/>
                </a:endParaRPr>
              </a:p>
            </p:txBody>
          </p:sp>
          <p:sp>
            <p:nvSpPr>
              <p:cNvPr id="2316" name="Google Shape;2316;p189"/>
              <p:cNvSpPr/>
              <p:nvPr/>
            </p:nvSpPr>
            <p:spPr>
              <a:xfrm>
                <a:off x="6241923" y="1588241"/>
                <a:ext cx="1113000" cy="1048800"/>
              </a:xfrm>
              <a:prstGeom prst="ellipse">
                <a:avLst/>
              </a:prstGeom>
              <a:solidFill>
                <a:schemeClr val="accent4"/>
              </a:solidFill>
              <a:ln>
                <a:noFill/>
              </a:ln>
            </p:spPr>
            <p:txBody>
              <a:bodyPr anchorCtr="0" anchor="ctr" bIns="0" lIns="0" spcFirstLastPara="1" rIns="0" wrap="square" tIns="0">
                <a:noAutofit/>
              </a:bodyPr>
              <a:lstStyle/>
              <a:p>
                <a:pPr indent="0" lvl="0" marL="0" rtl="0" algn="ctr">
                  <a:lnSpc>
                    <a:spcPct val="150000"/>
                  </a:lnSpc>
                  <a:spcBef>
                    <a:spcPts val="0"/>
                  </a:spcBef>
                  <a:spcAft>
                    <a:spcPts val="0"/>
                  </a:spcAft>
                  <a:buNone/>
                </a:pPr>
                <a:r>
                  <a:rPr lang="en" sz="1100">
                    <a:solidFill>
                      <a:srgbClr val="FFFFFF"/>
                    </a:solidFill>
                    <a:latin typeface="Google Sans"/>
                    <a:ea typeface="Google Sans"/>
                    <a:cs typeface="Google Sans"/>
                    <a:sym typeface="Google Sans"/>
                  </a:rPr>
                  <a:t>Broad match queries</a:t>
                </a:r>
                <a:endParaRPr sz="1100">
                  <a:solidFill>
                    <a:srgbClr val="FFFFFF"/>
                  </a:solidFill>
                  <a:latin typeface="Google Sans"/>
                  <a:ea typeface="Google Sans"/>
                  <a:cs typeface="Google Sans"/>
                  <a:sym typeface="Google Sans"/>
                </a:endParaRPr>
              </a:p>
              <a:p>
                <a:pPr indent="0" lvl="0" marL="0" rtl="0" algn="ctr">
                  <a:lnSpc>
                    <a:spcPct val="150000"/>
                  </a:lnSpc>
                  <a:spcBef>
                    <a:spcPts val="600"/>
                  </a:spcBef>
                  <a:spcAft>
                    <a:spcPts val="0"/>
                  </a:spcAft>
                  <a:buNone/>
                </a:pPr>
                <a:r>
                  <a:rPr lang="en" sz="700">
                    <a:solidFill>
                      <a:schemeClr val="lt2"/>
                    </a:solidFill>
                    <a:latin typeface="Google Sans"/>
                    <a:ea typeface="Google Sans"/>
                    <a:cs typeface="Google Sans"/>
                    <a:sym typeface="Google Sans"/>
                  </a:rPr>
                  <a:t>Auctions entered </a:t>
                </a:r>
                <a:br>
                  <a:rPr lang="en" sz="700">
                    <a:solidFill>
                      <a:schemeClr val="lt2"/>
                    </a:solidFill>
                    <a:latin typeface="Google Sans"/>
                    <a:ea typeface="Google Sans"/>
                    <a:cs typeface="Google Sans"/>
                    <a:sym typeface="Google Sans"/>
                  </a:rPr>
                </a:br>
                <a:r>
                  <a:rPr lang="en" sz="700">
                    <a:solidFill>
                      <a:schemeClr val="lt2"/>
                    </a:solidFill>
                    <a:latin typeface="Google Sans Medium"/>
                    <a:ea typeface="Google Sans Medium"/>
                    <a:cs typeface="Google Sans Medium"/>
                    <a:sym typeface="Google Sans Medium"/>
                  </a:rPr>
                  <a:t>by Smart Bidding</a:t>
                </a:r>
                <a:endParaRPr sz="700">
                  <a:solidFill>
                    <a:srgbClr val="FFFFFF"/>
                  </a:solidFill>
                  <a:latin typeface="Google Sans Medium"/>
                  <a:ea typeface="Google Sans Medium"/>
                  <a:cs typeface="Google Sans Medium"/>
                  <a:sym typeface="Google Sans Medium"/>
                </a:endParaRPr>
              </a:p>
            </p:txBody>
          </p:sp>
        </p:grpSp>
        <p:sp>
          <p:nvSpPr>
            <p:cNvPr id="2317" name="Google Shape;2317;p189"/>
            <p:cNvSpPr/>
            <p:nvPr/>
          </p:nvSpPr>
          <p:spPr>
            <a:xfrm>
              <a:off x="6030183" y="1004829"/>
              <a:ext cx="2160110" cy="2017684"/>
            </a:xfrm>
            <a:custGeom>
              <a:rect b="b" l="l" r="r" t="t"/>
              <a:pathLst>
                <a:path extrusionOk="0" h="114511" w="126916">
                  <a:moveTo>
                    <a:pt x="116970" y="42873"/>
                  </a:moveTo>
                  <a:cubicBezTo>
                    <a:pt x="112378" y="42873"/>
                    <a:pt x="107648" y="41760"/>
                    <a:pt x="103193" y="42873"/>
                  </a:cubicBezTo>
                  <a:cubicBezTo>
                    <a:pt x="99329" y="43839"/>
                    <a:pt x="93643" y="45600"/>
                    <a:pt x="91253" y="42414"/>
                  </a:cubicBezTo>
                  <a:cubicBezTo>
                    <a:pt x="83143" y="31603"/>
                    <a:pt x="95609" y="9956"/>
                    <a:pt x="84364" y="2460"/>
                  </a:cubicBezTo>
                  <a:cubicBezTo>
                    <a:pt x="81641" y="645"/>
                    <a:pt x="77647" y="-840"/>
                    <a:pt x="74720" y="623"/>
                  </a:cubicBezTo>
                  <a:cubicBezTo>
                    <a:pt x="72270" y="1847"/>
                    <a:pt x="72982" y="6034"/>
                    <a:pt x="71046" y="7971"/>
                  </a:cubicBezTo>
                  <a:cubicBezTo>
                    <a:pt x="66432" y="12588"/>
                    <a:pt x="62291" y="19091"/>
                    <a:pt x="55891" y="20370"/>
                  </a:cubicBezTo>
                  <a:cubicBezTo>
                    <a:pt x="43108" y="22924"/>
                    <a:pt x="28496" y="7238"/>
                    <a:pt x="17315" y="13941"/>
                  </a:cubicBezTo>
                  <a:cubicBezTo>
                    <a:pt x="9877" y="18400"/>
                    <a:pt x="6904" y="29696"/>
                    <a:pt x="8130" y="38281"/>
                  </a:cubicBezTo>
                  <a:cubicBezTo>
                    <a:pt x="9094" y="45033"/>
                    <a:pt x="11964" y="51695"/>
                    <a:pt x="11345" y="58487"/>
                  </a:cubicBezTo>
                  <a:cubicBezTo>
                    <a:pt x="10907" y="63301"/>
                    <a:pt x="11075" y="68579"/>
                    <a:pt x="8589" y="72724"/>
                  </a:cubicBezTo>
                  <a:cubicBezTo>
                    <a:pt x="6337" y="76479"/>
                    <a:pt x="2040" y="79093"/>
                    <a:pt x="782" y="83286"/>
                  </a:cubicBezTo>
                  <a:cubicBezTo>
                    <a:pt x="-1178" y="89819"/>
                    <a:pt x="949" y="97392"/>
                    <a:pt x="3997" y="103493"/>
                  </a:cubicBezTo>
                  <a:cubicBezTo>
                    <a:pt x="12896" y="121303"/>
                    <a:pt x="43910" y="107528"/>
                    <a:pt x="63698" y="105330"/>
                  </a:cubicBezTo>
                  <a:cubicBezTo>
                    <a:pt x="77364" y="103812"/>
                    <a:pt x="90500" y="111649"/>
                    <a:pt x="104111" y="113596"/>
                  </a:cubicBezTo>
                  <a:cubicBezTo>
                    <a:pt x="108819" y="114270"/>
                    <a:pt x="114594" y="115598"/>
                    <a:pt x="118348" y="112678"/>
                  </a:cubicBezTo>
                  <a:cubicBezTo>
                    <a:pt x="122896" y="109140"/>
                    <a:pt x="125978" y="101299"/>
                    <a:pt x="123400" y="96145"/>
                  </a:cubicBezTo>
                  <a:cubicBezTo>
                    <a:pt x="119387" y="88122"/>
                    <a:pt x="105151" y="83264"/>
                    <a:pt x="107326" y="74561"/>
                  </a:cubicBezTo>
                  <a:cubicBezTo>
                    <a:pt x="109557" y="65634"/>
                    <a:pt x="124383" y="63740"/>
                    <a:pt x="126614" y="54813"/>
                  </a:cubicBezTo>
                  <a:cubicBezTo>
                    <a:pt x="127822" y="49978"/>
                    <a:pt x="121495" y="43792"/>
                    <a:pt x="116511" y="43792"/>
                  </a:cubicBezTo>
                </a:path>
              </a:pathLst>
            </a:custGeom>
            <a:noFill/>
            <a:ln cap="flat" cmpd="sng" w="19050">
              <a:solidFill>
                <a:schemeClr val="accent2"/>
              </a:solidFill>
              <a:prstDash val="dot"/>
              <a:round/>
              <a:headEnd len="med" w="med" type="none"/>
              <a:tailEnd len="med" w="med" type="none"/>
            </a:ln>
          </p:spPr>
        </p:sp>
      </p:grpSp>
      <p:sp>
        <p:nvSpPr>
          <p:cNvPr id="2318" name="Google Shape;2318;p189"/>
          <p:cNvSpPr txBox="1"/>
          <p:nvPr>
            <p:ph type="title"/>
          </p:nvPr>
        </p:nvSpPr>
        <p:spPr>
          <a:xfrm>
            <a:off x="457200" y="687575"/>
            <a:ext cx="8008800" cy="10839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a:t>Why broad match works so well with Smart Bidding </a:t>
            </a:r>
            <a:endParaRPr/>
          </a:p>
        </p:txBody>
      </p:sp>
      <p:sp>
        <p:nvSpPr>
          <p:cNvPr id="2319" name="Google Shape;2319;p189"/>
          <p:cNvSpPr txBox="1"/>
          <p:nvPr/>
        </p:nvSpPr>
        <p:spPr>
          <a:xfrm>
            <a:off x="6261588" y="2633838"/>
            <a:ext cx="2765400" cy="48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800"/>
              </a:spcAft>
              <a:buNone/>
            </a:pPr>
            <a:r>
              <a:rPr lang="en" sz="950">
                <a:solidFill>
                  <a:srgbClr val="5F6368"/>
                </a:solidFill>
                <a:latin typeface="Google Sans"/>
                <a:ea typeface="Google Sans"/>
                <a:cs typeface="Google Sans"/>
                <a:sym typeface="Google Sans"/>
              </a:rPr>
              <a:t>Smart bidding </a:t>
            </a:r>
            <a:r>
              <a:rPr lang="en" sz="950">
                <a:solidFill>
                  <a:schemeClr val="accent2"/>
                </a:solidFill>
                <a:latin typeface="Google Sans Medium"/>
                <a:ea typeface="Google Sans Medium"/>
                <a:cs typeface="Google Sans Medium"/>
                <a:sym typeface="Google Sans Medium"/>
              </a:rPr>
              <a:t>only bids on relevant queries</a:t>
            </a:r>
            <a:r>
              <a:rPr lang="en" sz="950">
                <a:solidFill>
                  <a:schemeClr val="accent2"/>
                </a:solidFill>
                <a:latin typeface="Google Sans"/>
                <a:ea typeface="Google Sans"/>
                <a:cs typeface="Google Sans"/>
                <a:sym typeface="Google Sans"/>
              </a:rPr>
              <a:t>,</a:t>
            </a:r>
            <a:r>
              <a:rPr lang="en" sz="950">
                <a:solidFill>
                  <a:srgbClr val="5F6368"/>
                </a:solidFill>
                <a:latin typeface="Google Sans"/>
                <a:ea typeface="Google Sans"/>
                <a:cs typeface="Google Sans"/>
                <a:sym typeface="Google Sans"/>
              </a:rPr>
              <a:t> ensuring </a:t>
            </a:r>
            <a:r>
              <a:rPr lang="en" sz="950">
                <a:solidFill>
                  <a:schemeClr val="accent2"/>
                </a:solidFill>
                <a:latin typeface="Google Sans Medium"/>
                <a:ea typeface="Google Sans Medium"/>
                <a:cs typeface="Google Sans Medium"/>
                <a:sym typeface="Google Sans Medium"/>
              </a:rPr>
              <a:t>relevance</a:t>
            </a:r>
            <a:r>
              <a:rPr lang="en" sz="950">
                <a:solidFill>
                  <a:srgbClr val="4285F4"/>
                </a:solidFill>
                <a:latin typeface="Google Sans Medium"/>
                <a:ea typeface="Google Sans Medium"/>
                <a:cs typeface="Google Sans Medium"/>
                <a:sym typeface="Google Sans Medium"/>
              </a:rPr>
              <a:t> </a:t>
            </a:r>
            <a:r>
              <a:rPr lang="en" sz="950">
                <a:solidFill>
                  <a:srgbClr val="5F6368"/>
                </a:solidFill>
                <a:latin typeface="Google Sans"/>
                <a:ea typeface="Google Sans"/>
                <a:cs typeface="Google Sans"/>
                <a:sym typeface="Google Sans"/>
              </a:rPr>
              <a:t>with broad match</a:t>
            </a:r>
            <a:endParaRPr sz="950">
              <a:solidFill>
                <a:srgbClr val="5F6368"/>
              </a:solidFill>
              <a:latin typeface="Google Sans"/>
              <a:ea typeface="Google Sans"/>
              <a:cs typeface="Google Sans"/>
              <a:sym typeface="Google Sans"/>
            </a:endParaRPr>
          </a:p>
        </p:txBody>
      </p:sp>
      <p:sp>
        <p:nvSpPr>
          <p:cNvPr id="2320" name="Google Shape;2320;p189"/>
          <p:cNvSpPr txBox="1"/>
          <p:nvPr/>
        </p:nvSpPr>
        <p:spPr>
          <a:xfrm>
            <a:off x="132588" y="2621525"/>
            <a:ext cx="2529000" cy="48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800"/>
              </a:spcAft>
              <a:buNone/>
            </a:pPr>
            <a:r>
              <a:rPr lang="en" sz="950">
                <a:solidFill>
                  <a:srgbClr val="5F6368"/>
                </a:solidFill>
                <a:latin typeface="Google Sans"/>
                <a:ea typeface="Google Sans"/>
                <a:cs typeface="Google Sans"/>
                <a:sym typeface="Google Sans"/>
              </a:rPr>
              <a:t>Feeding in </a:t>
            </a:r>
            <a:r>
              <a:rPr lang="en" sz="950">
                <a:solidFill>
                  <a:schemeClr val="accent2"/>
                </a:solidFill>
                <a:latin typeface="Google Sans Medium"/>
                <a:ea typeface="Google Sans Medium"/>
                <a:cs typeface="Google Sans Medium"/>
                <a:sym typeface="Google Sans Medium"/>
              </a:rPr>
              <a:t>all relevant real time signals</a:t>
            </a:r>
            <a:r>
              <a:rPr lang="en" sz="950">
                <a:solidFill>
                  <a:srgbClr val="5F6368"/>
                </a:solidFill>
                <a:latin typeface="Google Sans"/>
                <a:ea typeface="Google Sans"/>
                <a:cs typeface="Google Sans"/>
                <a:sym typeface="Google Sans"/>
              </a:rPr>
              <a:t> for context on each time of a particular query</a:t>
            </a:r>
            <a:endParaRPr sz="950">
              <a:solidFill>
                <a:srgbClr val="5F6368"/>
              </a:solidFill>
              <a:latin typeface="Google Sans"/>
              <a:ea typeface="Google Sans"/>
              <a:cs typeface="Google Sans"/>
              <a:sym typeface="Google Sans"/>
            </a:endParaRPr>
          </a:p>
        </p:txBody>
      </p:sp>
      <p:sp>
        <p:nvSpPr>
          <p:cNvPr id="2321" name="Google Shape;2321;p189"/>
          <p:cNvSpPr txBox="1"/>
          <p:nvPr/>
        </p:nvSpPr>
        <p:spPr>
          <a:xfrm>
            <a:off x="6199050" y="1435525"/>
            <a:ext cx="2417700" cy="48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lang="en" sz="950">
                <a:solidFill>
                  <a:srgbClr val="5F6368"/>
                </a:solidFill>
                <a:latin typeface="Google Sans"/>
                <a:ea typeface="Google Sans"/>
                <a:cs typeface="Google Sans"/>
                <a:sym typeface="Google Sans"/>
              </a:rPr>
              <a:t>Capture </a:t>
            </a:r>
            <a:r>
              <a:rPr lang="en" sz="950">
                <a:solidFill>
                  <a:schemeClr val="accent2"/>
                </a:solidFill>
                <a:latin typeface="Google Sans Medium"/>
                <a:ea typeface="Google Sans Medium"/>
                <a:cs typeface="Google Sans Medium"/>
                <a:sym typeface="Google Sans Medium"/>
              </a:rPr>
              <a:t>incremental high-value queries</a:t>
            </a:r>
            <a:r>
              <a:rPr lang="en" sz="950">
                <a:solidFill>
                  <a:schemeClr val="accent2"/>
                </a:solidFill>
                <a:latin typeface="Google Sans"/>
                <a:ea typeface="Google Sans"/>
                <a:cs typeface="Google Sans"/>
                <a:sym typeface="Google Sans"/>
              </a:rPr>
              <a:t> while </a:t>
            </a:r>
            <a:r>
              <a:rPr lang="en" sz="950">
                <a:solidFill>
                  <a:schemeClr val="accent2"/>
                </a:solidFill>
                <a:latin typeface="Google Sans Medium"/>
                <a:ea typeface="Google Sans Medium"/>
                <a:cs typeface="Google Sans Medium"/>
                <a:sym typeface="Google Sans Medium"/>
              </a:rPr>
              <a:t>meeting efficiency targets</a:t>
            </a:r>
            <a:endParaRPr sz="950">
              <a:solidFill>
                <a:schemeClr val="accent2"/>
              </a:solidFill>
              <a:latin typeface="Google Sans Medium"/>
              <a:ea typeface="Google Sans Medium"/>
              <a:cs typeface="Google Sans Medium"/>
              <a:sym typeface="Google Sans Medium"/>
            </a:endParaRPr>
          </a:p>
        </p:txBody>
      </p:sp>
      <p:sp>
        <p:nvSpPr>
          <p:cNvPr id="2322" name="Google Shape;2322;p189"/>
          <p:cNvSpPr txBox="1"/>
          <p:nvPr/>
        </p:nvSpPr>
        <p:spPr>
          <a:xfrm>
            <a:off x="195138" y="1528500"/>
            <a:ext cx="2714400" cy="48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800"/>
              </a:spcAft>
              <a:buNone/>
            </a:pPr>
            <a:r>
              <a:rPr lang="en" sz="950">
                <a:solidFill>
                  <a:srgbClr val="5F6368"/>
                </a:solidFill>
                <a:latin typeface="Google Sans"/>
                <a:ea typeface="Google Sans"/>
                <a:cs typeface="Google Sans"/>
                <a:sym typeface="Google Sans"/>
              </a:rPr>
              <a:t>Uses </a:t>
            </a:r>
            <a:r>
              <a:rPr lang="en" sz="950">
                <a:solidFill>
                  <a:schemeClr val="accent2"/>
                </a:solidFill>
                <a:latin typeface="Google Sans Medium"/>
                <a:ea typeface="Google Sans Medium"/>
                <a:cs typeface="Google Sans Medium"/>
                <a:sym typeface="Google Sans Medium"/>
              </a:rPr>
              <a:t>Machine Learning</a:t>
            </a:r>
            <a:r>
              <a:rPr lang="en" sz="950">
                <a:solidFill>
                  <a:srgbClr val="5F6368"/>
                </a:solidFill>
                <a:latin typeface="Google Sans"/>
                <a:ea typeface="Google Sans"/>
                <a:cs typeface="Google Sans"/>
                <a:sym typeface="Google Sans"/>
              </a:rPr>
              <a:t> to </a:t>
            </a:r>
            <a:r>
              <a:rPr lang="en" sz="950">
                <a:solidFill>
                  <a:schemeClr val="accent2"/>
                </a:solidFill>
                <a:latin typeface="Google Sans Medium"/>
                <a:ea typeface="Google Sans Medium"/>
                <a:cs typeface="Google Sans Medium"/>
                <a:sym typeface="Google Sans Medium"/>
              </a:rPr>
              <a:t>optimize bids</a:t>
            </a:r>
            <a:r>
              <a:rPr lang="en" sz="950">
                <a:solidFill>
                  <a:srgbClr val="5F6368"/>
                </a:solidFill>
                <a:latin typeface="Google Sans"/>
                <a:ea typeface="Google Sans"/>
                <a:cs typeface="Google Sans"/>
                <a:sym typeface="Google Sans"/>
              </a:rPr>
              <a:t> for conversions/conversion values in each auction</a:t>
            </a:r>
            <a:endParaRPr sz="950">
              <a:solidFill>
                <a:srgbClr val="5F6368"/>
              </a:solidFill>
              <a:latin typeface="Google Sans"/>
              <a:ea typeface="Google Sans"/>
              <a:cs typeface="Google Sans"/>
              <a:sym typeface="Google Sans"/>
            </a:endParaRPr>
          </a:p>
        </p:txBody>
      </p:sp>
      <p:sp>
        <p:nvSpPr>
          <p:cNvPr id="2323" name="Google Shape;2323;p189"/>
          <p:cNvSpPr txBox="1"/>
          <p:nvPr/>
        </p:nvSpPr>
        <p:spPr>
          <a:xfrm>
            <a:off x="195138" y="3832175"/>
            <a:ext cx="2714400" cy="48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800"/>
              </a:spcAft>
              <a:buNone/>
            </a:pPr>
            <a:r>
              <a:rPr lang="en" sz="950">
                <a:solidFill>
                  <a:schemeClr val="accent2"/>
                </a:solidFill>
                <a:latin typeface="Google Sans Medium"/>
                <a:ea typeface="Google Sans Medium"/>
                <a:cs typeface="Google Sans Medium"/>
                <a:sym typeface="Google Sans Medium"/>
              </a:rPr>
              <a:t>Accurate predictions</a:t>
            </a:r>
            <a:r>
              <a:rPr lang="en" sz="950">
                <a:solidFill>
                  <a:srgbClr val="4285F4"/>
                </a:solidFill>
                <a:latin typeface="Google Sans Medium"/>
                <a:ea typeface="Google Sans Medium"/>
                <a:cs typeface="Google Sans Medium"/>
                <a:sym typeface="Google Sans Medium"/>
              </a:rPr>
              <a:t> </a:t>
            </a:r>
            <a:r>
              <a:rPr lang="en" sz="950">
                <a:solidFill>
                  <a:srgbClr val="5F6368"/>
                </a:solidFill>
                <a:latin typeface="Google Sans"/>
                <a:ea typeface="Google Sans"/>
                <a:cs typeface="Google Sans"/>
                <a:sym typeface="Google Sans"/>
              </a:rPr>
              <a:t>on how different bids might impact conversions/conversion values</a:t>
            </a:r>
            <a:endParaRPr sz="950">
              <a:solidFill>
                <a:srgbClr val="4285F4"/>
              </a:solidFill>
              <a:latin typeface="Google Sans Medium"/>
              <a:ea typeface="Google Sans Medium"/>
              <a:cs typeface="Google Sans Medium"/>
              <a:sym typeface="Google Sans Medium"/>
            </a:endParaRPr>
          </a:p>
        </p:txBody>
      </p:sp>
      <p:sp>
        <p:nvSpPr>
          <p:cNvPr id="2324" name="Google Shape;2324;p189"/>
          <p:cNvSpPr txBox="1"/>
          <p:nvPr/>
        </p:nvSpPr>
        <p:spPr>
          <a:xfrm>
            <a:off x="6017800" y="3832175"/>
            <a:ext cx="2981400" cy="48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800"/>
              </a:spcAft>
              <a:buNone/>
            </a:pPr>
            <a:r>
              <a:rPr lang="en" sz="950">
                <a:solidFill>
                  <a:srgbClr val="5F6368"/>
                </a:solidFill>
                <a:latin typeface="Google Sans"/>
                <a:ea typeface="Google Sans"/>
                <a:cs typeface="Google Sans"/>
                <a:sym typeface="Google Sans"/>
              </a:rPr>
              <a:t>Smart Bidding + broad match Keywords</a:t>
            </a:r>
            <a:r>
              <a:rPr lang="en" sz="950">
                <a:solidFill>
                  <a:srgbClr val="4285F4"/>
                </a:solidFill>
                <a:latin typeface="Google Sans Medium"/>
                <a:ea typeface="Google Sans Medium"/>
                <a:cs typeface="Google Sans Medium"/>
                <a:sym typeface="Google Sans Medium"/>
              </a:rPr>
              <a:t> </a:t>
            </a:r>
            <a:r>
              <a:rPr lang="en" sz="950">
                <a:solidFill>
                  <a:schemeClr val="accent2"/>
                </a:solidFill>
                <a:latin typeface="Google Sans Medium"/>
                <a:ea typeface="Google Sans Medium"/>
                <a:cs typeface="Google Sans Medium"/>
                <a:sym typeface="Google Sans Medium"/>
              </a:rPr>
              <a:t>capture valuable traffic</a:t>
            </a:r>
            <a:r>
              <a:rPr lang="en" sz="950">
                <a:solidFill>
                  <a:schemeClr val="accent2"/>
                </a:solidFill>
                <a:latin typeface="Google Sans"/>
                <a:ea typeface="Google Sans"/>
                <a:cs typeface="Google Sans"/>
                <a:sym typeface="Google Sans"/>
              </a:rPr>
              <a:t> </a:t>
            </a:r>
            <a:r>
              <a:rPr lang="en" sz="950">
                <a:solidFill>
                  <a:srgbClr val="5F6368"/>
                </a:solidFill>
                <a:latin typeface="Google Sans"/>
                <a:ea typeface="Google Sans"/>
                <a:cs typeface="Google Sans"/>
                <a:sym typeface="Google Sans"/>
              </a:rPr>
              <a:t>and </a:t>
            </a:r>
            <a:r>
              <a:rPr lang="en" sz="950">
                <a:solidFill>
                  <a:schemeClr val="accent2"/>
                </a:solidFill>
                <a:latin typeface="Google Sans Medium"/>
                <a:ea typeface="Google Sans Medium"/>
                <a:cs typeface="Google Sans Medium"/>
                <a:sym typeface="Google Sans Medium"/>
              </a:rPr>
              <a:t>simplify account management</a:t>
            </a:r>
            <a:endParaRPr sz="950">
              <a:solidFill>
                <a:schemeClr val="accent2"/>
              </a:solidFill>
              <a:latin typeface="Google Sans Medium"/>
              <a:ea typeface="Google Sans Medium"/>
              <a:cs typeface="Google Sans Medium"/>
              <a:sym typeface="Google Sans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grpSp>
        <p:nvGrpSpPr>
          <p:cNvPr id="2329" name="Google Shape;2329;p190"/>
          <p:cNvGrpSpPr/>
          <p:nvPr/>
        </p:nvGrpSpPr>
        <p:grpSpPr>
          <a:xfrm>
            <a:off x="6018097" y="2495556"/>
            <a:ext cx="2428492" cy="389779"/>
            <a:chOff x="-911975" y="618881"/>
            <a:chExt cx="994306" cy="159608"/>
          </a:xfrm>
        </p:grpSpPr>
        <p:sp>
          <p:nvSpPr>
            <p:cNvPr id="2330" name="Google Shape;2330;p190"/>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31" name="Google Shape;2331;p190"/>
            <p:cNvSpPr/>
            <p:nvPr/>
          </p:nvSpPr>
          <p:spPr>
            <a:xfrm>
              <a:off x="-77269"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32" name="Google Shape;2332;p190"/>
            <p:cNvSpPr/>
            <p:nvPr/>
          </p:nvSpPr>
          <p:spPr>
            <a:xfrm>
              <a:off x="-830977" y="618889"/>
              <a:ext cx="836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Google Sans"/>
                  <a:ea typeface="Google Sans"/>
                  <a:cs typeface="Google Sans"/>
                  <a:sym typeface="Google Sans"/>
                </a:rPr>
                <a:t>Responsive search ads</a:t>
              </a:r>
              <a:endParaRPr sz="800">
                <a:solidFill>
                  <a:schemeClr val="dk1"/>
                </a:solidFill>
                <a:latin typeface="Google Sans"/>
                <a:ea typeface="Google Sans"/>
                <a:cs typeface="Google Sans"/>
                <a:sym typeface="Google Sans"/>
              </a:endParaRPr>
            </a:p>
          </p:txBody>
        </p:sp>
      </p:grpSp>
      <p:sp>
        <p:nvSpPr>
          <p:cNvPr id="2333" name="Google Shape;2333;p190"/>
          <p:cNvSpPr txBox="1"/>
          <p:nvPr>
            <p:ph idx="6" type="body"/>
          </p:nvPr>
        </p:nvSpPr>
        <p:spPr>
          <a:xfrm>
            <a:off x="6094300" y="2885325"/>
            <a:ext cx="1888200" cy="1412400"/>
          </a:xfrm>
          <a:prstGeom prst="rect">
            <a:avLst/>
          </a:prstGeom>
        </p:spPr>
        <p:txBody>
          <a:bodyPr anchorCtr="0" anchor="t" bIns="91425" lIns="91425" spcFirstLastPara="1" rIns="91425" wrap="square" tIns="180000">
            <a:noAutofit/>
          </a:bodyPr>
          <a:lstStyle/>
          <a:p>
            <a:pPr indent="0" lvl="0" marL="0" rtl="0" algn="l">
              <a:spcBef>
                <a:spcPts val="0"/>
              </a:spcBef>
              <a:spcAft>
                <a:spcPts val="0"/>
              </a:spcAft>
              <a:buNone/>
            </a:pPr>
            <a:r>
              <a:rPr lang="en" sz="1000"/>
              <a:t>Automatically assembles </a:t>
            </a:r>
            <a:br>
              <a:rPr lang="en" sz="1000"/>
            </a:br>
            <a:r>
              <a:rPr lang="en" sz="1000"/>
              <a:t>the most relevant creative — </a:t>
            </a:r>
            <a:r>
              <a:rPr lang="en" sz="1000"/>
              <a:t>even helping you show for new queries</a:t>
            </a:r>
            <a:endParaRPr sz="1000"/>
          </a:p>
        </p:txBody>
      </p:sp>
      <p:sp>
        <p:nvSpPr>
          <p:cNvPr id="2334" name="Google Shape;2334;p190"/>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Add </a:t>
            </a:r>
            <a:r>
              <a:rPr b="1" lang="en"/>
              <a:t>responsive search ads</a:t>
            </a:r>
            <a:r>
              <a:rPr lang="en"/>
              <a:t>, to complete the growth equation</a:t>
            </a:r>
            <a:r>
              <a:rPr lang="en" sz="2400"/>
              <a:t>.</a:t>
            </a:r>
            <a:endParaRPr sz="2400"/>
          </a:p>
        </p:txBody>
      </p:sp>
      <p:cxnSp>
        <p:nvCxnSpPr>
          <p:cNvPr id="2335" name="Google Shape;2335;p190"/>
          <p:cNvCxnSpPr/>
          <p:nvPr/>
        </p:nvCxnSpPr>
        <p:spPr>
          <a:xfrm>
            <a:off x="6094300" y="3155772"/>
            <a:ext cx="0" cy="823500"/>
          </a:xfrm>
          <a:prstGeom prst="straightConnector1">
            <a:avLst/>
          </a:prstGeom>
          <a:noFill/>
          <a:ln cap="flat" cmpd="sng" w="9525">
            <a:solidFill>
              <a:schemeClr val="accent2"/>
            </a:solidFill>
            <a:prstDash val="solid"/>
            <a:round/>
            <a:headEnd len="med" w="med" type="none"/>
            <a:tailEnd len="med" w="med" type="none"/>
          </a:ln>
        </p:spPr>
      </p:cxnSp>
      <p:sp>
        <p:nvSpPr>
          <p:cNvPr id="2336" name="Google Shape;2336;p190"/>
          <p:cNvSpPr/>
          <p:nvPr/>
        </p:nvSpPr>
        <p:spPr>
          <a:xfrm>
            <a:off x="5462930" y="2519009"/>
            <a:ext cx="410400" cy="410400"/>
          </a:xfrm>
          <a:prstGeom prst="ellipse">
            <a:avLst/>
          </a:prstGeom>
          <a:noFill/>
          <a:ln cap="flat" cmpd="sng" w="9525">
            <a:solidFill>
              <a:schemeClr val="dk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accent2"/>
                </a:solidFill>
                <a:latin typeface="Google Sans"/>
                <a:ea typeface="Google Sans"/>
                <a:cs typeface="Google Sans"/>
                <a:sym typeface="Google Sans"/>
              </a:rPr>
              <a:t>+</a:t>
            </a:r>
            <a:endParaRPr sz="2400">
              <a:solidFill>
                <a:schemeClr val="accent2"/>
              </a:solidFill>
              <a:latin typeface="Google Sans"/>
              <a:ea typeface="Google Sans"/>
              <a:cs typeface="Google Sans"/>
              <a:sym typeface="Google Sans"/>
            </a:endParaRPr>
          </a:p>
        </p:txBody>
      </p:sp>
      <p:sp>
        <p:nvSpPr>
          <p:cNvPr id="2337" name="Google Shape;2337;p190"/>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grpSp>
        <p:nvGrpSpPr>
          <p:cNvPr id="2338" name="Google Shape;2338;p190"/>
          <p:cNvGrpSpPr/>
          <p:nvPr/>
        </p:nvGrpSpPr>
        <p:grpSpPr>
          <a:xfrm>
            <a:off x="191203" y="2519006"/>
            <a:ext cx="2118442" cy="389779"/>
            <a:chOff x="-911975" y="618881"/>
            <a:chExt cx="867361" cy="159608"/>
          </a:xfrm>
        </p:grpSpPr>
        <p:sp>
          <p:nvSpPr>
            <p:cNvPr id="2339" name="Google Shape;2339;p190"/>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40" name="Google Shape;2340;p190"/>
            <p:cNvSpPr/>
            <p:nvPr/>
          </p:nvSpPr>
          <p:spPr>
            <a:xfrm>
              <a:off x="-204214"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41" name="Google Shape;2341;p190"/>
            <p:cNvSpPr/>
            <p:nvPr/>
          </p:nvSpPr>
          <p:spPr>
            <a:xfrm>
              <a:off x="-830978" y="618889"/>
              <a:ext cx="692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Google Sans"/>
                <a:ea typeface="Google Sans"/>
                <a:cs typeface="Google Sans"/>
                <a:sym typeface="Google Sans"/>
              </a:endParaRPr>
            </a:p>
          </p:txBody>
        </p:sp>
      </p:grpSp>
      <p:grpSp>
        <p:nvGrpSpPr>
          <p:cNvPr id="2342" name="Google Shape;2342;p190"/>
          <p:cNvGrpSpPr/>
          <p:nvPr/>
        </p:nvGrpSpPr>
        <p:grpSpPr>
          <a:xfrm>
            <a:off x="3205084" y="2486781"/>
            <a:ext cx="2118442" cy="389779"/>
            <a:chOff x="-911975" y="618881"/>
            <a:chExt cx="867361" cy="159608"/>
          </a:xfrm>
        </p:grpSpPr>
        <p:sp>
          <p:nvSpPr>
            <p:cNvPr id="2343" name="Google Shape;2343;p190"/>
            <p:cNvSpPr/>
            <p:nvPr/>
          </p:nvSpPr>
          <p:spPr>
            <a:xfrm>
              <a:off x="-911975"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44" name="Google Shape;2344;p190"/>
            <p:cNvSpPr/>
            <p:nvPr/>
          </p:nvSpPr>
          <p:spPr>
            <a:xfrm>
              <a:off x="-204214" y="618881"/>
              <a:ext cx="159600" cy="159600"/>
            </a:xfrm>
            <a:prstGeom prst="ellipse">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45" name="Google Shape;2345;p190"/>
            <p:cNvSpPr/>
            <p:nvPr/>
          </p:nvSpPr>
          <p:spPr>
            <a:xfrm>
              <a:off x="-830978" y="618889"/>
              <a:ext cx="692100" cy="159600"/>
            </a:xfrm>
            <a:prstGeom prst="rect">
              <a:avLst/>
            </a:prstGeom>
            <a:solidFill>
              <a:srgbClr val="FCE8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Google Sans"/>
                <a:ea typeface="Google Sans"/>
                <a:cs typeface="Google Sans"/>
                <a:sym typeface="Google Sans"/>
              </a:endParaRPr>
            </a:p>
          </p:txBody>
        </p:sp>
      </p:grpSp>
      <p:sp>
        <p:nvSpPr>
          <p:cNvPr id="2346" name="Google Shape;2346;p190"/>
          <p:cNvSpPr txBox="1"/>
          <p:nvPr>
            <p:ph idx="1" type="body"/>
          </p:nvPr>
        </p:nvSpPr>
        <p:spPr>
          <a:xfrm>
            <a:off x="3238550" y="2495550"/>
            <a:ext cx="1888200" cy="491700"/>
          </a:xfrm>
          <a:prstGeom prst="rect">
            <a:avLst/>
          </a:prstGeom>
        </p:spPr>
        <p:txBody>
          <a:bodyPr anchorCtr="0" anchor="t" bIns="91425" lIns="90000" spcFirstLastPara="1" rIns="91425" wrap="square" tIns="91425">
            <a:noAutofit/>
          </a:bodyPr>
          <a:lstStyle/>
          <a:p>
            <a:pPr indent="0" lvl="0" marL="0" rtl="0" algn="l">
              <a:spcBef>
                <a:spcPts val="0"/>
              </a:spcBef>
              <a:spcAft>
                <a:spcPts val="0"/>
              </a:spcAft>
              <a:buNone/>
            </a:pPr>
            <a:r>
              <a:rPr lang="en"/>
              <a:t>Broad match</a:t>
            </a:r>
            <a:endParaRPr/>
          </a:p>
        </p:txBody>
      </p:sp>
      <p:sp>
        <p:nvSpPr>
          <p:cNvPr id="2347" name="Google Shape;2347;p190"/>
          <p:cNvSpPr txBox="1"/>
          <p:nvPr>
            <p:ph idx="2" type="body"/>
          </p:nvPr>
        </p:nvSpPr>
        <p:spPr>
          <a:xfrm>
            <a:off x="267400" y="2519000"/>
            <a:ext cx="1888200" cy="525900"/>
          </a:xfrm>
          <a:prstGeom prst="rect">
            <a:avLst/>
          </a:prstGeom>
        </p:spPr>
        <p:txBody>
          <a:bodyPr anchorCtr="0" anchor="t" bIns="91425" lIns="90000" spcFirstLastPara="1" rIns="91425" wrap="square" tIns="91425">
            <a:noAutofit/>
          </a:bodyPr>
          <a:lstStyle/>
          <a:p>
            <a:pPr indent="0" lvl="0" marL="0" rtl="0" algn="l">
              <a:spcBef>
                <a:spcPts val="0"/>
              </a:spcBef>
              <a:spcAft>
                <a:spcPts val="0"/>
              </a:spcAft>
              <a:buNone/>
            </a:pPr>
            <a:r>
              <a:rPr lang="en"/>
              <a:t>Smart Bidding</a:t>
            </a:r>
            <a:endParaRPr/>
          </a:p>
        </p:txBody>
      </p:sp>
      <p:sp>
        <p:nvSpPr>
          <p:cNvPr id="2348" name="Google Shape;2348;p190"/>
          <p:cNvSpPr txBox="1"/>
          <p:nvPr>
            <p:ph idx="4" type="body"/>
          </p:nvPr>
        </p:nvSpPr>
        <p:spPr>
          <a:xfrm>
            <a:off x="3360600" y="2892500"/>
            <a:ext cx="2042400" cy="14124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lang="en" sz="1000"/>
              <a:t>Finds new, high-performing queries and emerging trends</a:t>
            </a:r>
            <a:endParaRPr sz="1000"/>
          </a:p>
        </p:txBody>
      </p:sp>
      <p:sp>
        <p:nvSpPr>
          <p:cNvPr id="2349" name="Google Shape;2349;p190"/>
          <p:cNvSpPr txBox="1"/>
          <p:nvPr>
            <p:ph idx="5" type="body"/>
          </p:nvPr>
        </p:nvSpPr>
        <p:spPr>
          <a:xfrm>
            <a:off x="267400" y="2908775"/>
            <a:ext cx="2042400" cy="1412400"/>
          </a:xfrm>
          <a:prstGeom prst="rect">
            <a:avLst/>
          </a:prstGeom>
        </p:spPr>
        <p:txBody>
          <a:bodyPr anchorCtr="0" anchor="t" bIns="91425" lIns="91425" spcFirstLastPara="1" rIns="91425" wrap="square" tIns="180000">
            <a:noAutofit/>
          </a:bodyPr>
          <a:lstStyle/>
          <a:p>
            <a:pPr indent="0" lvl="0" marL="0" rtl="0" algn="l">
              <a:spcBef>
                <a:spcPts val="0"/>
              </a:spcBef>
              <a:spcAft>
                <a:spcPts val="0"/>
              </a:spcAft>
              <a:buNone/>
            </a:pPr>
            <a:r>
              <a:rPr lang="en" sz="1000"/>
              <a:t>Delivers the right bid for each query at the right price</a:t>
            </a:r>
            <a:endParaRPr sz="1000"/>
          </a:p>
        </p:txBody>
      </p:sp>
      <p:cxnSp>
        <p:nvCxnSpPr>
          <p:cNvPr id="2350" name="Google Shape;2350;p190"/>
          <p:cNvCxnSpPr/>
          <p:nvPr/>
        </p:nvCxnSpPr>
        <p:spPr>
          <a:xfrm>
            <a:off x="3303750" y="3060725"/>
            <a:ext cx="0" cy="389700"/>
          </a:xfrm>
          <a:prstGeom prst="straightConnector1">
            <a:avLst/>
          </a:prstGeom>
          <a:noFill/>
          <a:ln cap="flat" cmpd="sng" w="9525">
            <a:solidFill>
              <a:schemeClr val="accent2"/>
            </a:solidFill>
            <a:prstDash val="solid"/>
            <a:round/>
            <a:headEnd len="med" w="med" type="none"/>
            <a:tailEnd len="med" w="med" type="none"/>
          </a:ln>
        </p:spPr>
      </p:cxnSp>
      <p:sp>
        <p:nvSpPr>
          <p:cNvPr id="2351" name="Google Shape;2351;p190"/>
          <p:cNvSpPr/>
          <p:nvPr/>
        </p:nvSpPr>
        <p:spPr>
          <a:xfrm>
            <a:off x="2568180" y="2519009"/>
            <a:ext cx="410400" cy="410400"/>
          </a:xfrm>
          <a:prstGeom prst="ellipse">
            <a:avLst/>
          </a:prstGeom>
          <a:noFill/>
          <a:ln cap="flat" cmpd="sng" w="9525">
            <a:solidFill>
              <a:schemeClr val="dk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accent2"/>
                </a:solidFill>
                <a:latin typeface="Google Sans"/>
                <a:ea typeface="Google Sans"/>
                <a:cs typeface="Google Sans"/>
                <a:sym typeface="Google Sans"/>
              </a:rPr>
              <a:t>+</a:t>
            </a:r>
            <a:endParaRPr sz="2400">
              <a:solidFill>
                <a:schemeClr val="accent2"/>
              </a:solidFill>
              <a:latin typeface="Google Sans"/>
              <a:ea typeface="Google Sans"/>
              <a:cs typeface="Google Sans"/>
              <a:sym typeface="Google Sans"/>
            </a:endParaRPr>
          </a:p>
        </p:txBody>
      </p:sp>
      <p:cxnSp>
        <p:nvCxnSpPr>
          <p:cNvPr id="2352" name="Google Shape;2352;p190"/>
          <p:cNvCxnSpPr/>
          <p:nvPr/>
        </p:nvCxnSpPr>
        <p:spPr>
          <a:xfrm>
            <a:off x="255750" y="3136925"/>
            <a:ext cx="0" cy="38970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6" name="Shape 2356"/>
        <p:cNvGrpSpPr/>
        <p:nvPr/>
      </p:nvGrpSpPr>
      <p:grpSpPr>
        <a:xfrm>
          <a:off x="0" y="0"/>
          <a:ext cx="0" cy="0"/>
          <a:chOff x="0" y="0"/>
          <a:chExt cx="0" cy="0"/>
        </a:xfrm>
      </p:grpSpPr>
      <p:pic>
        <p:nvPicPr>
          <p:cNvPr id="2357" name="Google Shape;2357;p191"/>
          <p:cNvPicPr preferRelativeResize="0"/>
          <p:nvPr/>
        </p:nvPicPr>
        <p:blipFill>
          <a:blip r:embed="rId3">
            <a:alphaModFix/>
          </a:blip>
          <a:stretch>
            <a:fillRect/>
          </a:stretch>
        </p:blipFill>
        <p:spPr>
          <a:xfrm>
            <a:off x="2960950" y="2171475"/>
            <a:ext cx="5954924" cy="2456358"/>
          </a:xfrm>
          <a:prstGeom prst="rect">
            <a:avLst/>
          </a:prstGeom>
          <a:noFill/>
          <a:ln>
            <a:noFill/>
          </a:ln>
        </p:spPr>
      </p:pic>
      <p:sp>
        <p:nvSpPr>
          <p:cNvPr id="2358" name="Google Shape;2358;p191"/>
          <p:cNvSpPr txBox="1"/>
          <p:nvPr>
            <p:ph idx="1" type="body"/>
          </p:nvPr>
        </p:nvSpPr>
        <p:spPr>
          <a:xfrm>
            <a:off x="457200" y="1424808"/>
            <a:ext cx="2590200" cy="3167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000"/>
              <a:t>By entering up to 15 headlines and 4 descriptions, Google Ads will use machine learning to create and test different asset combinations, learning what performs best over time.</a:t>
            </a:r>
            <a:endParaRPr sz="1000"/>
          </a:p>
        </p:txBody>
      </p:sp>
      <p:sp>
        <p:nvSpPr>
          <p:cNvPr id="2359" name="Google Shape;2359;p191"/>
          <p:cNvSpPr txBox="1"/>
          <p:nvPr>
            <p:ph type="title"/>
          </p:nvPr>
        </p:nvSpPr>
        <p:spPr>
          <a:xfrm>
            <a:off x="457200" y="687575"/>
            <a:ext cx="7051200" cy="8811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a:t>Responsive search ads work with </a:t>
            </a:r>
            <a:br>
              <a:rPr lang="en"/>
            </a:br>
            <a:r>
              <a:rPr lang="en"/>
              <a:t>Smart Bidding and broad match…</a:t>
            </a:r>
            <a:endParaRPr/>
          </a:p>
        </p:txBody>
      </p:sp>
      <p:cxnSp>
        <p:nvCxnSpPr>
          <p:cNvPr id="2360" name="Google Shape;2360;p191"/>
          <p:cNvCxnSpPr/>
          <p:nvPr/>
        </p:nvCxnSpPr>
        <p:spPr>
          <a:xfrm>
            <a:off x="458550" y="1775567"/>
            <a:ext cx="0" cy="887700"/>
          </a:xfrm>
          <a:prstGeom prst="straightConnector1">
            <a:avLst/>
          </a:prstGeom>
          <a:noFill/>
          <a:ln cap="flat" cmpd="sng" w="9525">
            <a:solidFill>
              <a:schemeClr val="accent2"/>
            </a:solidFill>
            <a:prstDash val="solid"/>
            <a:round/>
            <a:headEnd len="med" w="med" type="none"/>
            <a:tailEnd len="med" w="med" type="none"/>
          </a:ln>
        </p:spPr>
      </p:cxnSp>
      <p:sp>
        <p:nvSpPr>
          <p:cNvPr id="2361" name="Google Shape;2361;p191"/>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pic>
        <p:nvPicPr>
          <p:cNvPr id="2366" name="Google Shape;2366;p192"/>
          <p:cNvPicPr preferRelativeResize="0"/>
          <p:nvPr/>
        </p:nvPicPr>
        <p:blipFill>
          <a:blip r:embed="rId3">
            <a:alphaModFix/>
          </a:blip>
          <a:stretch>
            <a:fillRect/>
          </a:stretch>
        </p:blipFill>
        <p:spPr>
          <a:xfrm>
            <a:off x="2960950" y="2171475"/>
            <a:ext cx="5954924" cy="2456358"/>
          </a:xfrm>
          <a:prstGeom prst="rect">
            <a:avLst/>
          </a:prstGeom>
          <a:noFill/>
          <a:ln>
            <a:noFill/>
          </a:ln>
        </p:spPr>
      </p:pic>
      <p:sp>
        <p:nvSpPr>
          <p:cNvPr id="2367" name="Google Shape;2367;p192"/>
          <p:cNvSpPr txBox="1"/>
          <p:nvPr>
            <p:ph type="title"/>
          </p:nvPr>
        </p:nvSpPr>
        <p:spPr>
          <a:xfrm>
            <a:off x="457200" y="687575"/>
            <a:ext cx="7051200" cy="8811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a:t>… for an average of 20% more conversions at a similar cost per action.</a:t>
            </a:r>
            <a:endParaRPr/>
          </a:p>
        </p:txBody>
      </p:sp>
      <p:cxnSp>
        <p:nvCxnSpPr>
          <p:cNvPr id="2368" name="Google Shape;2368;p192"/>
          <p:cNvCxnSpPr/>
          <p:nvPr/>
        </p:nvCxnSpPr>
        <p:spPr>
          <a:xfrm>
            <a:off x="458400" y="1775658"/>
            <a:ext cx="0" cy="1097100"/>
          </a:xfrm>
          <a:prstGeom prst="straightConnector1">
            <a:avLst/>
          </a:prstGeom>
          <a:noFill/>
          <a:ln cap="flat" cmpd="sng" w="9525">
            <a:solidFill>
              <a:schemeClr val="accent2"/>
            </a:solidFill>
            <a:prstDash val="solid"/>
            <a:round/>
            <a:headEnd len="med" w="med" type="none"/>
            <a:tailEnd len="med" w="med" type="none"/>
          </a:ln>
        </p:spPr>
      </p:cxnSp>
      <p:sp>
        <p:nvSpPr>
          <p:cNvPr id="2369" name="Google Shape;2369;p192"/>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
        <p:nvSpPr>
          <p:cNvPr id="2370" name="Google Shape;2370;p192"/>
          <p:cNvSpPr txBox="1"/>
          <p:nvPr>
            <p:ph idx="1" type="body"/>
          </p:nvPr>
        </p:nvSpPr>
        <p:spPr>
          <a:xfrm>
            <a:off x="457200" y="1424808"/>
            <a:ext cx="2590200" cy="3167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000"/>
              <a:t>Advertisers who adopt responsive search ads in campaigns that also use broad match and Smart Bidding see an average of </a:t>
            </a:r>
            <a:r>
              <a:rPr b="1" lang="en" sz="1000"/>
              <a:t>20% more conversions </a:t>
            </a:r>
            <a:r>
              <a:rPr lang="en" sz="1000"/>
              <a:t>at a similar cost per action.</a:t>
            </a:r>
            <a:endParaRPr sz="1000"/>
          </a:p>
        </p:txBody>
      </p:sp>
      <p:sp>
        <p:nvSpPr>
          <p:cNvPr id="2371" name="Google Shape;2371;p192"/>
          <p:cNvSpPr/>
          <p:nvPr/>
        </p:nvSpPr>
        <p:spPr>
          <a:xfrm>
            <a:off x="456300" y="4766125"/>
            <a:ext cx="22239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 Google Internal Data, Apr. 1, 2021 to Apr. 7, 2021</a:t>
            </a:r>
            <a:endParaRPr sz="800">
              <a:solidFill>
                <a:schemeClr val="dk1"/>
              </a:solidFill>
              <a:latin typeface="Google Sans"/>
              <a:ea typeface="Google Sans"/>
              <a:cs typeface="Google Sans"/>
              <a:sym typeface="Google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5" name="Shape 2375"/>
        <p:cNvGrpSpPr/>
        <p:nvPr/>
      </p:nvGrpSpPr>
      <p:grpSpPr>
        <a:xfrm>
          <a:off x="0" y="0"/>
          <a:ext cx="0" cy="0"/>
          <a:chOff x="0" y="0"/>
          <a:chExt cx="0" cy="0"/>
        </a:xfrm>
      </p:grpSpPr>
      <p:sp>
        <p:nvSpPr>
          <p:cNvPr id="2376" name="Google Shape;2376;p193"/>
          <p:cNvSpPr/>
          <p:nvPr/>
        </p:nvSpPr>
        <p:spPr>
          <a:xfrm>
            <a:off x="455100" y="2571775"/>
            <a:ext cx="2590200" cy="2010600"/>
          </a:xfrm>
          <a:prstGeom prst="roundRect">
            <a:avLst>
              <a:gd fmla="val 5208" name="adj"/>
            </a:avLst>
          </a:prstGeom>
          <a:solidFill>
            <a:srgbClr val="FB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193"/>
          <p:cNvSpPr/>
          <p:nvPr/>
        </p:nvSpPr>
        <p:spPr>
          <a:xfrm>
            <a:off x="1897450" y="2994050"/>
            <a:ext cx="845700" cy="2010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Smart Bidding </a:t>
            </a:r>
            <a:endParaRPr sz="800">
              <a:solidFill>
                <a:schemeClr val="dk1"/>
              </a:solidFill>
              <a:latin typeface="Google Sans"/>
              <a:ea typeface="Google Sans"/>
              <a:cs typeface="Google Sans"/>
              <a:sym typeface="Google Sans"/>
            </a:endParaRPr>
          </a:p>
        </p:txBody>
      </p:sp>
      <p:sp>
        <p:nvSpPr>
          <p:cNvPr id="2378" name="Google Shape;2378;p193"/>
          <p:cNvSpPr/>
          <p:nvPr/>
        </p:nvSpPr>
        <p:spPr>
          <a:xfrm>
            <a:off x="1897450" y="3331925"/>
            <a:ext cx="845700" cy="2010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Language</a:t>
            </a:r>
            <a:endParaRPr sz="700">
              <a:solidFill>
                <a:schemeClr val="dk1"/>
              </a:solidFill>
              <a:latin typeface="Google Sans"/>
              <a:ea typeface="Google Sans"/>
              <a:cs typeface="Google Sans"/>
              <a:sym typeface="Google Sans"/>
            </a:endParaRPr>
          </a:p>
        </p:txBody>
      </p:sp>
      <p:sp>
        <p:nvSpPr>
          <p:cNvPr id="2379" name="Google Shape;2379;p193"/>
          <p:cNvSpPr/>
          <p:nvPr/>
        </p:nvSpPr>
        <p:spPr>
          <a:xfrm>
            <a:off x="1897450" y="3675188"/>
            <a:ext cx="845700" cy="2010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LP Signal</a:t>
            </a:r>
            <a:endParaRPr sz="700">
              <a:solidFill>
                <a:schemeClr val="dk1"/>
              </a:solidFill>
              <a:latin typeface="Google Sans"/>
              <a:ea typeface="Google Sans"/>
              <a:cs typeface="Google Sans"/>
              <a:sym typeface="Google Sans"/>
            </a:endParaRPr>
          </a:p>
        </p:txBody>
      </p:sp>
      <p:sp>
        <p:nvSpPr>
          <p:cNvPr id="2380" name="Google Shape;2380;p193"/>
          <p:cNvSpPr/>
          <p:nvPr/>
        </p:nvSpPr>
        <p:spPr>
          <a:xfrm>
            <a:off x="1897450" y="4018438"/>
            <a:ext cx="845700" cy="2010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Geo</a:t>
            </a:r>
            <a:endParaRPr sz="700">
              <a:solidFill>
                <a:schemeClr val="dk1"/>
              </a:solidFill>
              <a:latin typeface="Google Sans"/>
              <a:ea typeface="Google Sans"/>
              <a:cs typeface="Google Sans"/>
              <a:sym typeface="Google Sans"/>
            </a:endParaRPr>
          </a:p>
        </p:txBody>
      </p:sp>
      <p:sp>
        <p:nvSpPr>
          <p:cNvPr id="2381" name="Google Shape;2381;p193"/>
          <p:cNvSpPr/>
          <p:nvPr/>
        </p:nvSpPr>
        <p:spPr>
          <a:xfrm>
            <a:off x="3274350" y="2051275"/>
            <a:ext cx="2590200" cy="3777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1000">
                <a:solidFill>
                  <a:schemeClr val="dk1"/>
                </a:solidFill>
                <a:latin typeface="Google Sans"/>
                <a:ea typeface="Google Sans"/>
                <a:cs typeface="Google Sans"/>
                <a:sym typeface="Google Sans"/>
              </a:rPr>
              <a:t>Bids that are </a:t>
            </a:r>
            <a:r>
              <a:rPr b="1" lang="en" sz="1000">
                <a:solidFill>
                  <a:schemeClr val="dk1"/>
                </a:solidFill>
                <a:latin typeface="Google Sans"/>
                <a:ea typeface="Google Sans"/>
                <a:cs typeface="Google Sans"/>
                <a:sym typeface="Google Sans"/>
              </a:rPr>
              <a:t>tailored to </a:t>
            </a:r>
            <a:br>
              <a:rPr b="1" lang="en" sz="1000">
                <a:solidFill>
                  <a:schemeClr val="dk1"/>
                </a:solidFill>
                <a:latin typeface="Google Sans"/>
                <a:ea typeface="Google Sans"/>
                <a:cs typeface="Google Sans"/>
                <a:sym typeface="Google Sans"/>
              </a:rPr>
            </a:br>
            <a:r>
              <a:rPr b="1" lang="en" sz="1000">
                <a:solidFill>
                  <a:schemeClr val="dk1"/>
                </a:solidFill>
                <a:latin typeface="Google Sans"/>
                <a:ea typeface="Google Sans"/>
                <a:cs typeface="Google Sans"/>
                <a:sym typeface="Google Sans"/>
              </a:rPr>
              <a:t>each query</a:t>
            </a:r>
            <a:r>
              <a:rPr lang="en" sz="1000">
                <a:solidFill>
                  <a:schemeClr val="dk1"/>
                </a:solidFill>
                <a:latin typeface="Google Sans"/>
                <a:ea typeface="Google Sans"/>
                <a:cs typeface="Google Sans"/>
                <a:sym typeface="Google Sans"/>
              </a:rPr>
              <a:t> in real-time</a:t>
            </a:r>
            <a:endParaRPr sz="1000">
              <a:solidFill>
                <a:schemeClr val="dk1"/>
              </a:solidFill>
              <a:latin typeface="Google Sans"/>
              <a:ea typeface="Google Sans"/>
              <a:cs typeface="Google Sans"/>
              <a:sym typeface="Google Sans"/>
            </a:endParaRPr>
          </a:p>
        </p:txBody>
      </p:sp>
      <p:sp>
        <p:nvSpPr>
          <p:cNvPr id="2382" name="Google Shape;2382;p193"/>
          <p:cNvSpPr/>
          <p:nvPr/>
        </p:nvSpPr>
        <p:spPr>
          <a:xfrm>
            <a:off x="6088500" y="2051288"/>
            <a:ext cx="2590200" cy="3780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b="1" lang="en" sz="1000">
                <a:solidFill>
                  <a:schemeClr val="dk1"/>
                </a:solidFill>
                <a:latin typeface="Google Sans"/>
                <a:ea typeface="Google Sans"/>
                <a:cs typeface="Google Sans"/>
                <a:sym typeface="Google Sans"/>
              </a:rPr>
              <a:t>Unique, relevant creative</a:t>
            </a:r>
            <a:r>
              <a:rPr lang="en" sz="1000">
                <a:solidFill>
                  <a:schemeClr val="dk1"/>
                </a:solidFill>
                <a:latin typeface="Google Sans"/>
                <a:ea typeface="Google Sans"/>
                <a:cs typeface="Google Sans"/>
                <a:sym typeface="Google Sans"/>
              </a:rPr>
              <a:t> </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built for each query</a:t>
            </a:r>
            <a:endParaRPr sz="1000">
              <a:solidFill>
                <a:schemeClr val="dk1"/>
              </a:solidFill>
              <a:latin typeface="Google Sans"/>
              <a:ea typeface="Google Sans"/>
              <a:cs typeface="Google Sans"/>
              <a:sym typeface="Google Sans"/>
            </a:endParaRPr>
          </a:p>
        </p:txBody>
      </p:sp>
      <p:sp>
        <p:nvSpPr>
          <p:cNvPr id="2383" name="Google Shape;2383;p193"/>
          <p:cNvSpPr/>
          <p:nvPr/>
        </p:nvSpPr>
        <p:spPr>
          <a:xfrm>
            <a:off x="460200" y="2051288"/>
            <a:ext cx="2590200" cy="3780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1000">
                <a:solidFill>
                  <a:schemeClr val="dk1"/>
                </a:solidFill>
                <a:latin typeface="Google Sans"/>
                <a:ea typeface="Google Sans"/>
                <a:cs typeface="Google Sans"/>
                <a:sym typeface="Google Sans"/>
              </a:rPr>
              <a:t>Query-level matching using a </a:t>
            </a:r>
            <a:br>
              <a:rPr lang="en" sz="1000">
                <a:solidFill>
                  <a:schemeClr val="dk1"/>
                </a:solidFill>
                <a:latin typeface="Google Sans"/>
                <a:ea typeface="Google Sans"/>
                <a:cs typeface="Google Sans"/>
                <a:sym typeface="Google Sans"/>
              </a:rPr>
            </a:br>
            <a:r>
              <a:rPr b="1" lang="en" sz="1000">
                <a:solidFill>
                  <a:schemeClr val="dk1"/>
                </a:solidFill>
                <a:latin typeface="Google Sans"/>
                <a:ea typeface="Google Sans"/>
                <a:cs typeface="Google Sans"/>
                <a:sym typeface="Google Sans"/>
              </a:rPr>
              <a:t>variety of signals</a:t>
            </a:r>
            <a:endParaRPr sz="1000">
              <a:solidFill>
                <a:schemeClr val="dk1"/>
              </a:solidFill>
              <a:latin typeface="Google Sans"/>
              <a:ea typeface="Google Sans"/>
              <a:cs typeface="Google Sans"/>
              <a:sym typeface="Google Sans"/>
            </a:endParaRPr>
          </a:p>
        </p:txBody>
      </p:sp>
      <p:pic>
        <p:nvPicPr>
          <p:cNvPr id="2384" name="Google Shape;2384;p193"/>
          <p:cNvPicPr preferRelativeResize="0"/>
          <p:nvPr/>
        </p:nvPicPr>
        <p:blipFill>
          <a:blip r:embed="rId3">
            <a:alphaModFix/>
          </a:blip>
          <a:stretch>
            <a:fillRect/>
          </a:stretch>
        </p:blipFill>
        <p:spPr>
          <a:xfrm>
            <a:off x="663500" y="3095813"/>
            <a:ext cx="869400" cy="1112842"/>
          </a:xfrm>
          <a:prstGeom prst="rect">
            <a:avLst/>
          </a:prstGeom>
          <a:noFill/>
          <a:ln>
            <a:noFill/>
          </a:ln>
        </p:spPr>
      </p:pic>
      <p:sp>
        <p:nvSpPr>
          <p:cNvPr id="2385" name="Google Shape;2385;p193"/>
          <p:cNvSpPr/>
          <p:nvPr/>
        </p:nvSpPr>
        <p:spPr>
          <a:xfrm>
            <a:off x="6093600" y="2571775"/>
            <a:ext cx="2590200" cy="2010600"/>
          </a:xfrm>
          <a:prstGeom prst="roundRect">
            <a:avLst>
              <a:gd fmla="val 5208" name="adj"/>
            </a:avLst>
          </a:prstGeom>
          <a:solidFill>
            <a:srgbClr val="FB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193"/>
          <p:cNvSpPr/>
          <p:nvPr/>
        </p:nvSpPr>
        <p:spPr>
          <a:xfrm>
            <a:off x="3274550" y="2571775"/>
            <a:ext cx="2590200" cy="2010600"/>
          </a:xfrm>
          <a:prstGeom prst="roundRect">
            <a:avLst>
              <a:gd fmla="val 5208" name="adj"/>
            </a:avLst>
          </a:prstGeom>
          <a:solidFill>
            <a:srgbClr val="FB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193"/>
          <p:cNvSpPr/>
          <p:nvPr/>
        </p:nvSpPr>
        <p:spPr>
          <a:xfrm>
            <a:off x="3359855" y="4259423"/>
            <a:ext cx="580176" cy="193374"/>
          </a:xfrm>
          <a:prstGeom prst="flowChartTerminator">
            <a:avLst/>
          </a:prstGeom>
          <a:noFill/>
          <a:ln>
            <a:noFill/>
          </a:ln>
        </p:spPr>
        <p:txBody>
          <a:bodyPr anchorCtr="0" anchor="ctr" bIns="91425" lIns="36000" spcFirstLastPara="1" rIns="36000" wrap="square" tIns="91425">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Keyword</a:t>
            </a:r>
            <a:endParaRPr sz="700">
              <a:solidFill>
                <a:schemeClr val="dk1"/>
              </a:solidFill>
              <a:latin typeface="Google Sans"/>
              <a:ea typeface="Google Sans"/>
              <a:cs typeface="Google Sans"/>
              <a:sym typeface="Google Sans"/>
            </a:endParaRPr>
          </a:p>
        </p:txBody>
      </p:sp>
      <p:grpSp>
        <p:nvGrpSpPr>
          <p:cNvPr id="2388" name="Google Shape;2388;p193"/>
          <p:cNvGrpSpPr/>
          <p:nvPr/>
        </p:nvGrpSpPr>
        <p:grpSpPr>
          <a:xfrm>
            <a:off x="8469122" y="4803781"/>
            <a:ext cx="420491" cy="137010"/>
            <a:chOff x="0" y="0"/>
            <a:chExt cx="2077525" cy="676925"/>
          </a:xfrm>
        </p:grpSpPr>
        <p:sp>
          <p:nvSpPr>
            <p:cNvPr id="2389" name="Google Shape;2389;p193"/>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390" name="Google Shape;2390;p193"/>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391" name="Google Shape;2391;p193"/>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392" name="Google Shape;2392;p193"/>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393" name="Google Shape;2393;p193"/>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394" name="Google Shape;2394;p193"/>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cxnSp>
        <p:nvCxnSpPr>
          <p:cNvPr id="2395" name="Google Shape;2395;p193"/>
          <p:cNvCxnSpPr/>
          <p:nvPr/>
        </p:nvCxnSpPr>
        <p:spPr>
          <a:xfrm>
            <a:off x="3269400" y="4118945"/>
            <a:ext cx="2600100" cy="0"/>
          </a:xfrm>
          <a:prstGeom prst="straightConnector1">
            <a:avLst/>
          </a:prstGeom>
          <a:noFill/>
          <a:ln cap="flat" cmpd="sng" w="38100">
            <a:solidFill>
              <a:srgbClr val="FFFFFF"/>
            </a:solidFill>
            <a:prstDash val="solid"/>
            <a:round/>
            <a:headEnd len="med" w="med" type="none"/>
            <a:tailEnd len="med" w="med" type="none"/>
          </a:ln>
        </p:spPr>
      </p:cxnSp>
      <p:sp>
        <p:nvSpPr>
          <p:cNvPr id="2396" name="Google Shape;2396;p193"/>
          <p:cNvSpPr/>
          <p:nvPr/>
        </p:nvSpPr>
        <p:spPr>
          <a:xfrm>
            <a:off x="7480275" y="4086525"/>
            <a:ext cx="1013100" cy="28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193"/>
          <p:cNvSpPr txBox="1"/>
          <p:nvPr/>
        </p:nvSpPr>
        <p:spPr>
          <a:xfrm>
            <a:off x="7398500" y="3038400"/>
            <a:ext cx="1243800" cy="2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Buy New Couch Today</a:t>
            </a:r>
            <a:endParaRPr sz="600">
              <a:solidFill>
                <a:schemeClr val="dk1"/>
              </a:solidFill>
              <a:latin typeface="Google Sans"/>
              <a:ea typeface="Google Sans"/>
              <a:cs typeface="Google Sans"/>
              <a:sym typeface="Google Sans"/>
            </a:endParaRPr>
          </a:p>
        </p:txBody>
      </p:sp>
      <p:sp>
        <p:nvSpPr>
          <p:cNvPr id="2398" name="Google Shape;2398;p193"/>
          <p:cNvSpPr txBox="1"/>
          <p:nvPr/>
        </p:nvSpPr>
        <p:spPr>
          <a:xfrm>
            <a:off x="7381725" y="3474069"/>
            <a:ext cx="1325700" cy="2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Shop Trending Couch Styles</a:t>
            </a:r>
            <a:endParaRPr sz="600">
              <a:solidFill>
                <a:schemeClr val="dk1"/>
              </a:solidFill>
              <a:latin typeface="Google Sans"/>
              <a:ea typeface="Google Sans"/>
              <a:cs typeface="Google Sans"/>
              <a:sym typeface="Google Sans"/>
            </a:endParaRPr>
          </a:p>
        </p:txBody>
      </p:sp>
      <p:sp>
        <p:nvSpPr>
          <p:cNvPr id="2399" name="Google Shape;2399;p193"/>
          <p:cNvSpPr/>
          <p:nvPr/>
        </p:nvSpPr>
        <p:spPr>
          <a:xfrm>
            <a:off x="7480275" y="3268075"/>
            <a:ext cx="1013100" cy="288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193"/>
          <p:cNvSpPr/>
          <p:nvPr/>
        </p:nvSpPr>
        <p:spPr>
          <a:xfrm>
            <a:off x="7480275" y="3347812"/>
            <a:ext cx="1013100" cy="28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193"/>
          <p:cNvSpPr/>
          <p:nvPr/>
        </p:nvSpPr>
        <p:spPr>
          <a:xfrm>
            <a:off x="7480275" y="3690431"/>
            <a:ext cx="1013100" cy="288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193"/>
          <p:cNvSpPr/>
          <p:nvPr/>
        </p:nvSpPr>
        <p:spPr>
          <a:xfrm>
            <a:off x="7480275" y="3770169"/>
            <a:ext cx="595200" cy="28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193"/>
          <p:cNvSpPr/>
          <p:nvPr/>
        </p:nvSpPr>
        <p:spPr>
          <a:xfrm>
            <a:off x="8120850" y="3770169"/>
            <a:ext cx="368400" cy="28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193"/>
          <p:cNvSpPr/>
          <p:nvPr/>
        </p:nvSpPr>
        <p:spPr>
          <a:xfrm>
            <a:off x="3870225" y="2722550"/>
            <a:ext cx="90900" cy="1242900"/>
          </a:xfrm>
          <a:prstGeom prst="leftBracket">
            <a:avLst>
              <a:gd fmla="val 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193"/>
          <p:cNvSpPr txBox="1"/>
          <p:nvPr>
            <p:ph type="title"/>
          </p:nvPr>
        </p:nvSpPr>
        <p:spPr>
          <a:xfrm>
            <a:off x="458926" y="687563"/>
            <a:ext cx="82485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This combination of automated products helps you deliver </a:t>
            </a:r>
            <a:br>
              <a:rPr lang="en"/>
            </a:br>
            <a:r>
              <a:rPr b="1" lang="en"/>
              <a:t>more relevant creative</a:t>
            </a:r>
            <a:r>
              <a:rPr lang="en"/>
              <a:t> to </a:t>
            </a:r>
            <a:r>
              <a:rPr b="1" lang="en"/>
              <a:t>more queries</a:t>
            </a:r>
            <a:r>
              <a:rPr lang="en"/>
              <a:t> at the </a:t>
            </a:r>
            <a:r>
              <a:rPr b="1" lang="en"/>
              <a:t>right price</a:t>
            </a:r>
            <a:endParaRPr b="1"/>
          </a:p>
        </p:txBody>
      </p:sp>
      <p:sp>
        <p:nvSpPr>
          <p:cNvPr id="2406" name="Google Shape;2406;p193"/>
          <p:cNvSpPr/>
          <p:nvPr/>
        </p:nvSpPr>
        <p:spPr>
          <a:xfrm>
            <a:off x="2948343" y="2034884"/>
            <a:ext cx="410400" cy="410400"/>
          </a:xfrm>
          <a:prstGeom prst="ellipse">
            <a:avLst/>
          </a:prstGeom>
          <a:noFill/>
          <a:ln cap="flat" cmpd="sng" w="9525">
            <a:solidFill>
              <a:schemeClr val="dk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accent2"/>
                </a:solidFill>
                <a:latin typeface="Google Sans"/>
                <a:ea typeface="Google Sans"/>
                <a:cs typeface="Google Sans"/>
                <a:sym typeface="Google Sans"/>
              </a:rPr>
              <a:t>+</a:t>
            </a:r>
            <a:endParaRPr sz="2400">
              <a:solidFill>
                <a:schemeClr val="accent2"/>
              </a:solidFill>
              <a:latin typeface="Google Sans"/>
              <a:ea typeface="Google Sans"/>
              <a:cs typeface="Google Sans"/>
              <a:sym typeface="Google Sans"/>
            </a:endParaRPr>
          </a:p>
        </p:txBody>
      </p:sp>
      <p:sp>
        <p:nvSpPr>
          <p:cNvPr id="2407" name="Google Shape;2407;p193"/>
          <p:cNvSpPr/>
          <p:nvPr/>
        </p:nvSpPr>
        <p:spPr>
          <a:xfrm>
            <a:off x="5782068" y="2034884"/>
            <a:ext cx="410400" cy="410400"/>
          </a:xfrm>
          <a:prstGeom prst="ellipse">
            <a:avLst/>
          </a:prstGeom>
          <a:noFill/>
          <a:ln cap="flat" cmpd="sng" w="9525">
            <a:solidFill>
              <a:schemeClr val="dk1"/>
            </a:solidFill>
            <a:prstDash val="solid"/>
            <a:round/>
            <a:headEnd len="sm" w="sm" type="none"/>
            <a:tailEnd len="sm" w="sm" type="none"/>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chemeClr val="accent2"/>
                </a:solidFill>
                <a:latin typeface="Google Sans"/>
                <a:ea typeface="Google Sans"/>
                <a:cs typeface="Google Sans"/>
                <a:sym typeface="Google Sans"/>
              </a:rPr>
              <a:t>+</a:t>
            </a:r>
            <a:endParaRPr sz="2400">
              <a:solidFill>
                <a:schemeClr val="accent2"/>
              </a:solidFill>
              <a:latin typeface="Google Sans"/>
              <a:ea typeface="Google Sans"/>
              <a:cs typeface="Google Sans"/>
              <a:sym typeface="Google Sans"/>
            </a:endParaRPr>
          </a:p>
        </p:txBody>
      </p:sp>
      <p:sp>
        <p:nvSpPr>
          <p:cNvPr id="2408" name="Google Shape;2408;p193"/>
          <p:cNvSpPr/>
          <p:nvPr/>
        </p:nvSpPr>
        <p:spPr>
          <a:xfrm>
            <a:off x="3359855" y="3247313"/>
            <a:ext cx="580176" cy="193374"/>
          </a:xfrm>
          <a:prstGeom prst="flowChartTerminator">
            <a:avLst/>
          </a:prstGeom>
          <a:noFill/>
          <a:ln>
            <a:noFill/>
          </a:ln>
        </p:spPr>
        <p:txBody>
          <a:bodyPr anchorCtr="0" anchor="ctr" bIns="91425" lIns="36000" spcFirstLastPara="1" rIns="36000" wrap="square" tIns="91425">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Couch</a:t>
            </a:r>
            <a:endParaRPr sz="700">
              <a:solidFill>
                <a:schemeClr val="dk1"/>
              </a:solidFill>
              <a:latin typeface="Google Sans"/>
              <a:ea typeface="Google Sans"/>
              <a:cs typeface="Google Sans"/>
              <a:sym typeface="Google Sans"/>
            </a:endParaRPr>
          </a:p>
        </p:txBody>
      </p:sp>
      <p:sp>
        <p:nvSpPr>
          <p:cNvPr id="2409" name="Google Shape;2409;p193"/>
          <p:cNvSpPr txBox="1"/>
          <p:nvPr/>
        </p:nvSpPr>
        <p:spPr>
          <a:xfrm>
            <a:off x="654200" y="4024450"/>
            <a:ext cx="888000" cy="18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3F3F3"/>
              </a:buClr>
              <a:buSzPts val="1400"/>
              <a:buFont typeface="Roboto"/>
              <a:buNone/>
            </a:pPr>
            <a:r>
              <a:rPr lang="en" sz="700">
                <a:solidFill>
                  <a:srgbClr val="595959"/>
                </a:solidFill>
                <a:latin typeface="Google Sans"/>
                <a:ea typeface="Google Sans"/>
                <a:cs typeface="Google Sans"/>
                <a:sym typeface="Google Sans"/>
              </a:rPr>
              <a:t>Query: </a:t>
            </a:r>
            <a:br>
              <a:rPr lang="en" sz="700">
                <a:solidFill>
                  <a:srgbClr val="595959"/>
                </a:solidFill>
                <a:latin typeface="Google Sans"/>
                <a:ea typeface="Google Sans"/>
                <a:cs typeface="Google Sans"/>
                <a:sym typeface="Google Sans"/>
              </a:rPr>
            </a:br>
            <a:r>
              <a:rPr lang="en" sz="700">
                <a:solidFill>
                  <a:srgbClr val="595959"/>
                </a:solidFill>
                <a:latin typeface="Google Sans"/>
                <a:ea typeface="Google Sans"/>
                <a:cs typeface="Google Sans"/>
                <a:sym typeface="Google Sans"/>
              </a:rPr>
              <a:t>“buy couch”</a:t>
            </a:r>
            <a:endParaRPr i="0" sz="700" u="none" cap="none" strike="noStrike">
              <a:solidFill>
                <a:srgbClr val="595959"/>
              </a:solidFill>
              <a:latin typeface="Google Sans"/>
              <a:ea typeface="Google Sans"/>
              <a:cs typeface="Google Sans"/>
              <a:sym typeface="Google Sans"/>
            </a:endParaRPr>
          </a:p>
        </p:txBody>
      </p:sp>
      <p:pic>
        <p:nvPicPr>
          <p:cNvPr id="2410" name="Google Shape;2410;p193"/>
          <p:cNvPicPr preferRelativeResize="0"/>
          <p:nvPr/>
        </p:nvPicPr>
        <p:blipFill>
          <a:blip r:embed="rId4">
            <a:alphaModFix/>
          </a:blip>
          <a:stretch>
            <a:fillRect/>
          </a:stretch>
        </p:blipFill>
        <p:spPr>
          <a:xfrm>
            <a:off x="1699621" y="3651650"/>
            <a:ext cx="240454" cy="240454"/>
          </a:xfrm>
          <a:prstGeom prst="rect">
            <a:avLst/>
          </a:prstGeom>
          <a:noFill/>
          <a:ln>
            <a:noFill/>
          </a:ln>
        </p:spPr>
      </p:pic>
      <p:pic>
        <p:nvPicPr>
          <p:cNvPr id="2411" name="Google Shape;2411;p193"/>
          <p:cNvPicPr preferRelativeResize="0"/>
          <p:nvPr/>
        </p:nvPicPr>
        <p:blipFill>
          <a:blip r:embed="rId5">
            <a:alphaModFix/>
          </a:blip>
          <a:stretch>
            <a:fillRect/>
          </a:stretch>
        </p:blipFill>
        <p:spPr>
          <a:xfrm>
            <a:off x="1699630" y="2957199"/>
            <a:ext cx="240454" cy="240454"/>
          </a:xfrm>
          <a:prstGeom prst="rect">
            <a:avLst/>
          </a:prstGeom>
          <a:noFill/>
          <a:ln>
            <a:noFill/>
          </a:ln>
        </p:spPr>
      </p:pic>
      <p:pic>
        <p:nvPicPr>
          <p:cNvPr id="2412" name="Google Shape;2412;p193"/>
          <p:cNvPicPr preferRelativeResize="0"/>
          <p:nvPr/>
        </p:nvPicPr>
        <p:blipFill>
          <a:blip r:embed="rId6">
            <a:alphaModFix/>
          </a:blip>
          <a:stretch>
            <a:fillRect/>
          </a:stretch>
        </p:blipFill>
        <p:spPr>
          <a:xfrm>
            <a:off x="1699631" y="3304577"/>
            <a:ext cx="240454" cy="240454"/>
          </a:xfrm>
          <a:prstGeom prst="rect">
            <a:avLst/>
          </a:prstGeom>
          <a:noFill/>
          <a:ln>
            <a:noFill/>
          </a:ln>
        </p:spPr>
      </p:pic>
      <p:pic>
        <p:nvPicPr>
          <p:cNvPr id="2413" name="Google Shape;2413;p193"/>
          <p:cNvPicPr preferRelativeResize="0"/>
          <p:nvPr/>
        </p:nvPicPr>
        <p:blipFill>
          <a:blip r:embed="rId7">
            <a:alphaModFix/>
          </a:blip>
          <a:stretch>
            <a:fillRect/>
          </a:stretch>
        </p:blipFill>
        <p:spPr>
          <a:xfrm>
            <a:off x="1699621" y="3998721"/>
            <a:ext cx="240454" cy="240454"/>
          </a:xfrm>
          <a:prstGeom prst="rect">
            <a:avLst/>
          </a:prstGeom>
          <a:noFill/>
          <a:ln>
            <a:noFill/>
          </a:ln>
        </p:spPr>
      </p:pic>
      <p:sp>
        <p:nvSpPr>
          <p:cNvPr id="2414" name="Google Shape;2414;p193"/>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
        <p:nvSpPr>
          <p:cNvPr id="2415" name="Google Shape;2415;p193"/>
          <p:cNvSpPr/>
          <p:nvPr/>
        </p:nvSpPr>
        <p:spPr>
          <a:xfrm>
            <a:off x="3980100" y="2799800"/>
            <a:ext cx="1179000" cy="2010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Buy</a:t>
            </a:r>
            <a:endParaRPr sz="800">
              <a:solidFill>
                <a:schemeClr val="dk1"/>
              </a:solidFill>
              <a:latin typeface="Google Sans"/>
              <a:ea typeface="Google Sans"/>
              <a:cs typeface="Google Sans"/>
              <a:sym typeface="Google Sans"/>
            </a:endParaRPr>
          </a:p>
        </p:txBody>
      </p:sp>
      <p:sp>
        <p:nvSpPr>
          <p:cNvPr id="2416" name="Google Shape;2416;p193"/>
          <p:cNvSpPr/>
          <p:nvPr/>
        </p:nvSpPr>
        <p:spPr>
          <a:xfrm>
            <a:off x="3980100" y="3241428"/>
            <a:ext cx="1179000" cy="2010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Trending couch colors</a:t>
            </a:r>
            <a:endParaRPr sz="700">
              <a:solidFill>
                <a:schemeClr val="dk1"/>
              </a:solidFill>
              <a:latin typeface="Google Sans"/>
              <a:ea typeface="Google Sans"/>
              <a:cs typeface="Google Sans"/>
              <a:sym typeface="Google Sans"/>
            </a:endParaRPr>
          </a:p>
        </p:txBody>
      </p:sp>
      <p:sp>
        <p:nvSpPr>
          <p:cNvPr id="2417" name="Google Shape;2417;p193"/>
          <p:cNvSpPr/>
          <p:nvPr/>
        </p:nvSpPr>
        <p:spPr>
          <a:xfrm>
            <a:off x="3980100" y="3680194"/>
            <a:ext cx="1179000" cy="2010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Return couch</a:t>
            </a:r>
            <a:endParaRPr sz="700">
              <a:solidFill>
                <a:schemeClr val="dk1"/>
              </a:solidFill>
              <a:latin typeface="Google Sans"/>
              <a:ea typeface="Google Sans"/>
              <a:cs typeface="Google Sans"/>
              <a:sym typeface="Google Sans"/>
            </a:endParaRPr>
          </a:p>
        </p:txBody>
      </p:sp>
      <p:sp>
        <p:nvSpPr>
          <p:cNvPr id="2418" name="Google Shape;2418;p193"/>
          <p:cNvSpPr/>
          <p:nvPr/>
        </p:nvSpPr>
        <p:spPr>
          <a:xfrm>
            <a:off x="3980100" y="4255623"/>
            <a:ext cx="1179000" cy="201000"/>
          </a:xfrm>
          <a:prstGeom prst="roundRect">
            <a:avLst>
              <a:gd fmla="val 50000" name="adj"/>
            </a:avLst>
          </a:prstGeom>
          <a:solidFill>
            <a:srgbClr val="EEEEE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Query</a:t>
            </a:r>
            <a:endParaRPr sz="700">
              <a:solidFill>
                <a:schemeClr val="dk1"/>
              </a:solidFill>
              <a:latin typeface="Google Sans"/>
              <a:ea typeface="Google Sans"/>
              <a:cs typeface="Google Sans"/>
              <a:sym typeface="Google Sans"/>
            </a:endParaRPr>
          </a:p>
        </p:txBody>
      </p:sp>
      <p:sp>
        <p:nvSpPr>
          <p:cNvPr id="2419" name="Google Shape;2419;p193"/>
          <p:cNvSpPr/>
          <p:nvPr/>
        </p:nvSpPr>
        <p:spPr>
          <a:xfrm>
            <a:off x="5218550" y="2799800"/>
            <a:ext cx="580200" cy="2010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rgbClr val="FFFFFF"/>
                </a:solidFill>
                <a:latin typeface="Google Sans"/>
                <a:ea typeface="Google Sans"/>
                <a:cs typeface="Google Sans"/>
                <a:sym typeface="Google Sans"/>
              </a:rPr>
              <a:t>$3.00</a:t>
            </a:r>
            <a:endParaRPr sz="700">
              <a:solidFill>
                <a:schemeClr val="dk1"/>
              </a:solidFill>
              <a:latin typeface="Google Sans"/>
              <a:ea typeface="Google Sans"/>
              <a:cs typeface="Google Sans"/>
              <a:sym typeface="Google Sans"/>
            </a:endParaRPr>
          </a:p>
        </p:txBody>
      </p:sp>
      <p:sp>
        <p:nvSpPr>
          <p:cNvPr id="2420" name="Google Shape;2420;p193"/>
          <p:cNvSpPr/>
          <p:nvPr/>
        </p:nvSpPr>
        <p:spPr>
          <a:xfrm>
            <a:off x="5218550" y="3241429"/>
            <a:ext cx="580200" cy="2010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rgbClr val="FFFFFF"/>
                </a:solidFill>
                <a:latin typeface="Google Sans"/>
                <a:ea typeface="Google Sans"/>
                <a:cs typeface="Google Sans"/>
                <a:sym typeface="Google Sans"/>
              </a:rPr>
              <a:t>$1.00</a:t>
            </a:r>
            <a:endParaRPr sz="700">
              <a:solidFill>
                <a:schemeClr val="dk1"/>
              </a:solidFill>
              <a:latin typeface="Google Sans"/>
              <a:ea typeface="Google Sans"/>
              <a:cs typeface="Google Sans"/>
              <a:sym typeface="Google Sans"/>
            </a:endParaRPr>
          </a:p>
        </p:txBody>
      </p:sp>
      <p:sp>
        <p:nvSpPr>
          <p:cNvPr id="2421" name="Google Shape;2421;p193"/>
          <p:cNvSpPr/>
          <p:nvPr/>
        </p:nvSpPr>
        <p:spPr>
          <a:xfrm>
            <a:off x="5218550" y="3680195"/>
            <a:ext cx="580200" cy="2010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rgbClr val="FFFFFF"/>
                </a:solidFill>
                <a:latin typeface="Google Sans"/>
                <a:ea typeface="Google Sans"/>
                <a:cs typeface="Google Sans"/>
                <a:sym typeface="Google Sans"/>
              </a:rPr>
              <a:t>$0.00</a:t>
            </a:r>
            <a:endParaRPr sz="700">
              <a:solidFill>
                <a:schemeClr val="dk1"/>
              </a:solidFill>
              <a:latin typeface="Google Sans"/>
              <a:ea typeface="Google Sans"/>
              <a:cs typeface="Google Sans"/>
              <a:sym typeface="Google Sans"/>
            </a:endParaRPr>
          </a:p>
        </p:txBody>
      </p:sp>
      <p:sp>
        <p:nvSpPr>
          <p:cNvPr id="2422" name="Google Shape;2422;p193"/>
          <p:cNvSpPr/>
          <p:nvPr/>
        </p:nvSpPr>
        <p:spPr>
          <a:xfrm>
            <a:off x="5218550" y="4255625"/>
            <a:ext cx="580200" cy="201000"/>
          </a:xfrm>
          <a:prstGeom prst="roundRect">
            <a:avLst>
              <a:gd fmla="val 50000" name="adj"/>
            </a:avLst>
          </a:prstGeom>
          <a:solidFill>
            <a:srgbClr val="EEEEE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Bid</a:t>
            </a:r>
            <a:endParaRPr sz="700">
              <a:solidFill>
                <a:schemeClr val="dk1"/>
              </a:solidFill>
              <a:latin typeface="Google Sans"/>
              <a:ea typeface="Google Sans"/>
              <a:cs typeface="Google Sans"/>
              <a:sym typeface="Google Sans"/>
            </a:endParaRPr>
          </a:p>
        </p:txBody>
      </p:sp>
      <p:sp>
        <p:nvSpPr>
          <p:cNvPr id="2423" name="Google Shape;2423;p193"/>
          <p:cNvSpPr/>
          <p:nvPr/>
        </p:nvSpPr>
        <p:spPr>
          <a:xfrm>
            <a:off x="6173975" y="3164125"/>
            <a:ext cx="1179000" cy="2010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Buy</a:t>
            </a:r>
            <a:endParaRPr sz="800">
              <a:solidFill>
                <a:schemeClr val="dk1"/>
              </a:solidFill>
              <a:latin typeface="Google Sans"/>
              <a:ea typeface="Google Sans"/>
              <a:cs typeface="Google Sans"/>
              <a:sym typeface="Google Sans"/>
            </a:endParaRPr>
          </a:p>
        </p:txBody>
      </p:sp>
      <p:sp>
        <p:nvSpPr>
          <p:cNvPr id="2424" name="Google Shape;2424;p193"/>
          <p:cNvSpPr/>
          <p:nvPr/>
        </p:nvSpPr>
        <p:spPr>
          <a:xfrm>
            <a:off x="6173975" y="3605753"/>
            <a:ext cx="1179000" cy="2010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Trending couch colors</a:t>
            </a:r>
            <a:endParaRPr sz="700">
              <a:solidFill>
                <a:schemeClr val="dk1"/>
              </a:solidFill>
              <a:latin typeface="Google Sans"/>
              <a:ea typeface="Google Sans"/>
              <a:cs typeface="Google Sans"/>
              <a:sym typeface="Google Sans"/>
            </a:endParaRPr>
          </a:p>
        </p:txBody>
      </p:sp>
      <p:sp>
        <p:nvSpPr>
          <p:cNvPr id="2425" name="Google Shape;2425;p193"/>
          <p:cNvSpPr/>
          <p:nvPr/>
        </p:nvSpPr>
        <p:spPr>
          <a:xfrm>
            <a:off x="6173975" y="4044519"/>
            <a:ext cx="1179000" cy="2010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Return couch</a:t>
            </a:r>
            <a:endParaRPr sz="700">
              <a:solidFill>
                <a:schemeClr val="dk1"/>
              </a:solidFill>
              <a:latin typeface="Google Sans"/>
              <a:ea typeface="Google Sans"/>
              <a:cs typeface="Google Sans"/>
              <a:sym typeface="Google Sans"/>
            </a:endParaRPr>
          </a:p>
        </p:txBody>
      </p:sp>
      <p:sp>
        <p:nvSpPr>
          <p:cNvPr id="2426" name="Google Shape;2426;p193"/>
          <p:cNvSpPr/>
          <p:nvPr/>
        </p:nvSpPr>
        <p:spPr>
          <a:xfrm>
            <a:off x="6173975" y="2799798"/>
            <a:ext cx="1179000" cy="201000"/>
          </a:xfrm>
          <a:prstGeom prst="roundRect">
            <a:avLst>
              <a:gd fmla="val 50000" name="adj"/>
            </a:avLst>
          </a:prstGeom>
          <a:solidFill>
            <a:srgbClr val="EEEEE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Query</a:t>
            </a:r>
            <a:endParaRPr sz="700">
              <a:solidFill>
                <a:schemeClr val="dk1"/>
              </a:solidFill>
              <a:latin typeface="Google Sans"/>
              <a:ea typeface="Google Sans"/>
              <a:cs typeface="Google Sans"/>
              <a:sym typeface="Google Sans"/>
            </a:endParaRPr>
          </a:p>
        </p:txBody>
      </p:sp>
      <p:sp>
        <p:nvSpPr>
          <p:cNvPr id="2427" name="Google Shape;2427;p193"/>
          <p:cNvSpPr/>
          <p:nvPr/>
        </p:nvSpPr>
        <p:spPr>
          <a:xfrm>
            <a:off x="7430900" y="2799798"/>
            <a:ext cx="1179000" cy="201000"/>
          </a:xfrm>
          <a:prstGeom prst="roundRect">
            <a:avLst>
              <a:gd fmla="val 50000" name="adj"/>
            </a:avLst>
          </a:prstGeom>
          <a:solidFill>
            <a:srgbClr val="EEEEE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700">
                <a:solidFill>
                  <a:schemeClr val="dk1"/>
                </a:solidFill>
                <a:latin typeface="Google Sans"/>
                <a:ea typeface="Google Sans"/>
                <a:cs typeface="Google Sans"/>
                <a:sym typeface="Google Sans"/>
              </a:rPr>
              <a:t>Responsive search ad</a:t>
            </a:r>
            <a:endParaRPr sz="700">
              <a:solidFill>
                <a:schemeClr val="dk1"/>
              </a:solidFill>
              <a:latin typeface="Google Sans"/>
              <a:ea typeface="Google Sans"/>
              <a:cs typeface="Google Sans"/>
              <a:sym typeface="Google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1" name="Shape 2431"/>
        <p:cNvGrpSpPr/>
        <p:nvPr/>
      </p:nvGrpSpPr>
      <p:grpSpPr>
        <a:xfrm>
          <a:off x="0" y="0"/>
          <a:ext cx="0" cy="0"/>
          <a:chOff x="0" y="0"/>
          <a:chExt cx="0" cy="0"/>
        </a:xfrm>
      </p:grpSpPr>
      <p:pic>
        <p:nvPicPr>
          <p:cNvPr id="2432" name="Google Shape;2432;p194"/>
          <p:cNvPicPr preferRelativeResize="0"/>
          <p:nvPr/>
        </p:nvPicPr>
        <p:blipFill rotWithShape="1">
          <a:blip r:embed="rId3">
            <a:alphaModFix/>
          </a:blip>
          <a:srcRect b="0" l="22526" r="11700" t="0"/>
          <a:stretch/>
        </p:blipFill>
        <p:spPr>
          <a:xfrm flipH="1">
            <a:off x="4068300" y="0"/>
            <a:ext cx="5075700" cy="5143500"/>
          </a:xfrm>
          <a:prstGeom prst="flowChartDelay">
            <a:avLst/>
          </a:prstGeom>
          <a:noFill/>
          <a:ln>
            <a:noFill/>
          </a:ln>
        </p:spPr>
      </p:pic>
      <p:sp>
        <p:nvSpPr>
          <p:cNvPr id="2433" name="Google Shape;2433;p194"/>
          <p:cNvSpPr txBox="1"/>
          <p:nvPr>
            <p:ph idx="1" type="body"/>
          </p:nvPr>
        </p:nvSpPr>
        <p:spPr>
          <a:xfrm>
            <a:off x="457200" y="2339925"/>
            <a:ext cx="2940900" cy="1606800"/>
          </a:xfrm>
          <a:prstGeom prst="rect">
            <a:avLst/>
          </a:prstGeom>
        </p:spPr>
        <p:txBody>
          <a:bodyPr anchorCtr="0" anchor="t" bIns="91425" lIns="91425" spcFirstLastPara="1" rIns="91425" wrap="square" tIns="360000">
            <a:noAutofit/>
          </a:bodyPr>
          <a:lstStyle/>
          <a:p>
            <a:pPr indent="0" lvl="0" marL="0" rtl="0" algn="l">
              <a:spcBef>
                <a:spcPts val="0"/>
              </a:spcBef>
              <a:spcAft>
                <a:spcPts val="0"/>
              </a:spcAft>
              <a:buNone/>
            </a:pPr>
            <a:r>
              <a:rPr lang="en" sz="1000"/>
              <a:t>Why is getting privacy-safe measurement right imperative to being customer-centric?</a:t>
            </a:r>
            <a:endParaRPr sz="1000"/>
          </a:p>
        </p:txBody>
      </p:sp>
      <p:sp>
        <p:nvSpPr>
          <p:cNvPr id="2434" name="Google Shape;2434;p194"/>
          <p:cNvSpPr txBox="1"/>
          <p:nvPr>
            <p:ph type="title"/>
          </p:nvPr>
        </p:nvSpPr>
        <p:spPr>
          <a:xfrm>
            <a:off x="457200" y="1410900"/>
            <a:ext cx="4000800" cy="10839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sz="3000"/>
              <a:t>Privacy &amp;</a:t>
            </a:r>
            <a:endParaRPr sz="3000"/>
          </a:p>
          <a:p>
            <a:pPr indent="0" lvl="0" marL="0" rtl="0" algn="l">
              <a:spcBef>
                <a:spcPts val="0"/>
              </a:spcBef>
              <a:spcAft>
                <a:spcPts val="0"/>
              </a:spcAft>
              <a:buNone/>
            </a:pPr>
            <a:r>
              <a:rPr lang="en" sz="3000"/>
              <a:t>Measurement</a:t>
            </a:r>
            <a:endParaRPr sz="3000"/>
          </a:p>
        </p:txBody>
      </p:sp>
      <p:cxnSp>
        <p:nvCxnSpPr>
          <p:cNvPr id="2435" name="Google Shape;2435;p194"/>
          <p:cNvCxnSpPr/>
          <p:nvPr/>
        </p:nvCxnSpPr>
        <p:spPr>
          <a:xfrm flipH="1">
            <a:off x="459900" y="2710725"/>
            <a:ext cx="1200" cy="372000"/>
          </a:xfrm>
          <a:prstGeom prst="straightConnector1">
            <a:avLst/>
          </a:prstGeom>
          <a:noFill/>
          <a:ln cap="flat" cmpd="sng" w="9525">
            <a:solidFill>
              <a:schemeClr val="accent2"/>
            </a:solidFill>
            <a:prstDash val="solid"/>
            <a:round/>
            <a:headEnd len="med" w="med" type="none"/>
            <a:tailEnd len="med" w="med" type="none"/>
          </a:ln>
        </p:spPr>
      </p:cxnSp>
      <p:sp>
        <p:nvSpPr>
          <p:cNvPr id="2436" name="Google Shape;2436;p194"/>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Privacy &amp; Measurement</a:t>
            </a:r>
            <a:endParaRPr sz="800">
              <a:solidFill>
                <a:srgbClr val="FFFFFF"/>
              </a:solidFill>
              <a:latin typeface="Google Sans"/>
              <a:ea typeface="Google Sans"/>
              <a:cs typeface="Google Sans"/>
              <a:sym typeface="Google Sans"/>
            </a:endParaRPr>
          </a:p>
        </p:txBody>
      </p:sp>
      <p:grpSp>
        <p:nvGrpSpPr>
          <p:cNvPr id="2437" name="Google Shape;2437;p194"/>
          <p:cNvGrpSpPr/>
          <p:nvPr/>
        </p:nvGrpSpPr>
        <p:grpSpPr>
          <a:xfrm>
            <a:off x="8469122" y="4803781"/>
            <a:ext cx="420491" cy="137010"/>
            <a:chOff x="0" y="0"/>
            <a:chExt cx="2077525" cy="676925"/>
          </a:xfrm>
        </p:grpSpPr>
        <p:sp>
          <p:nvSpPr>
            <p:cNvPr id="2438" name="Google Shape;2438;p194"/>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439" name="Google Shape;2439;p194"/>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440" name="Google Shape;2440;p194"/>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441" name="Google Shape;2441;p194"/>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442" name="Google Shape;2442;p194"/>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443" name="Google Shape;2443;p194"/>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7" name="Shape 2447"/>
        <p:cNvGrpSpPr/>
        <p:nvPr/>
      </p:nvGrpSpPr>
      <p:grpSpPr>
        <a:xfrm>
          <a:off x="0" y="0"/>
          <a:ext cx="0" cy="0"/>
          <a:chOff x="0" y="0"/>
          <a:chExt cx="0" cy="0"/>
        </a:xfrm>
      </p:grpSpPr>
      <p:sp>
        <p:nvSpPr>
          <p:cNvPr id="2448" name="Google Shape;2448;p195"/>
          <p:cNvSpPr/>
          <p:nvPr/>
        </p:nvSpPr>
        <p:spPr>
          <a:xfrm rot="-5400000">
            <a:off x="4714676" y="-1607025"/>
            <a:ext cx="77400" cy="8278800"/>
          </a:xfrm>
          <a:prstGeom prst="rect">
            <a:avLst/>
          </a:prstGeom>
          <a:gradFill>
            <a:gsLst>
              <a:gs pos="0">
                <a:srgbClr val="BDC1C6"/>
              </a:gs>
              <a:gs pos="85000">
                <a:srgbClr val="F3F3F3"/>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195"/>
          <p:cNvSpPr/>
          <p:nvPr/>
        </p:nvSpPr>
        <p:spPr>
          <a:xfrm rot="-5400000">
            <a:off x="463226" y="2375000"/>
            <a:ext cx="314700" cy="314700"/>
          </a:xfrm>
          <a:prstGeom prst="star12">
            <a:avLst>
              <a:gd fmla="val 41955"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600">
              <a:solidFill>
                <a:srgbClr val="5F6368"/>
              </a:solidFill>
              <a:latin typeface="Google Sans"/>
              <a:ea typeface="Google Sans"/>
              <a:cs typeface="Google Sans"/>
              <a:sym typeface="Google Sans"/>
            </a:endParaRPr>
          </a:p>
        </p:txBody>
      </p:sp>
      <p:pic>
        <p:nvPicPr>
          <p:cNvPr id="2450" name="Google Shape;2450;p195"/>
          <p:cNvPicPr preferRelativeResize="0"/>
          <p:nvPr/>
        </p:nvPicPr>
        <p:blipFill>
          <a:blip r:embed="rId3">
            <a:alphaModFix/>
          </a:blip>
          <a:stretch>
            <a:fillRect/>
          </a:stretch>
        </p:blipFill>
        <p:spPr>
          <a:xfrm rot="-5400000">
            <a:off x="512076" y="2423850"/>
            <a:ext cx="217025" cy="217025"/>
          </a:xfrm>
          <a:prstGeom prst="rect">
            <a:avLst/>
          </a:prstGeom>
          <a:noFill/>
          <a:ln>
            <a:noFill/>
          </a:ln>
        </p:spPr>
      </p:pic>
      <p:sp>
        <p:nvSpPr>
          <p:cNvPr id="2451" name="Google Shape;2451;p195"/>
          <p:cNvSpPr txBox="1"/>
          <p:nvPr/>
        </p:nvSpPr>
        <p:spPr>
          <a:xfrm>
            <a:off x="462250" y="2762200"/>
            <a:ext cx="2585100" cy="91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accent2"/>
                </a:solidFill>
                <a:latin typeface="Google Sans"/>
                <a:ea typeface="Google Sans"/>
                <a:cs typeface="Google Sans"/>
                <a:sym typeface="Google Sans"/>
              </a:rPr>
              <a:t>Expectations </a:t>
            </a:r>
            <a:br>
              <a:rPr b="1" lang="en">
                <a:solidFill>
                  <a:schemeClr val="accent2"/>
                </a:solidFill>
                <a:latin typeface="Google Sans"/>
                <a:ea typeface="Google Sans"/>
                <a:cs typeface="Google Sans"/>
                <a:sym typeface="Google Sans"/>
              </a:rPr>
            </a:br>
            <a:r>
              <a:rPr b="1" lang="en">
                <a:solidFill>
                  <a:schemeClr val="accent2"/>
                </a:solidFill>
                <a:latin typeface="Google Sans"/>
                <a:ea typeface="Google Sans"/>
                <a:cs typeface="Google Sans"/>
                <a:sym typeface="Google Sans"/>
              </a:rPr>
              <a:t>for privacy </a:t>
            </a:r>
            <a:br>
              <a:rPr b="1" lang="en">
                <a:solidFill>
                  <a:schemeClr val="accent2"/>
                </a:solidFill>
                <a:latin typeface="Google Sans"/>
                <a:ea typeface="Google Sans"/>
                <a:cs typeface="Google Sans"/>
                <a:sym typeface="Google Sans"/>
              </a:rPr>
            </a:br>
            <a:r>
              <a:rPr b="1" lang="en">
                <a:solidFill>
                  <a:schemeClr val="accent2"/>
                </a:solidFill>
                <a:latin typeface="Google Sans"/>
                <a:ea typeface="Google Sans"/>
                <a:cs typeface="Google Sans"/>
                <a:sym typeface="Google Sans"/>
              </a:rPr>
              <a:t>are changing</a:t>
            </a:r>
            <a:endParaRPr sz="1200">
              <a:solidFill>
                <a:schemeClr val="accent2"/>
              </a:solidFill>
              <a:latin typeface="Google Sans"/>
              <a:ea typeface="Google Sans"/>
              <a:cs typeface="Google Sans"/>
              <a:sym typeface="Google Sans"/>
            </a:endParaRPr>
          </a:p>
        </p:txBody>
      </p:sp>
      <p:sp>
        <p:nvSpPr>
          <p:cNvPr id="2452" name="Google Shape;2452;p195"/>
          <p:cNvSpPr txBox="1"/>
          <p:nvPr/>
        </p:nvSpPr>
        <p:spPr>
          <a:xfrm>
            <a:off x="3291375" y="2762200"/>
            <a:ext cx="2585100" cy="91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accent2"/>
                </a:solidFill>
                <a:latin typeface="Google Sans"/>
                <a:ea typeface="Google Sans"/>
                <a:cs typeface="Google Sans"/>
                <a:sym typeface="Google Sans"/>
              </a:rPr>
              <a:t>Change is </a:t>
            </a:r>
            <a:br>
              <a:rPr b="1" lang="en">
                <a:solidFill>
                  <a:schemeClr val="accent2"/>
                </a:solidFill>
                <a:latin typeface="Google Sans"/>
                <a:ea typeface="Google Sans"/>
                <a:cs typeface="Google Sans"/>
                <a:sym typeface="Google Sans"/>
              </a:rPr>
            </a:br>
            <a:r>
              <a:rPr b="1" lang="en">
                <a:solidFill>
                  <a:schemeClr val="accent2"/>
                </a:solidFill>
                <a:latin typeface="Google Sans"/>
                <a:ea typeface="Google Sans"/>
                <a:cs typeface="Google Sans"/>
                <a:sym typeface="Google Sans"/>
              </a:rPr>
              <a:t>the norm</a:t>
            </a:r>
            <a:endParaRPr>
              <a:solidFill>
                <a:schemeClr val="accent2"/>
              </a:solidFill>
              <a:latin typeface="Google Sans"/>
              <a:ea typeface="Google Sans"/>
              <a:cs typeface="Google Sans"/>
              <a:sym typeface="Google Sans"/>
            </a:endParaRPr>
          </a:p>
          <a:p>
            <a:pPr indent="0" lvl="0" marL="0" rtl="0" algn="l">
              <a:lnSpc>
                <a:spcPct val="115000"/>
              </a:lnSpc>
              <a:spcBef>
                <a:spcPts val="0"/>
              </a:spcBef>
              <a:spcAft>
                <a:spcPts val="0"/>
              </a:spcAft>
              <a:buNone/>
            </a:pPr>
            <a:br>
              <a:rPr lang="en" sz="1200">
                <a:solidFill>
                  <a:schemeClr val="accent2"/>
                </a:solidFill>
                <a:latin typeface="Google Sans"/>
                <a:ea typeface="Google Sans"/>
                <a:cs typeface="Google Sans"/>
                <a:sym typeface="Google Sans"/>
              </a:rPr>
            </a:br>
            <a:endParaRPr sz="1200">
              <a:solidFill>
                <a:schemeClr val="accent2"/>
              </a:solidFill>
              <a:latin typeface="Google Sans"/>
              <a:ea typeface="Google Sans"/>
              <a:cs typeface="Google Sans"/>
              <a:sym typeface="Google Sans"/>
            </a:endParaRPr>
          </a:p>
        </p:txBody>
      </p:sp>
      <p:sp>
        <p:nvSpPr>
          <p:cNvPr id="2453" name="Google Shape;2453;p195"/>
          <p:cNvSpPr txBox="1"/>
          <p:nvPr/>
        </p:nvSpPr>
        <p:spPr>
          <a:xfrm>
            <a:off x="6120500" y="2762200"/>
            <a:ext cx="2663100" cy="91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accent2"/>
                </a:solidFill>
                <a:latin typeface="Google Sans"/>
                <a:ea typeface="Google Sans"/>
                <a:cs typeface="Google Sans"/>
                <a:sym typeface="Google Sans"/>
              </a:rPr>
              <a:t>M</a:t>
            </a:r>
            <a:r>
              <a:rPr b="1" lang="en">
                <a:solidFill>
                  <a:schemeClr val="accent2"/>
                </a:solidFill>
                <a:latin typeface="Google Sans"/>
                <a:ea typeface="Google Sans"/>
                <a:cs typeface="Google Sans"/>
                <a:sym typeface="Google Sans"/>
              </a:rPr>
              <a:t>ultiple solutions will </a:t>
            </a:r>
            <a:endParaRPr b="1">
              <a:solidFill>
                <a:schemeClr val="accent2"/>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
                <a:solidFill>
                  <a:schemeClr val="accent2"/>
                </a:solidFill>
                <a:latin typeface="Google Sans"/>
                <a:ea typeface="Google Sans"/>
                <a:cs typeface="Google Sans"/>
                <a:sym typeface="Google Sans"/>
              </a:rPr>
              <a:t>be necessary</a:t>
            </a:r>
            <a:br>
              <a:rPr lang="en" sz="1200">
                <a:solidFill>
                  <a:schemeClr val="accent2"/>
                </a:solidFill>
                <a:latin typeface="Google Sans"/>
                <a:ea typeface="Google Sans"/>
                <a:cs typeface="Google Sans"/>
                <a:sym typeface="Google Sans"/>
              </a:rPr>
            </a:br>
            <a:br>
              <a:rPr lang="en" sz="1200">
                <a:solidFill>
                  <a:schemeClr val="accent2"/>
                </a:solidFill>
                <a:latin typeface="Google Sans"/>
                <a:ea typeface="Google Sans"/>
                <a:cs typeface="Google Sans"/>
                <a:sym typeface="Google Sans"/>
              </a:rPr>
            </a:br>
            <a:endParaRPr sz="1200">
              <a:solidFill>
                <a:schemeClr val="accent2"/>
              </a:solidFill>
              <a:latin typeface="Google Sans"/>
              <a:ea typeface="Google Sans"/>
              <a:cs typeface="Google Sans"/>
              <a:sym typeface="Google Sans"/>
            </a:endParaRPr>
          </a:p>
        </p:txBody>
      </p:sp>
      <p:sp>
        <p:nvSpPr>
          <p:cNvPr id="2454" name="Google Shape;2454;p195"/>
          <p:cNvSpPr/>
          <p:nvPr/>
        </p:nvSpPr>
        <p:spPr>
          <a:xfrm rot="-5400000">
            <a:off x="3283526" y="2375000"/>
            <a:ext cx="314700" cy="314700"/>
          </a:xfrm>
          <a:prstGeom prst="star12">
            <a:avLst>
              <a:gd fmla="val 41955"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600">
              <a:solidFill>
                <a:srgbClr val="5F6368"/>
              </a:solidFill>
              <a:latin typeface="Google Sans"/>
              <a:ea typeface="Google Sans"/>
              <a:cs typeface="Google Sans"/>
              <a:sym typeface="Google Sans"/>
            </a:endParaRPr>
          </a:p>
        </p:txBody>
      </p:sp>
      <p:pic>
        <p:nvPicPr>
          <p:cNvPr id="2455" name="Google Shape;2455;p195"/>
          <p:cNvPicPr preferRelativeResize="0"/>
          <p:nvPr/>
        </p:nvPicPr>
        <p:blipFill>
          <a:blip r:embed="rId3">
            <a:alphaModFix/>
          </a:blip>
          <a:stretch>
            <a:fillRect/>
          </a:stretch>
        </p:blipFill>
        <p:spPr>
          <a:xfrm rot="-5400000">
            <a:off x="3332376" y="2423850"/>
            <a:ext cx="217025" cy="217025"/>
          </a:xfrm>
          <a:prstGeom prst="rect">
            <a:avLst/>
          </a:prstGeom>
          <a:noFill/>
          <a:ln>
            <a:noFill/>
          </a:ln>
        </p:spPr>
      </p:pic>
      <p:sp>
        <p:nvSpPr>
          <p:cNvPr id="2456" name="Google Shape;2456;p195"/>
          <p:cNvSpPr/>
          <p:nvPr/>
        </p:nvSpPr>
        <p:spPr>
          <a:xfrm rot="-5400000">
            <a:off x="6103826" y="2375000"/>
            <a:ext cx="314700" cy="314700"/>
          </a:xfrm>
          <a:prstGeom prst="star12">
            <a:avLst>
              <a:gd fmla="val 41955" name="adj"/>
            </a:avLst>
          </a:prstGeom>
          <a:solidFill>
            <a:schemeClr val="accent2"/>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600">
              <a:solidFill>
                <a:srgbClr val="5F6368"/>
              </a:solidFill>
              <a:latin typeface="Google Sans"/>
              <a:ea typeface="Google Sans"/>
              <a:cs typeface="Google Sans"/>
              <a:sym typeface="Google Sans"/>
            </a:endParaRPr>
          </a:p>
        </p:txBody>
      </p:sp>
      <p:pic>
        <p:nvPicPr>
          <p:cNvPr id="2457" name="Google Shape;2457;p195"/>
          <p:cNvPicPr preferRelativeResize="0"/>
          <p:nvPr/>
        </p:nvPicPr>
        <p:blipFill>
          <a:blip r:embed="rId3">
            <a:alphaModFix/>
          </a:blip>
          <a:stretch>
            <a:fillRect/>
          </a:stretch>
        </p:blipFill>
        <p:spPr>
          <a:xfrm rot="-5400000">
            <a:off x="6152676" y="2423850"/>
            <a:ext cx="217025" cy="217025"/>
          </a:xfrm>
          <a:prstGeom prst="rect">
            <a:avLst/>
          </a:prstGeom>
          <a:noFill/>
          <a:ln>
            <a:noFill/>
          </a:ln>
        </p:spPr>
      </p:pic>
      <p:sp>
        <p:nvSpPr>
          <p:cNvPr id="2458" name="Google Shape;2458;p195"/>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The industry is entering a new world of measurement</a:t>
            </a:r>
            <a:endParaRPr/>
          </a:p>
          <a:p>
            <a:pPr indent="0" lvl="0" marL="0" rtl="0" algn="l">
              <a:spcBef>
                <a:spcPts val="0"/>
              </a:spcBef>
              <a:spcAft>
                <a:spcPts val="0"/>
              </a:spcAft>
              <a:buNone/>
            </a:pPr>
            <a:r>
              <a:rPr b="1" lang="en"/>
              <a:t>Privacy is front-and-center</a:t>
            </a:r>
            <a:endParaRPr b="1"/>
          </a:p>
          <a:p>
            <a:pPr indent="0" lvl="0" marL="0" rtl="0" algn="l">
              <a:spcBef>
                <a:spcPts val="0"/>
              </a:spcBef>
              <a:spcAft>
                <a:spcPts val="0"/>
              </a:spcAft>
              <a:buNone/>
            </a:pPr>
            <a:r>
              <a:t/>
            </a:r>
            <a:endParaRPr/>
          </a:p>
        </p:txBody>
      </p:sp>
      <p:cxnSp>
        <p:nvCxnSpPr>
          <p:cNvPr id="2459" name="Google Shape;2459;p195"/>
          <p:cNvCxnSpPr/>
          <p:nvPr/>
        </p:nvCxnSpPr>
        <p:spPr>
          <a:xfrm>
            <a:off x="457200" y="2860625"/>
            <a:ext cx="0" cy="714000"/>
          </a:xfrm>
          <a:prstGeom prst="straightConnector1">
            <a:avLst/>
          </a:prstGeom>
          <a:noFill/>
          <a:ln cap="flat" cmpd="sng" w="9525">
            <a:solidFill>
              <a:schemeClr val="accent2"/>
            </a:solidFill>
            <a:prstDash val="solid"/>
            <a:round/>
            <a:headEnd len="med" w="med" type="none"/>
            <a:tailEnd len="med" w="med" type="none"/>
          </a:ln>
        </p:spPr>
      </p:cxnSp>
      <p:cxnSp>
        <p:nvCxnSpPr>
          <p:cNvPr id="2460" name="Google Shape;2460;p195"/>
          <p:cNvCxnSpPr/>
          <p:nvPr/>
        </p:nvCxnSpPr>
        <p:spPr>
          <a:xfrm>
            <a:off x="3275400" y="2860625"/>
            <a:ext cx="0" cy="458100"/>
          </a:xfrm>
          <a:prstGeom prst="straightConnector1">
            <a:avLst/>
          </a:prstGeom>
          <a:noFill/>
          <a:ln cap="flat" cmpd="sng" w="9525">
            <a:solidFill>
              <a:schemeClr val="accent2"/>
            </a:solidFill>
            <a:prstDash val="solid"/>
            <a:round/>
            <a:headEnd len="med" w="med" type="none"/>
            <a:tailEnd len="med" w="med" type="none"/>
          </a:ln>
        </p:spPr>
      </p:cxnSp>
      <p:cxnSp>
        <p:nvCxnSpPr>
          <p:cNvPr id="2461" name="Google Shape;2461;p195"/>
          <p:cNvCxnSpPr/>
          <p:nvPr/>
        </p:nvCxnSpPr>
        <p:spPr>
          <a:xfrm>
            <a:off x="6094300" y="2860625"/>
            <a:ext cx="0" cy="458100"/>
          </a:xfrm>
          <a:prstGeom prst="straightConnector1">
            <a:avLst/>
          </a:prstGeom>
          <a:noFill/>
          <a:ln cap="flat" cmpd="sng" w="9525">
            <a:solidFill>
              <a:schemeClr val="accent2"/>
            </a:solidFill>
            <a:prstDash val="solid"/>
            <a:round/>
            <a:headEnd len="med" w="med" type="none"/>
            <a:tailEnd len="med" w="med" type="none"/>
          </a:ln>
        </p:spPr>
      </p:cxnSp>
      <p:sp>
        <p:nvSpPr>
          <p:cNvPr id="2462" name="Google Shape;2462;p195"/>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Privacy &amp; Measurement</a:t>
            </a:r>
            <a:endParaRPr sz="800">
              <a:solidFill>
                <a:srgbClr val="FFFFFF"/>
              </a:solidFill>
              <a:latin typeface="Google Sans"/>
              <a:ea typeface="Google Sans"/>
              <a:cs typeface="Google Sans"/>
              <a:sym typeface="Googl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pic>
        <p:nvPicPr>
          <p:cNvPr id="1870" name="Google Shape;1870;p169"/>
          <p:cNvPicPr preferRelativeResize="0"/>
          <p:nvPr/>
        </p:nvPicPr>
        <p:blipFill rotWithShape="1">
          <a:blip r:embed="rId3">
            <a:alphaModFix/>
          </a:blip>
          <a:srcRect b="19365" l="0" r="0" t="-3746"/>
          <a:stretch/>
        </p:blipFill>
        <p:spPr>
          <a:xfrm>
            <a:off x="0" y="-69500"/>
            <a:ext cx="9143999" cy="5143501"/>
          </a:xfrm>
          <a:prstGeom prst="rect">
            <a:avLst/>
          </a:prstGeom>
          <a:noFill/>
          <a:ln>
            <a:noFill/>
          </a:ln>
        </p:spPr>
      </p:pic>
      <p:pic>
        <p:nvPicPr>
          <p:cNvPr id="1871" name="Google Shape;1871;p169"/>
          <p:cNvPicPr preferRelativeResize="0"/>
          <p:nvPr/>
        </p:nvPicPr>
        <p:blipFill rotWithShape="1">
          <a:blip r:embed="rId4">
            <a:alphaModFix amt="63000"/>
          </a:blip>
          <a:srcRect b="0" l="0" r="34997" t="0"/>
          <a:stretch/>
        </p:blipFill>
        <p:spPr>
          <a:xfrm flipH="1">
            <a:off x="7" y="484850"/>
            <a:ext cx="5619743" cy="1218125"/>
          </a:xfrm>
          <a:prstGeom prst="rect">
            <a:avLst/>
          </a:prstGeom>
          <a:noFill/>
          <a:ln>
            <a:noFill/>
          </a:ln>
        </p:spPr>
      </p:pic>
      <p:pic>
        <p:nvPicPr>
          <p:cNvPr id="1872" name="Google Shape;1872;p169"/>
          <p:cNvPicPr preferRelativeResize="0"/>
          <p:nvPr/>
        </p:nvPicPr>
        <p:blipFill rotWithShape="1">
          <a:blip r:embed="rId4">
            <a:alphaModFix/>
          </a:blip>
          <a:srcRect b="0" l="0" r="37492" t="0"/>
          <a:stretch/>
        </p:blipFill>
        <p:spPr>
          <a:xfrm flipH="1">
            <a:off x="-1" y="484850"/>
            <a:ext cx="5404062" cy="1218125"/>
          </a:xfrm>
          <a:prstGeom prst="rect">
            <a:avLst/>
          </a:prstGeom>
          <a:noFill/>
          <a:ln>
            <a:noFill/>
          </a:ln>
        </p:spPr>
      </p:pic>
      <p:sp>
        <p:nvSpPr>
          <p:cNvPr id="1873" name="Google Shape;1873;p169"/>
          <p:cNvSpPr txBox="1"/>
          <p:nvPr/>
        </p:nvSpPr>
        <p:spPr>
          <a:xfrm>
            <a:off x="246225" y="853163"/>
            <a:ext cx="4911600" cy="4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434343"/>
                </a:solidFill>
                <a:latin typeface="Google Sans Medium"/>
                <a:ea typeface="Google Sans Medium"/>
                <a:cs typeface="Google Sans Medium"/>
                <a:sym typeface="Google Sans Medium"/>
              </a:rPr>
              <a:t>Today’s Consumer</a:t>
            </a:r>
            <a:endParaRPr sz="3100">
              <a:solidFill>
                <a:srgbClr val="434343"/>
              </a:solidFill>
              <a:latin typeface="Google Sans Medium"/>
              <a:ea typeface="Google Sans Medium"/>
              <a:cs typeface="Google Sans Medium"/>
              <a:sym typeface="Google Sans Medium"/>
            </a:endParaRPr>
          </a:p>
          <a:p>
            <a:pPr indent="0" lvl="0" marL="0" rtl="0" algn="l">
              <a:spcBef>
                <a:spcPts val="0"/>
              </a:spcBef>
              <a:spcAft>
                <a:spcPts val="0"/>
              </a:spcAft>
              <a:buNone/>
            </a:pPr>
            <a:r>
              <a:t/>
            </a:r>
            <a:endParaRPr sz="2600">
              <a:solidFill>
                <a:srgbClr val="434343"/>
              </a:solidFill>
              <a:latin typeface="Google Sans Medium"/>
              <a:ea typeface="Google Sans Medium"/>
              <a:cs typeface="Google Sans Medium"/>
              <a:sym typeface="Google Sans Medium"/>
            </a:endParaRPr>
          </a:p>
        </p:txBody>
      </p:sp>
      <p:sp>
        <p:nvSpPr>
          <p:cNvPr id="1874" name="Google Shape;1874;p169"/>
          <p:cNvSpPr txBox="1"/>
          <p:nvPr/>
        </p:nvSpPr>
        <p:spPr>
          <a:xfrm>
            <a:off x="9405075" y="272643"/>
            <a:ext cx="2452200" cy="687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1000">
                <a:solidFill>
                  <a:srgbClr val="F0F0F0"/>
                </a:solidFill>
                <a:latin typeface="Roboto"/>
                <a:ea typeface="Roboto"/>
                <a:cs typeface="Roboto"/>
                <a:sym typeface="Roboto"/>
              </a:rPr>
              <a:t>Please make a copy of the template before using.</a:t>
            </a:r>
            <a:endParaRPr sz="1000">
              <a:solidFill>
                <a:srgbClr val="F0F0F0"/>
              </a:solidFill>
              <a:latin typeface="Roboto"/>
              <a:ea typeface="Roboto"/>
              <a:cs typeface="Roboto"/>
              <a:sym typeface="Roboto"/>
            </a:endParaRPr>
          </a:p>
          <a:p>
            <a:pPr indent="0" lvl="0" marL="0" rtl="0" algn="l">
              <a:lnSpc>
                <a:spcPct val="100000"/>
              </a:lnSpc>
              <a:spcBef>
                <a:spcPts val="0"/>
              </a:spcBef>
              <a:spcAft>
                <a:spcPts val="0"/>
              </a:spcAft>
              <a:buNone/>
            </a:pPr>
            <a:r>
              <a:rPr lang="en" sz="1000">
                <a:solidFill>
                  <a:srgbClr val="F0F0F0"/>
                </a:solidFill>
                <a:latin typeface="Roboto"/>
                <a:ea typeface="Roboto"/>
                <a:cs typeface="Roboto"/>
                <a:sym typeface="Roboto"/>
              </a:rPr>
              <a:t>Please input relevant names &amp; dates into title slide. </a:t>
            </a:r>
            <a:br>
              <a:rPr lang="en" sz="1000">
                <a:solidFill>
                  <a:srgbClr val="F0F0F0"/>
                </a:solidFill>
                <a:latin typeface="Roboto"/>
                <a:ea typeface="Roboto"/>
                <a:cs typeface="Roboto"/>
                <a:sym typeface="Roboto"/>
              </a:rPr>
            </a:br>
            <a:endParaRPr sz="1000">
              <a:solidFill>
                <a:srgbClr val="F0F0F0"/>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pic>
        <p:nvPicPr>
          <p:cNvPr id="2467" name="Google Shape;2467;p196"/>
          <p:cNvPicPr preferRelativeResize="0"/>
          <p:nvPr/>
        </p:nvPicPr>
        <p:blipFill rotWithShape="1">
          <a:blip r:embed="rId3">
            <a:alphaModFix/>
          </a:blip>
          <a:srcRect b="0" l="0" r="0" t="0"/>
          <a:stretch/>
        </p:blipFill>
        <p:spPr>
          <a:xfrm>
            <a:off x="0" y="0"/>
            <a:ext cx="9144003" cy="5143516"/>
          </a:xfrm>
          <a:prstGeom prst="rect">
            <a:avLst/>
          </a:prstGeom>
          <a:noFill/>
          <a:ln>
            <a:noFill/>
          </a:ln>
        </p:spPr>
      </p:pic>
      <p:sp>
        <p:nvSpPr>
          <p:cNvPr id="2468" name="Google Shape;2468;p196"/>
          <p:cNvSpPr/>
          <p:nvPr/>
        </p:nvSpPr>
        <p:spPr>
          <a:xfrm>
            <a:off x="2002800" y="2106475"/>
            <a:ext cx="5138400" cy="930600"/>
          </a:xfrm>
          <a:prstGeom prst="rect">
            <a:avLst/>
          </a:prstGeom>
          <a:noFill/>
          <a:ln>
            <a:noFill/>
          </a:ln>
        </p:spPr>
        <p:txBody>
          <a:bodyPr anchorCtr="0" anchor="t" bIns="19050" lIns="19050" spcFirstLastPara="1" rIns="19050" wrap="square" tIns="19050">
            <a:noAutofit/>
          </a:bodyPr>
          <a:lstStyle/>
          <a:p>
            <a:pPr indent="0" lvl="0" marL="0" rtl="0" algn="ctr">
              <a:lnSpc>
                <a:spcPct val="115000"/>
              </a:lnSpc>
              <a:spcBef>
                <a:spcPts val="0"/>
              </a:spcBef>
              <a:spcAft>
                <a:spcPts val="0"/>
              </a:spcAft>
              <a:buClr>
                <a:srgbClr val="80868B"/>
              </a:buClr>
              <a:buFont typeface="Roboto Light"/>
              <a:buNone/>
            </a:pPr>
            <a:r>
              <a:rPr b="1" lang="en" sz="1900">
                <a:solidFill>
                  <a:schemeClr val="accent2"/>
                </a:solidFill>
                <a:highlight>
                  <a:srgbClr val="FFFFFF"/>
                </a:highlight>
                <a:latin typeface="Google Sans"/>
                <a:ea typeface="Google Sans"/>
                <a:cs typeface="Google Sans"/>
                <a:sym typeface="Google Sans"/>
              </a:rPr>
              <a:t>48%</a:t>
            </a:r>
            <a:r>
              <a:rPr b="1" lang="en" sz="1900">
                <a:solidFill>
                  <a:schemeClr val="accent3"/>
                </a:solidFill>
                <a:highlight>
                  <a:srgbClr val="FFFFFF"/>
                </a:highlight>
                <a:latin typeface="Google Sans"/>
                <a:ea typeface="Google Sans"/>
                <a:cs typeface="Google Sans"/>
                <a:sym typeface="Google Sans"/>
              </a:rPr>
              <a:t> </a:t>
            </a:r>
            <a:r>
              <a:rPr lang="en" sz="1900">
                <a:solidFill>
                  <a:schemeClr val="lt1"/>
                </a:solidFill>
                <a:highlight>
                  <a:srgbClr val="FFFFFF"/>
                </a:highlight>
                <a:latin typeface="Google Sans"/>
                <a:ea typeface="Google Sans"/>
                <a:cs typeface="Google Sans"/>
                <a:sym typeface="Google Sans"/>
              </a:rPr>
              <a:t>of people worldwide have stopped buying or using a service from a company due to privacy concerns.</a:t>
            </a:r>
            <a:endParaRPr sz="1500">
              <a:solidFill>
                <a:schemeClr val="dk2"/>
              </a:solidFill>
              <a:highlight>
                <a:srgbClr val="FFFFFF"/>
              </a:highlight>
              <a:latin typeface="Google Sans"/>
              <a:ea typeface="Google Sans"/>
              <a:cs typeface="Google Sans"/>
              <a:sym typeface="Google Sans"/>
            </a:endParaRPr>
          </a:p>
        </p:txBody>
      </p:sp>
      <p:sp>
        <p:nvSpPr>
          <p:cNvPr id="2469" name="Google Shape;2469;p196"/>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Privacy &amp; Measurement</a:t>
            </a:r>
            <a:endParaRPr sz="800">
              <a:solidFill>
                <a:srgbClr val="FFFFFF"/>
              </a:solidFill>
              <a:latin typeface="Google Sans"/>
              <a:ea typeface="Google Sans"/>
              <a:cs typeface="Google Sans"/>
              <a:sym typeface="Google Sans"/>
            </a:endParaRPr>
          </a:p>
        </p:txBody>
      </p:sp>
      <p:sp>
        <p:nvSpPr>
          <p:cNvPr id="2470" name="Google Shape;2470;p196"/>
          <p:cNvSpPr/>
          <p:nvPr/>
        </p:nvSpPr>
        <p:spPr>
          <a:xfrm>
            <a:off x="456300" y="4766125"/>
            <a:ext cx="45342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 ‘48%’ - ‘How to put privacy first and accelerate your business’s economic recovery’, Think with Google, 2020</a:t>
            </a:r>
            <a:endParaRPr sz="600">
              <a:solidFill>
                <a:schemeClr val="dk1"/>
              </a:solidFill>
              <a:latin typeface="Google Sans"/>
              <a:ea typeface="Google Sans"/>
              <a:cs typeface="Google Sans"/>
              <a:sym typeface="Google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sp>
        <p:nvSpPr>
          <p:cNvPr id="2475" name="Google Shape;2475;p197"/>
          <p:cNvSpPr txBox="1"/>
          <p:nvPr>
            <p:ph idx="4" type="body"/>
          </p:nvPr>
        </p:nvSpPr>
        <p:spPr>
          <a:xfrm>
            <a:off x="457200" y="3664878"/>
            <a:ext cx="2592600" cy="8574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b="1" lang="en" sz="1000"/>
              <a:t>Preserve </a:t>
            </a:r>
            <a:r>
              <a:rPr lang="en" sz="1000"/>
              <a:t>existing measurement using</a:t>
            </a:r>
            <a:r>
              <a:rPr b="1" lang="en" sz="1000"/>
              <a:t> durable conversion tracking methods</a:t>
            </a:r>
            <a:endParaRPr sz="1000"/>
          </a:p>
        </p:txBody>
      </p:sp>
      <p:sp>
        <p:nvSpPr>
          <p:cNvPr id="2476" name="Google Shape;2476;p197"/>
          <p:cNvSpPr txBox="1"/>
          <p:nvPr>
            <p:ph idx="5" type="body"/>
          </p:nvPr>
        </p:nvSpPr>
        <p:spPr>
          <a:xfrm>
            <a:off x="3275750" y="3664878"/>
            <a:ext cx="2592600" cy="8574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b="1" lang="en" sz="1000"/>
              <a:t>Enrich </a:t>
            </a:r>
            <a:r>
              <a:rPr lang="en" sz="1000"/>
              <a:t>the comprehensiveness of your conversion tracking by</a:t>
            </a:r>
            <a:r>
              <a:rPr b="1" lang="en" sz="1000"/>
              <a:t> assigning values </a:t>
            </a:r>
            <a:r>
              <a:rPr lang="en" sz="1000"/>
              <a:t>to your conversions</a:t>
            </a:r>
            <a:endParaRPr sz="1000"/>
          </a:p>
          <a:p>
            <a:pPr indent="0" lvl="0" marL="0" rtl="0" algn="l">
              <a:spcBef>
                <a:spcPts val="0"/>
              </a:spcBef>
              <a:spcAft>
                <a:spcPts val="0"/>
              </a:spcAft>
              <a:buNone/>
            </a:pPr>
            <a:r>
              <a:t/>
            </a:r>
            <a:endParaRPr sz="1000"/>
          </a:p>
        </p:txBody>
      </p:sp>
      <p:sp>
        <p:nvSpPr>
          <p:cNvPr id="2477" name="Google Shape;2477;p197"/>
          <p:cNvSpPr txBox="1"/>
          <p:nvPr>
            <p:ph idx="6" type="body"/>
          </p:nvPr>
        </p:nvSpPr>
        <p:spPr>
          <a:xfrm>
            <a:off x="6094300" y="3664878"/>
            <a:ext cx="2592600" cy="857400"/>
          </a:xfrm>
          <a:prstGeom prst="rect">
            <a:avLst/>
          </a:prstGeom>
        </p:spPr>
        <p:txBody>
          <a:bodyPr anchorCtr="0" anchor="t" bIns="91425" lIns="90000" spcFirstLastPara="1" rIns="91425" wrap="square" tIns="180000">
            <a:noAutofit/>
          </a:bodyPr>
          <a:lstStyle/>
          <a:p>
            <a:pPr indent="0" lvl="0" marL="0" rtl="0" algn="l">
              <a:spcBef>
                <a:spcPts val="0"/>
              </a:spcBef>
              <a:spcAft>
                <a:spcPts val="0"/>
              </a:spcAft>
              <a:buNone/>
            </a:pPr>
            <a:r>
              <a:rPr b="1" lang="en" sz="1000"/>
              <a:t>Strengthen </a:t>
            </a:r>
            <a:r>
              <a:rPr lang="en" sz="1000"/>
              <a:t>your conversion setup with privacy safe features to </a:t>
            </a:r>
            <a:r>
              <a:rPr b="1" lang="en" sz="1000"/>
              <a:t>future-proof your measurement</a:t>
            </a:r>
            <a:endParaRPr sz="1000"/>
          </a:p>
        </p:txBody>
      </p:sp>
      <p:sp>
        <p:nvSpPr>
          <p:cNvPr id="2478" name="Google Shape;2478;p197"/>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Businesses can </a:t>
            </a:r>
            <a:r>
              <a:rPr b="1" lang="en"/>
              <a:t>protect</a:t>
            </a:r>
            <a:r>
              <a:rPr b="1" lang="en"/>
              <a:t> user privacy</a:t>
            </a:r>
            <a:r>
              <a:rPr lang="en"/>
              <a:t> </a:t>
            </a:r>
            <a:br>
              <a:rPr lang="en"/>
            </a:br>
            <a:r>
              <a:rPr lang="en"/>
              <a:t>and </a:t>
            </a:r>
            <a:r>
              <a:rPr b="1" lang="en"/>
              <a:t>deliver business results</a:t>
            </a:r>
            <a:endParaRPr b="1"/>
          </a:p>
        </p:txBody>
      </p:sp>
      <p:cxnSp>
        <p:nvCxnSpPr>
          <p:cNvPr id="2479" name="Google Shape;2479;p197"/>
          <p:cNvCxnSpPr/>
          <p:nvPr/>
        </p:nvCxnSpPr>
        <p:spPr>
          <a:xfrm flipH="1">
            <a:off x="458550" y="3874148"/>
            <a:ext cx="2700" cy="574200"/>
          </a:xfrm>
          <a:prstGeom prst="straightConnector1">
            <a:avLst/>
          </a:prstGeom>
          <a:noFill/>
          <a:ln cap="flat" cmpd="sng" w="9525">
            <a:solidFill>
              <a:schemeClr val="accent2"/>
            </a:solidFill>
            <a:prstDash val="solid"/>
            <a:round/>
            <a:headEnd len="med" w="med" type="none"/>
            <a:tailEnd len="med" w="med" type="none"/>
          </a:ln>
        </p:spPr>
      </p:cxnSp>
      <p:cxnSp>
        <p:nvCxnSpPr>
          <p:cNvPr id="2480" name="Google Shape;2480;p197"/>
          <p:cNvCxnSpPr/>
          <p:nvPr/>
        </p:nvCxnSpPr>
        <p:spPr>
          <a:xfrm flipH="1">
            <a:off x="3276425" y="3874148"/>
            <a:ext cx="2700" cy="574200"/>
          </a:xfrm>
          <a:prstGeom prst="straightConnector1">
            <a:avLst/>
          </a:prstGeom>
          <a:noFill/>
          <a:ln cap="flat" cmpd="sng" w="9525">
            <a:solidFill>
              <a:schemeClr val="accent2"/>
            </a:solidFill>
            <a:prstDash val="solid"/>
            <a:round/>
            <a:headEnd len="med" w="med" type="none"/>
            <a:tailEnd len="med" w="med" type="none"/>
          </a:ln>
        </p:spPr>
      </p:cxnSp>
      <p:cxnSp>
        <p:nvCxnSpPr>
          <p:cNvPr id="2481" name="Google Shape;2481;p197"/>
          <p:cNvCxnSpPr/>
          <p:nvPr/>
        </p:nvCxnSpPr>
        <p:spPr>
          <a:xfrm flipH="1">
            <a:off x="6094300" y="3874148"/>
            <a:ext cx="2700" cy="574200"/>
          </a:xfrm>
          <a:prstGeom prst="straightConnector1">
            <a:avLst/>
          </a:prstGeom>
          <a:noFill/>
          <a:ln cap="flat" cmpd="sng" w="9525">
            <a:solidFill>
              <a:schemeClr val="accent2"/>
            </a:solidFill>
            <a:prstDash val="solid"/>
            <a:round/>
            <a:headEnd len="med" w="med" type="none"/>
            <a:tailEnd len="med" w="med" type="none"/>
          </a:ln>
        </p:spPr>
      </p:cxnSp>
      <p:pic>
        <p:nvPicPr>
          <p:cNvPr id="2482" name="Google Shape;2482;p197"/>
          <p:cNvPicPr preferRelativeResize="0"/>
          <p:nvPr/>
        </p:nvPicPr>
        <p:blipFill rotWithShape="1">
          <a:blip r:embed="rId3">
            <a:alphaModFix/>
          </a:blip>
          <a:srcRect b="5309" l="0" r="0" t="5300"/>
          <a:stretch/>
        </p:blipFill>
        <p:spPr>
          <a:xfrm>
            <a:off x="160564" y="2676773"/>
            <a:ext cx="1125587" cy="1006201"/>
          </a:xfrm>
          <a:prstGeom prst="rect">
            <a:avLst/>
          </a:prstGeom>
          <a:noFill/>
          <a:ln>
            <a:noFill/>
          </a:ln>
        </p:spPr>
      </p:pic>
      <p:pic>
        <p:nvPicPr>
          <p:cNvPr id="2483" name="Google Shape;2483;p197"/>
          <p:cNvPicPr preferRelativeResize="0"/>
          <p:nvPr/>
        </p:nvPicPr>
        <p:blipFill>
          <a:blip r:embed="rId4">
            <a:alphaModFix/>
          </a:blip>
          <a:stretch>
            <a:fillRect/>
          </a:stretch>
        </p:blipFill>
        <p:spPr>
          <a:xfrm>
            <a:off x="3176821" y="2663602"/>
            <a:ext cx="1006174" cy="1006196"/>
          </a:xfrm>
          <a:prstGeom prst="rect">
            <a:avLst/>
          </a:prstGeom>
          <a:noFill/>
          <a:ln>
            <a:noFill/>
          </a:ln>
        </p:spPr>
      </p:pic>
      <p:pic>
        <p:nvPicPr>
          <p:cNvPr id="2484" name="Google Shape;2484;p197"/>
          <p:cNvPicPr preferRelativeResize="0"/>
          <p:nvPr/>
        </p:nvPicPr>
        <p:blipFill>
          <a:blip r:embed="rId5">
            <a:alphaModFix/>
          </a:blip>
          <a:stretch>
            <a:fillRect/>
          </a:stretch>
        </p:blipFill>
        <p:spPr>
          <a:xfrm>
            <a:off x="6019556" y="2706073"/>
            <a:ext cx="971100" cy="971100"/>
          </a:xfrm>
          <a:prstGeom prst="rect">
            <a:avLst/>
          </a:prstGeom>
          <a:noFill/>
          <a:ln>
            <a:noFill/>
          </a:ln>
        </p:spPr>
      </p:pic>
      <p:sp>
        <p:nvSpPr>
          <p:cNvPr id="2485" name="Google Shape;2485;p197"/>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Privacy &amp; Measurement</a:t>
            </a:r>
            <a:endParaRPr sz="800">
              <a:solidFill>
                <a:srgbClr val="FFFFFF"/>
              </a:solidFill>
              <a:latin typeface="Google Sans"/>
              <a:ea typeface="Google Sans"/>
              <a:cs typeface="Google Sans"/>
              <a:sym typeface="Google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sp>
        <p:nvSpPr>
          <p:cNvPr id="2490" name="Google Shape;2490;p198"/>
          <p:cNvSpPr txBox="1"/>
          <p:nvPr>
            <p:ph type="title"/>
          </p:nvPr>
        </p:nvSpPr>
        <p:spPr>
          <a:xfrm>
            <a:off x="457200" y="687575"/>
            <a:ext cx="7525500" cy="8316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2000"/>
              <a:t>For marketers lacking in first-party data, they should look for opportunities to create a fair value exchange with customers </a:t>
            </a:r>
            <a:endParaRPr sz="2000"/>
          </a:p>
        </p:txBody>
      </p:sp>
      <p:sp>
        <p:nvSpPr>
          <p:cNvPr id="2491" name="Google Shape;2491;p198"/>
          <p:cNvSpPr txBox="1"/>
          <p:nvPr>
            <p:ph idx="4294967295" type="body"/>
          </p:nvPr>
        </p:nvSpPr>
        <p:spPr>
          <a:xfrm>
            <a:off x="1161450" y="2280763"/>
            <a:ext cx="7759800" cy="510300"/>
          </a:xfrm>
          <a:prstGeom prst="rect">
            <a:avLst/>
          </a:prstGeom>
        </p:spPr>
        <p:txBody>
          <a:bodyPr anchorCtr="0" anchor="ctr" bIns="0" lIns="90000" spcFirstLastPara="1" rIns="91425" wrap="square" tIns="0">
            <a:noAutofit/>
          </a:bodyPr>
          <a:lstStyle/>
          <a:p>
            <a:pPr indent="0" lvl="0" marL="0" rtl="0" algn="l">
              <a:spcBef>
                <a:spcPts val="0"/>
              </a:spcBef>
              <a:spcAft>
                <a:spcPts val="0"/>
              </a:spcAft>
              <a:buNone/>
            </a:pPr>
            <a:r>
              <a:rPr lang="en" sz="2400">
                <a:solidFill>
                  <a:schemeClr val="dk1"/>
                </a:solidFill>
              </a:rPr>
              <a:t>Make it memorable</a:t>
            </a:r>
            <a:endParaRPr sz="2400">
              <a:solidFill>
                <a:schemeClr val="dk1"/>
              </a:solidFill>
            </a:endParaRPr>
          </a:p>
        </p:txBody>
      </p:sp>
      <p:sp>
        <p:nvSpPr>
          <p:cNvPr id="2492" name="Google Shape;2492;p198"/>
          <p:cNvSpPr txBox="1"/>
          <p:nvPr>
            <p:ph idx="4294967295" type="body"/>
          </p:nvPr>
        </p:nvSpPr>
        <p:spPr>
          <a:xfrm>
            <a:off x="1161450" y="3224831"/>
            <a:ext cx="7759800" cy="510300"/>
          </a:xfrm>
          <a:prstGeom prst="rect">
            <a:avLst/>
          </a:prstGeom>
        </p:spPr>
        <p:txBody>
          <a:bodyPr anchorCtr="0" anchor="ctr" bIns="0" lIns="90000" spcFirstLastPara="1" rIns="91425" wrap="square" tIns="0">
            <a:noAutofit/>
          </a:bodyPr>
          <a:lstStyle/>
          <a:p>
            <a:pPr indent="0" lvl="0" marL="0" rtl="0" algn="l">
              <a:spcBef>
                <a:spcPts val="0"/>
              </a:spcBef>
              <a:spcAft>
                <a:spcPts val="0"/>
              </a:spcAft>
              <a:buNone/>
            </a:pPr>
            <a:r>
              <a:rPr lang="en" sz="2400">
                <a:solidFill>
                  <a:schemeClr val="dk1"/>
                </a:solidFill>
              </a:rPr>
              <a:t>Make it meaningful</a:t>
            </a:r>
            <a:endParaRPr sz="2400">
              <a:solidFill>
                <a:schemeClr val="dk1"/>
              </a:solidFill>
            </a:endParaRPr>
          </a:p>
        </p:txBody>
      </p:sp>
      <p:sp>
        <p:nvSpPr>
          <p:cNvPr id="2493" name="Google Shape;2493;p198"/>
          <p:cNvSpPr txBox="1"/>
          <p:nvPr>
            <p:ph idx="4294967295" type="body"/>
          </p:nvPr>
        </p:nvSpPr>
        <p:spPr>
          <a:xfrm>
            <a:off x="1161450" y="4168900"/>
            <a:ext cx="7759800" cy="510300"/>
          </a:xfrm>
          <a:prstGeom prst="rect">
            <a:avLst/>
          </a:prstGeom>
        </p:spPr>
        <p:txBody>
          <a:bodyPr anchorCtr="0" anchor="ctr" bIns="0" lIns="90000" spcFirstLastPara="1" rIns="91425" wrap="square" tIns="0">
            <a:noAutofit/>
          </a:bodyPr>
          <a:lstStyle/>
          <a:p>
            <a:pPr indent="0" lvl="0" marL="0" rtl="0" algn="l">
              <a:spcBef>
                <a:spcPts val="0"/>
              </a:spcBef>
              <a:spcAft>
                <a:spcPts val="0"/>
              </a:spcAft>
              <a:buNone/>
            </a:pPr>
            <a:r>
              <a:rPr lang="en" sz="2400">
                <a:solidFill>
                  <a:schemeClr val="dk1"/>
                </a:solidFill>
              </a:rPr>
              <a:t>Make it manageable</a:t>
            </a:r>
            <a:endParaRPr sz="2400">
              <a:solidFill>
                <a:schemeClr val="dk1"/>
              </a:solidFill>
            </a:endParaRPr>
          </a:p>
        </p:txBody>
      </p:sp>
      <p:sp>
        <p:nvSpPr>
          <p:cNvPr id="2494" name="Google Shape;2494;p198"/>
          <p:cNvSpPr/>
          <p:nvPr/>
        </p:nvSpPr>
        <p:spPr>
          <a:xfrm>
            <a:off x="457200" y="2335495"/>
            <a:ext cx="614682" cy="204876"/>
          </a:xfrm>
          <a:prstGeom prst="flowChartTerminator">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1</a:t>
            </a:r>
            <a:endParaRPr>
              <a:solidFill>
                <a:srgbClr val="FFFFFF"/>
              </a:solidFill>
            </a:endParaRPr>
          </a:p>
        </p:txBody>
      </p:sp>
      <p:sp>
        <p:nvSpPr>
          <p:cNvPr id="2495" name="Google Shape;2495;p198"/>
          <p:cNvSpPr/>
          <p:nvPr/>
        </p:nvSpPr>
        <p:spPr>
          <a:xfrm>
            <a:off x="457200" y="3335570"/>
            <a:ext cx="614682" cy="204876"/>
          </a:xfrm>
          <a:prstGeom prst="flowChartTerminator">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2</a:t>
            </a:r>
            <a:endParaRPr>
              <a:solidFill>
                <a:srgbClr val="FFFFFF"/>
              </a:solidFill>
            </a:endParaRPr>
          </a:p>
        </p:txBody>
      </p:sp>
      <p:sp>
        <p:nvSpPr>
          <p:cNvPr id="2496" name="Google Shape;2496;p198"/>
          <p:cNvSpPr/>
          <p:nvPr/>
        </p:nvSpPr>
        <p:spPr>
          <a:xfrm>
            <a:off x="457200" y="4279645"/>
            <a:ext cx="614682" cy="204876"/>
          </a:xfrm>
          <a:prstGeom prst="flowChartTerminator">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3</a:t>
            </a:r>
            <a:endParaRPr>
              <a:solidFill>
                <a:srgbClr val="FFFFFF"/>
              </a:solidFill>
            </a:endParaRPr>
          </a:p>
        </p:txBody>
      </p:sp>
      <p:sp>
        <p:nvSpPr>
          <p:cNvPr id="2497" name="Google Shape;2497;p198"/>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Privacy &amp; Measurement</a:t>
            </a:r>
            <a:endParaRPr sz="800">
              <a:solidFill>
                <a:srgbClr val="FFFFFF"/>
              </a:solidFill>
              <a:latin typeface="Google Sans"/>
              <a:ea typeface="Google Sans"/>
              <a:cs typeface="Google Sans"/>
              <a:sym typeface="Google Sans"/>
            </a:endParaRPr>
          </a:p>
        </p:txBody>
      </p:sp>
      <p:sp>
        <p:nvSpPr>
          <p:cNvPr id="2498" name="Google Shape;2498;p198"/>
          <p:cNvSpPr/>
          <p:nvPr/>
        </p:nvSpPr>
        <p:spPr>
          <a:xfrm>
            <a:off x="456300" y="4766125"/>
            <a:ext cx="4346100" cy="159600"/>
          </a:xfrm>
          <a:prstGeom prst="roundRect">
            <a:avLst>
              <a:gd fmla="val 50000" name="adj"/>
            </a:avLst>
          </a:prstGeom>
          <a:solidFill>
            <a:srgbClr val="FCE8E6"/>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Sources: Data Ethics Study - ‘Data Ethics and Effectiveness, Part 1 — Ethics’. Ipsos, 2021; ‘Global Trends 2020’, Ipsos, 2020.</a:t>
            </a:r>
            <a:endParaRPr sz="600">
              <a:solidFill>
                <a:schemeClr val="dk1"/>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4"/>
                                        </p:tgtEl>
                                        <p:attrNameLst>
                                          <p:attrName>style.visibility</p:attrName>
                                        </p:attrNameLst>
                                      </p:cBhvr>
                                      <p:to>
                                        <p:strVal val="visible"/>
                                      </p:to>
                                    </p:set>
                                    <p:animEffect filter="fade" transition="in">
                                      <p:cBhvr>
                                        <p:cTn dur="100"/>
                                        <p:tgtEl>
                                          <p:spTgt spid="2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2494"/>
                                        </p:tgtEl>
                                      </p:cBhvr>
                                    </p:animEffect>
                                    <p:set>
                                      <p:cBhvr>
                                        <p:cTn dur="1" fill="hold">
                                          <p:stCondLst>
                                            <p:cond delay="100"/>
                                          </p:stCondLst>
                                        </p:cTn>
                                        <p:tgtEl>
                                          <p:spTgt spid="2494"/>
                                        </p:tgtEl>
                                        <p:attrNameLst>
                                          <p:attrName>style.visibility</p:attrName>
                                        </p:attrNameLst>
                                      </p:cBhvr>
                                      <p:to>
                                        <p:strVal val="hidden"/>
                                      </p:to>
                                    </p:se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2495"/>
                                        </p:tgtEl>
                                        <p:attrNameLst>
                                          <p:attrName>style.visibility</p:attrName>
                                        </p:attrNameLst>
                                      </p:cBhvr>
                                      <p:to>
                                        <p:strVal val="visible"/>
                                      </p:to>
                                    </p:set>
                                    <p:animEffect filter="fade" transition="in">
                                      <p:cBhvr>
                                        <p:cTn dur="100"/>
                                        <p:tgtEl>
                                          <p:spTgt spid="2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2495"/>
                                        </p:tgtEl>
                                      </p:cBhvr>
                                    </p:animEffect>
                                    <p:set>
                                      <p:cBhvr>
                                        <p:cTn dur="1" fill="hold">
                                          <p:stCondLst>
                                            <p:cond delay="100"/>
                                          </p:stCondLst>
                                        </p:cTn>
                                        <p:tgtEl>
                                          <p:spTgt spid="2495"/>
                                        </p:tgtEl>
                                        <p:attrNameLst>
                                          <p:attrName>style.visibility</p:attrName>
                                        </p:attrNameLst>
                                      </p:cBhvr>
                                      <p:to>
                                        <p:strVal val="hidden"/>
                                      </p:to>
                                    </p:se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2496"/>
                                        </p:tgtEl>
                                        <p:attrNameLst>
                                          <p:attrName>style.visibility</p:attrName>
                                        </p:attrNameLst>
                                      </p:cBhvr>
                                      <p:to>
                                        <p:strVal val="visible"/>
                                      </p:to>
                                    </p:set>
                                    <p:animEffect filter="fade" transition="in">
                                      <p:cBhvr>
                                        <p:cTn dur="100"/>
                                        <p:tgtEl>
                                          <p:spTgt spid="2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2" name="Shape 2502"/>
        <p:cNvGrpSpPr/>
        <p:nvPr/>
      </p:nvGrpSpPr>
      <p:grpSpPr>
        <a:xfrm>
          <a:off x="0" y="0"/>
          <a:ext cx="0" cy="0"/>
          <a:chOff x="0" y="0"/>
          <a:chExt cx="0" cy="0"/>
        </a:xfrm>
      </p:grpSpPr>
      <p:sp>
        <p:nvSpPr>
          <p:cNvPr id="2503" name="Google Shape;2503;p199"/>
          <p:cNvSpPr txBox="1"/>
          <p:nvPr>
            <p:ph type="title"/>
          </p:nvPr>
        </p:nvSpPr>
        <p:spPr>
          <a:xfrm>
            <a:off x="46123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2400"/>
              <a:t>Quality inputs lead to quality outputs.</a:t>
            </a:r>
            <a:endParaRPr sz="2400"/>
          </a:p>
        </p:txBody>
      </p:sp>
      <p:sp>
        <p:nvSpPr>
          <p:cNvPr id="2504" name="Google Shape;2504;p199"/>
          <p:cNvSpPr txBox="1"/>
          <p:nvPr>
            <p:ph idx="4" type="body"/>
          </p:nvPr>
        </p:nvSpPr>
        <p:spPr>
          <a:xfrm>
            <a:off x="457200" y="3437882"/>
            <a:ext cx="2592600" cy="12396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sz="1000"/>
              <a:t>Modeling is not just about </a:t>
            </a:r>
            <a:br>
              <a:rPr lang="en" sz="1000"/>
            </a:br>
            <a:r>
              <a:rPr lang="en" sz="1000"/>
              <a:t>accurate measurement.</a:t>
            </a:r>
            <a:endParaRPr sz="1000"/>
          </a:p>
        </p:txBody>
      </p:sp>
      <p:sp>
        <p:nvSpPr>
          <p:cNvPr id="2505" name="Google Shape;2505;p199"/>
          <p:cNvSpPr txBox="1"/>
          <p:nvPr>
            <p:ph idx="5" type="body"/>
          </p:nvPr>
        </p:nvSpPr>
        <p:spPr>
          <a:xfrm>
            <a:off x="3275750" y="3437882"/>
            <a:ext cx="2592600" cy="12396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sz="1000"/>
              <a:t>With quality, consented and </a:t>
            </a:r>
            <a:br>
              <a:rPr lang="en" sz="1000"/>
            </a:br>
            <a:r>
              <a:rPr lang="en" sz="1000"/>
              <a:t>privacy-safe 1P data, Google </a:t>
            </a:r>
            <a:br>
              <a:rPr lang="en" sz="1000"/>
            </a:br>
            <a:r>
              <a:rPr lang="en" sz="1000"/>
              <a:t>can find gaps in observed data </a:t>
            </a:r>
            <a:br>
              <a:rPr lang="en" sz="1000"/>
            </a:br>
            <a:r>
              <a:rPr lang="en" sz="1000"/>
              <a:t>and automatically correct them</a:t>
            </a:r>
            <a:br>
              <a:rPr lang="en" sz="1000"/>
            </a:br>
            <a:r>
              <a:rPr lang="en" sz="1000"/>
              <a:t>in reporting.</a:t>
            </a:r>
            <a:endParaRPr sz="1000"/>
          </a:p>
        </p:txBody>
      </p:sp>
      <p:sp>
        <p:nvSpPr>
          <p:cNvPr id="2506" name="Google Shape;2506;p199"/>
          <p:cNvSpPr txBox="1"/>
          <p:nvPr>
            <p:ph idx="6" type="body"/>
          </p:nvPr>
        </p:nvSpPr>
        <p:spPr>
          <a:xfrm>
            <a:off x="6094300" y="3437874"/>
            <a:ext cx="2294100" cy="12396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en" sz="1000"/>
              <a:t>This ensures that automated </a:t>
            </a:r>
            <a:br>
              <a:rPr lang="en" sz="1000"/>
            </a:br>
            <a:r>
              <a:rPr lang="en" sz="1000"/>
              <a:t>bidding can access the most accurate performance data and optimize for better performance.</a:t>
            </a:r>
            <a:endParaRPr sz="1000"/>
          </a:p>
        </p:txBody>
      </p:sp>
      <p:cxnSp>
        <p:nvCxnSpPr>
          <p:cNvPr id="2507" name="Google Shape;2507;p199"/>
          <p:cNvCxnSpPr/>
          <p:nvPr/>
        </p:nvCxnSpPr>
        <p:spPr>
          <a:xfrm flipH="1">
            <a:off x="458550" y="3437868"/>
            <a:ext cx="2700" cy="1239600"/>
          </a:xfrm>
          <a:prstGeom prst="straightConnector1">
            <a:avLst/>
          </a:prstGeom>
          <a:noFill/>
          <a:ln cap="flat" cmpd="sng" w="9525">
            <a:solidFill>
              <a:schemeClr val="accent2"/>
            </a:solidFill>
            <a:prstDash val="solid"/>
            <a:round/>
            <a:headEnd len="med" w="med" type="none"/>
            <a:tailEnd len="med" w="med" type="none"/>
          </a:ln>
        </p:spPr>
      </p:cxnSp>
      <p:cxnSp>
        <p:nvCxnSpPr>
          <p:cNvPr id="2508" name="Google Shape;2508;p199"/>
          <p:cNvCxnSpPr/>
          <p:nvPr/>
        </p:nvCxnSpPr>
        <p:spPr>
          <a:xfrm flipH="1">
            <a:off x="3276425" y="3437868"/>
            <a:ext cx="2700" cy="1239600"/>
          </a:xfrm>
          <a:prstGeom prst="straightConnector1">
            <a:avLst/>
          </a:prstGeom>
          <a:noFill/>
          <a:ln cap="flat" cmpd="sng" w="9525">
            <a:solidFill>
              <a:schemeClr val="accent2"/>
            </a:solidFill>
            <a:prstDash val="solid"/>
            <a:round/>
            <a:headEnd len="med" w="med" type="none"/>
            <a:tailEnd len="med" w="med" type="none"/>
          </a:ln>
        </p:spPr>
      </p:cxnSp>
      <p:cxnSp>
        <p:nvCxnSpPr>
          <p:cNvPr id="2509" name="Google Shape;2509;p199"/>
          <p:cNvCxnSpPr/>
          <p:nvPr/>
        </p:nvCxnSpPr>
        <p:spPr>
          <a:xfrm flipH="1">
            <a:off x="6094300" y="3437868"/>
            <a:ext cx="2700" cy="1239600"/>
          </a:xfrm>
          <a:prstGeom prst="straightConnector1">
            <a:avLst/>
          </a:prstGeom>
          <a:noFill/>
          <a:ln cap="flat" cmpd="sng" w="9525">
            <a:solidFill>
              <a:schemeClr val="accent2"/>
            </a:solidFill>
            <a:prstDash val="solid"/>
            <a:round/>
            <a:headEnd len="med" w="med" type="none"/>
            <a:tailEnd len="med" w="med" type="none"/>
          </a:ln>
        </p:spPr>
      </p:cxnSp>
      <p:pic>
        <p:nvPicPr>
          <p:cNvPr id="2510" name="Google Shape;2510;p199"/>
          <p:cNvPicPr preferRelativeResize="0"/>
          <p:nvPr/>
        </p:nvPicPr>
        <p:blipFill rotWithShape="1">
          <a:blip r:embed="rId3">
            <a:alphaModFix/>
          </a:blip>
          <a:srcRect b="0" l="0" r="0" t="0"/>
          <a:stretch/>
        </p:blipFill>
        <p:spPr>
          <a:xfrm>
            <a:off x="481525" y="1994600"/>
            <a:ext cx="1239600" cy="1239600"/>
          </a:xfrm>
          <a:prstGeom prst="rect">
            <a:avLst/>
          </a:prstGeom>
          <a:noFill/>
          <a:ln>
            <a:noFill/>
          </a:ln>
        </p:spPr>
      </p:pic>
      <p:pic>
        <p:nvPicPr>
          <p:cNvPr id="2511" name="Google Shape;2511;p199"/>
          <p:cNvPicPr preferRelativeResize="0"/>
          <p:nvPr/>
        </p:nvPicPr>
        <p:blipFill rotWithShape="1">
          <a:blip r:embed="rId4">
            <a:alphaModFix/>
          </a:blip>
          <a:srcRect b="0" l="0" r="0" t="0"/>
          <a:stretch/>
        </p:blipFill>
        <p:spPr>
          <a:xfrm>
            <a:off x="3279125" y="1994600"/>
            <a:ext cx="1239600" cy="1239600"/>
          </a:xfrm>
          <a:prstGeom prst="rect">
            <a:avLst/>
          </a:prstGeom>
          <a:noFill/>
          <a:ln>
            <a:noFill/>
          </a:ln>
        </p:spPr>
      </p:pic>
      <p:pic>
        <p:nvPicPr>
          <p:cNvPr id="2512" name="Google Shape;2512;p199"/>
          <p:cNvPicPr preferRelativeResize="0"/>
          <p:nvPr/>
        </p:nvPicPr>
        <p:blipFill rotWithShape="1">
          <a:blip r:embed="rId5">
            <a:alphaModFix/>
          </a:blip>
          <a:srcRect b="29" l="0" r="0" t="19"/>
          <a:stretch/>
        </p:blipFill>
        <p:spPr>
          <a:xfrm>
            <a:off x="6076725" y="1994600"/>
            <a:ext cx="1239602" cy="1239598"/>
          </a:xfrm>
          <a:prstGeom prst="rect">
            <a:avLst/>
          </a:prstGeom>
          <a:noFill/>
          <a:ln>
            <a:noFill/>
          </a:ln>
        </p:spPr>
      </p:pic>
      <p:sp>
        <p:nvSpPr>
          <p:cNvPr id="2513" name="Google Shape;2513;p199"/>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Search Ads Automation</a:t>
            </a:r>
            <a:endParaRPr sz="800">
              <a:solidFill>
                <a:srgbClr val="FFFFFF"/>
              </a:solidFill>
              <a:latin typeface="Google Sans"/>
              <a:ea typeface="Google Sans"/>
              <a:cs typeface="Google Sans"/>
              <a:sym typeface="Google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7" name="Shape 2517"/>
        <p:cNvGrpSpPr/>
        <p:nvPr/>
      </p:nvGrpSpPr>
      <p:grpSpPr>
        <a:xfrm>
          <a:off x="0" y="0"/>
          <a:ext cx="0" cy="0"/>
          <a:chOff x="0" y="0"/>
          <a:chExt cx="0" cy="0"/>
        </a:xfrm>
      </p:grpSpPr>
      <p:sp>
        <p:nvSpPr>
          <p:cNvPr id="2518" name="Google Shape;2518;p200"/>
          <p:cNvSpPr txBox="1"/>
          <p:nvPr/>
        </p:nvSpPr>
        <p:spPr>
          <a:xfrm>
            <a:off x="6094300" y="636900"/>
            <a:ext cx="25926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chemeClr val="accent2"/>
                </a:solidFill>
                <a:latin typeface="Google Sans"/>
                <a:ea typeface="Google Sans"/>
                <a:cs typeface="Google Sans"/>
                <a:sym typeface="Google Sans"/>
              </a:rPr>
              <a:t>Preserve existing measurement</a:t>
            </a:r>
            <a:r>
              <a:rPr lang="en" sz="1000">
                <a:solidFill>
                  <a:schemeClr val="accent3"/>
                </a:solidFill>
                <a:latin typeface="Google Sans"/>
                <a:ea typeface="Google Sans"/>
                <a:cs typeface="Google Sans"/>
                <a:sym typeface="Google Sans"/>
              </a:rPr>
              <a:t> </a:t>
            </a:r>
            <a:br>
              <a:rPr lang="en" sz="1000">
                <a:solidFill>
                  <a:schemeClr val="accent3"/>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with a robust tagging infrastructure, </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a foundation of 1P data, and new </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ways to respect user consent.</a:t>
            </a:r>
            <a:endParaRPr sz="1000">
              <a:solidFill>
                <a:schemeClr val="dk1"/>
              </a:solidFill>
              <a:latin typeface="Google Sans"/>
              <a:ea typeface="Google Sans"/>
              <a:cs typeface="Google Sans"/>
              <a:sym typeface="Google Sans"/>
            </a:endParaRPr>
          </a:p>
        </p:txBody>
      </p:sp>
      <p:sp>
        <p:nvSpPr>
          <p:cNvPr id="2519" name="Google Shape;2519;p200"/>
          <p:cNvSpPr txBox="1"/>
          <p:nvPr>
            <p:ph idx="1" type="body"/>
          </p:nvPr>
        </p:nvSpPr>
        <p:spPr>
          <a:xfrm>
            <a:off x="457200" y="2162825"/>
            <a:ext cx="3946200" cy="160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Businesses should invest in these solutions now to build a measurement foundation for the future.</a:t>
            </a:r>
            <a:endParaRPr sz="1000"/>
          </a:p>
        </p:txBody>
      </p:sp>
      <p:sp>
        <p:nvSpPr>
          <p:cNvPr id="2520" name="Google Shape;2520;p200"/>
          <p:cNvSpPr txBox="1"/>
          <p:nvPr>
            <p:ph idx="4294967295" type="title"/>
          </p:nvPr>
        </p:nvSpPr>
        <p:spPr>
          <a:xfrm>
            <a:off x="457200" y="687563"/>
            <a:ext cx="3753300" cy="134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Capturing new growth opportunities requires a renewed focus on privacy</a:t>
            </a:r>
            <a:endParaRPr/>
          </a:p>
        </p:txBody>
      </p:sp>
      <p:cxnSp>
        <p:nvCxnSpPr>
          <p:cNvPr id="2521" name="Google Shape;2521;p200"/>
          <p:cNvCxnSpPr/>
          <p:nvPr/>
        </p:nvCxnSpPr>
        <p:spPr>
          <a:xfrm flipH="1">
            <a:off x="459900" y="2232725"/>
            <a:ext cx="2700" cy="372600"/>
          </a:xfrm>
          <a:prstGeom prst="straightConnector1">
            <a:avLst/>
          </a:prstGeom>
          <a:noFill/>
          <a:ln cap="flat" cmpd="sng" w="9525">
            <a:solidFill>
              <a:schemeClr val="accent2"/>
            </a:solidFill>
            <a:prstDash val="solid"/>
            <a:round/>
            <a:headEnd len="med" w="med" type="none"/>
            <a:tailEnd len="med" w="med" type="none"/>
          </a:ln>
        </p:spPr>
      </p:cxnSp>
      <p:pic>
        <p:nvPicPr>
          <p:cNvPr id="2522" name="Google Shape;2522;p200"/>
          <p:cNvPicPr preferRelativeResize="0"/>
          <p:nvPr/>
        </p:nvPicPr>
        <p:blipFill rotWithShape="1">
          <a:blip r:embed="rId3">
            <a:alphaModFix/>
          </a:blip>
          <a:srcRect b="0" l="0" r="0" t="0"/>
          <a:stretch/>
        </p:blipFill>
        <p:spPr>
          <a:xfrm>
            <a:off x="4845595" y="2000162"/>
            <a:ext cx="1092828" cy="1092828"/>
          </a:xfrm>
          <a:prstGeom prst="rect">
            <a:avLst/>
          </a:prstGeom>
          <a:noFill/>
          <a:ln>
            <a:noFill/>
          </a:ln>
        </p:spPr>
      </p:pic>
      <p:pic>
        <p:nvPicPr>
          <p:cNvPr id="2523" name="Google Shape;2523;p200"/>
          <p:cNvPicPr preferRelativeResize="0"/>
          <p:nvPr/>
        </p:nvPicPr>
        <p:blipFill rotWithShape="1">
          <a:blip r:embed="rId4">
            <a:alphaModFix/>
          </a:blip>
          <a:srcRect b="0" l="0" r="0" t="0"/>
          <a:stretch/>
        </p:blipFill>
        <p:spPr>
          <a:xfrm>
            <a:off x="4975312" y="3532825"/>
            <a:ext cx="892175" cy="892200"/>
          </a:xfrm>
          <a:prstGeom prst="rect">
            <a:avLst/>
          </a:prstGeom>
          <a:noFill/>
          <a:ln>
            <a:noFill/>
          </a:ln>
        </p:spPr>
      </p:pic>
      <p:pic>
        <p:nvPicPr>
          <p:cNvPr id="2524" name="Google Shape;2524;p200"/>
          <p:cNvPicPr preferRelativeResize="0"/>
          <p:nvPr/>
        </p:nvPicPr>
        <p:blipFill rotWithShape="1">
          <a:blip r:embed="rId5">
            <a:alphaModFix/>
          </a:blip>
          <a:srcRect b="0" l="0" r="0" t="0"/>
          <a:stretch/>
        </p:blipFill>
        <p:spPr>
          <a:xfrm>
            <a:off x="4975312" y="668125"/>
            <a:ext cx="892175" cy="892200"/>
          </a:xfrm>
          <a:prstGeom prst="rect">
            <a:avLst/>
          </a:prstGeom>
          <a:noFill/>
          <a:ln>
            <a:noFill/>
          </a:ln>
        </p:spPr>
      </p:pic>
      <p:sp>
        <p:nvSpPr>
          <p:cNvPr id="2525" name="Google Shape;2525;p200"/>
          <p:cNvSpPr txBox="1"/>
          <p:nvPr/>
        </p:nvSpPr>
        <p:spPr>
          <a:xfrm>
            <a:off x="6094300" y="2069413"/>
            <a:ext cx="25926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chemeClr val="accent2"/>
                </a:solidFill>
                <a:latin typeface="Google Sans"/>
                <a:ea typeface="Google Sans"/>
                <a:cs typeface="Google Sans"/>
                <a:sym typeface="Google Sans"/>
              </a:rPr>
              <a:t>Inform modeling</a:t>
            </a:r>
            <a:r>
              <a:rPr lang="en" sz="1000">
                <a:solidFill>
                  <a:schemeClr val="accent3"/>
                </a:solidFill>
                <a:latin typeface="Google Sans"/>
                <a:ea typeface="Google Sans"/>
                <a:cs typeface="Google Sans"/>
                <a:sym typeface="Google Sans"/>
              </a:rPr>
              <a:t> </a:t>
            </a:r>
            <a:r>
              <a:rPr lang="en" sz="1000">
                <a:solidFill>
                  <a:schemeClr val="dk1"/>
                </a:solidFill>
                <a:latin typeface="Google Sans"/>
                <a:ea typeface="Google Sans"/>
                <a:cs typeface="Google Sans"/>
                <a:sym typeface="Google Sans"/>
              </a:rPr>
              <a:t>by creating privacy-safe exchanges of consented user data to</a:t>
            </a:r>
            <a:r>
              <a:rPr lang="en" sz="1000">
                <a:solidFill>
                  <a:schemeClr val="accent5"/>
                </a:solidFill>
                <a:latin typeface="Google Sans"/>
                <a:ea typeface="Google Sans"/>
                <a:cs typeface="Google Sans"/>
                <a:sym typeface="Google Sans"/>
              </a:rPr>
              <a:t> </a:t>
            </a:r>
            <a:r>
              <a:rPr lang="en" sz="1000" u="sng">
                <a:solidFill>
                  <a:schemeClr val="hlink"/>
                </a:solidFill>
                <a:latin typeface="Google Sans"/>
                <a:ea typeface="Google Sans"/>
                <a:cs typeface="Google Sans"/>
                <a:sym typeface="Google Sans"/>
                <a:hlinkClick r:id="rId6"/>
              </a:rPr>
              <a:t>accurately solve for unknowns</a:t>
            </a:r>
            <a:r>
              <a:rPr b="1" lang="en" sz="1000">
                <a:solidFill>
                  <a:schemeClr val="dk1"/>
                </a:solidFill>
                <a:latin typeface="Google Sans"/>
                <a:ea typeface="Google Sans"/>
                <a:cs typeface="Google Sans"/>
                <a:sym typeface="Google Sans"/>
              </a:rPr>
              <a:t> </a:t>
            </a:r>
            <a:r>
              <a:rPr lang="en" sz="1000">
                <a:solidFill>
                  <a:schemeClr val="dk1"/>
                </a:solidFill>
                <a:latin typeface="Google Sans"/>
                <a:ea typeface="Google Sans"/>
                <a:cs typeface="Google Sans"/>
                <a:sym typeface="Google Sans"/>
              </a:rPr>
              <a:t>and improve your marketing.</a:t>
            </a:r>
            <a:endParaRPr sz="1000"/>
          </a:p>
        </p:txBody>
      </p:sp>
      <p:sp>
        <p:nvSpPr>
          <p:cNvPr id="2526" name="Google Shape;2526;p200"/>
          <p:cNvSpPr txBox="1"/>
          <p:nvPr/>
        </p:nvSpPr>
        <p:spPr>
          <a:xfrm>
            <a:off x="6094300" y="3501925"/>
            <a:ext cx="2592600" cy="95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1000">
                <a:solidFill>
                  <a:schemeClr val="dk1"/>
                </a:solidFill>
                <a:latin typeface="Google Sans"/>
                <a:ea typeface="Google Sans"/>
                <a:cs typeface="Google Sans"/>
                <a:sym typeface="Google Sans"/>
              </a:rPr>
              <a:t>Evaluate the need for additional </a:t>
            </a:r>
            <a:br>
              <a:rPr lang="en" sz="1000">
                <a:solidFill>
                  <a:schemeClr val="dk1"/>
                </a:solidFill>
                <a:latin typeface="Google Sans"/>
                <a:ea typeface="Google Sans"/>
                <a:cs typeface="Google Sans"/>
                <a:sym typeface="Google Sans"/>
              </a:rPr>
            </a:br>
            <a:r>
              <a:rPr b="1" lang="en" sz="1000">
                <a:solidFill>
                  <a:schemeClr val="accent2"/>
                </a:solidFill>
                <a:latin typeface="Google Sans"/>
                <a:ea typeface="Google Sans"/>
                <a:cs typeface="Google Sans"/>
                <a:sym typeface="Google Sans"/>
              </a:rPr>
              <a:t>security and control</a:t>
            </a:r>
            <a:r>
              <a:rPr lang="en" sz="1000">
                <a:solidFill>
                  <a:schemeClr val="dk1"/>
                </a:solidFill>
                <a:latin typeface="Google Sans"/>
                <a:ea typeface="Google Sans"/>
                <a:cs typeface="Google Sans"/>
                <a:sym typeface="Google Sans"/>
              </a:rPr>
              <a:t>,</a:t>
            </a:r>
            <a:r>
              <a:rPr b="1" lang="en" sz="1000">
                <a:solidFill>
                  <a:schemeClr val="dk1"/>
                </a:solidFill>
                <a:latin typeface="Google Sans"/>
                <a:ea typeface="Google Sans"/>
                <a:cs typeface="Google Sans"/>
                <a:sym typeface="Google Sans"/>
              </a:rPr>
              <a:t> </a:t>
            </a:r>
            <a:r>
              <a:rPr lang="en" sz="1000">
                <a:solidFill>
                  <a:schemeClr val="dk1"/>
                </a:solidFill>
                <a:latin typeface="Google Sans"/>
                <a:ea typeface="Google Sans"/>
                <a:cs typeface="Google Sans"/>
                <a:sym typeface="Google Sans"/>
              </a:rPr>
              <a:t>and embrace </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new privacy-preserving technology, </a:t>
            </a:r>
            <a:br>
              <a:rPr lang="en" sz="1000">
                <a:solidFill>
                  <a:schemeClr val="dk1"/>
                </a:solidFill>
                <a:latin typeface="Google Sans"/>
                <a:ea typeface="Google Sans"/>
                <a:cs typeface="Google Sans"/>
                <a:sym typeface="Google Sans"/>
              </a:rPr>
            </a:br>
            <a:r>
              <a:rPr lang="en" sz="1000">
                <a:solidFill>
                  <a:schemeClr val="dk1"/>
                </a:solidFill>
                <a:latin typeface="Google Sans"/>
                <a:ea typeface="Google Sans"/>
                <a:cs typeface="Google Sans"/>
                <a:sym typeface="Google Sans"/>
              </a:rPr>
              <a:t>like the</a:t>
            </a:r>
            <a:r>
              <a:rPr lang="en" sz="1000">
                <a:solidFill>
                  <a:schemeClr val="lt1"/>
                </a:solidFill>
                <a:latin typeface="Google Sans"/>
                <a:ea typeface="Google Sans"/>
                <a:cs typeface="Google Sans"/>
                <a:sym typeface="Google Sans"/>
              </a:rPr>
              <a:t> </a:t>
            </a:r>
            <a:r>
              <a:rPr lang="en" sz="1000" u="sng">
                <a:solidFill>
                  <a:schemeClr val="accent1"/>
                </a:solidFill>
                <a:latin typeface="Google Sans"/>
                <a:ea typeface="Google Sans"/>
                <a:cs typeface="Google Sans"/>
                <a:sym typeface="Google Sans"/>
                <a:hlinkClick r:id="rId7">
                  <a:extLst>
                    <a:ext uri="{A12FA001-AC4F-418D-AE19-62706E023703}">
                      <ahyp:hlinkClr val="tx"/>
                    </a:ext>
                  </a:extLst>
                </a:hlinkClick>
              </a:rPr>
              <a:t>Privacy Sandbox</a:t>
            </a:r>
            <a:r>
              <a:rPr lang="en" sz="1000">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p:txBody>
      </p:sp>
      <p:cxnSp>
        <p:nvCxnSpPr>
          <p:cNvPr id="2527" name="Google Shape;2527;p200"/>
          <p:cNvCxnSpPr/>
          <p:nvPr/>
        </p:nvCxnSpPr>
        <p:spPr>
          <a:xfrm>
            <a:off x="6094300" y="673950"/>
            <a:ext cx="0" cy="880200"/>
          </a:xfrm>
          <a:prstGeom prst="straightConnector1">
            <a:avLst/>
          </a:prstGeom>
          <a:noFill/>
          <a:ln cap="flat" cmpd="sng" w="9525">
            <a:solidFill>
              <a:schemeClr val="accent2"/>
            </a:solidFill>
            <a:prstDash val="solid"/>
            <a:round/>
            <a:headEnd len="med" w="med" type="none"/>
            <a:tailEnd len="med" w="med" type="none"/>
          </a:ln>
        </p:spPr>
      </p:cxnSp>
      <p:cxnSp>
        <p:nvCxnSpPr>
          <p:cNvPr id="2528" name="Google Shape;2528;p200"/>
          <p:cNvCxnSpPr/>
          <p:nvPr/>
        </p:nvCxnSpPr>
        <p:spPr>
          <a:xfrm>
            <a:off x="6094300" y="2015938"/>
            <a:ext cx="0" cy="1024200"/>
          </a:xfrm>
          <a:prstGeom prst="straightConnector1">
            <a:avLst/>
          </a:prstGeom>
          <a:noFill/>
          <a:ln cap="flat" cmpd="sng" w="9525">
            <a:solidFill>
              <a:schemeClr val="accent2"/>
            </a:solidFill>
            <a:prstDash val="solid"/>
            <a:round/>
            <a:headEnd len="med" w="med" type="none"/>
            <a:tailEnd len="med" w="med" type="none"/>
          </a:ln>
        </p:spPr>
      </p:cxnSp>
      <p:cxnSp>
        <p:nvCxnSpPr>
          <p:cNvPr id="2529" name="Google Shape;2529;p200"/>
          <p:cNvCxnSpPr/>
          <p:nvPr/>
        </p:nvCxnSpPr>
        <p:spPr>
          <a:xfrm>
            <a:off x="6094300" y="3501925"/>
            <a:ext cx="0" cy="950700"/>
          </a:xfrm>
          <a:prstGeom prst="straightConnector1">
            <a:avLst/>
          </a:prstGeom>
          <a:noFill/>
          <a:ln cap="flat" cmpd="sng" w="9525">
            <a:solidFill>
              <a:schemeClr val="accent2"/>
            </a:solidFill>
            <a:prstDash val="solid"/>
            <a:round/>
            <a:headEnd len="med" w="med" type="none"/>
            <a:tailEnd len="med" w="med" type="none"/>
          </a:ln>
        </p:spPr>
      </p:cxnSp>
      <p:sp>
        <p:nvSpPr>
          <p:cNvPr id="2530" name="Google Shape;2530;p200"/>
          <p:cNvSpPr/>
          <p:nvPr/>
        </p:nvSpPr>
        <p:spPr>
          <a:xfrm>
            <a:off x="2536371" y="324325"/>
            <a:ext cx="1410300" cy="159600"/>
          </a:xfrm>
          <a:prstGeom prst="roundRect">
            <a:avLst>
              <a:gd fmla="val 50000" name="adj"/>
            </a:avLst>
          </a:prstGeom>
          <a:solidFill>
            <a:schemeClr val="accent2"/>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Privacy &amp; Measurement</a:t>
            </a:r>
            <a:endParaRPr sz="800">
              <a:solidFill>
                <a:srgbClr val="FFFFFF"/>
              </a:solidFill>
              <a:latin typeface="Google Sans"/>
              <a:ea typeface="Google Sans"/>
              <a:cs typeface="Google Sans"/>
              <a:sym typeface="Google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7E0"/>
        </a:solidFill>
      </p:bgPr>
    </p:bg>
    <p:spTree>
      <p:nvGrpSpPr>
        <p:cNvPr id="2534" name="Shape 2534"/>
        <p:cNvGrpSpPr/>
        <p:nvPr/>
      </p:nvGrpSpPr>
      <p:grpSpPr>
        <a:xfrm>
          <a:off x="0" y="0"/>
          <a:ext cx="0" cy="0"/>
          <a:chOff x="0" y="0"/>
          <a:chExt cx="0" cy="0"/>
        </a:xfrm>
      </p:grpSpPr>
      <p:sp>
        <p:nvSpPr>
          <p:cNvPr id="2535" name="Google Shape;2535;p201"/>
          <p:cNvSpPr txBox="1"/>
          <p:nvPr>
            <p:ph type="title"/>
          </p:nvPr>
        </p:nvSpPr>
        <p:spPr>
          <a:xfrm>
            <a:off x="457188" y="1410888"/>
            <a:ext cx="7877100" cy="8574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sz="4800"/>
              <a:t>C</a:t>
            </a:r>
            <a:r>
              <a:rPr lang="en"/>
              <a:t>utting-edge</a:t>
            </a:r>
            <a:endParaRPr sz="4800"/>
          </a:p>
        </p:txBody>
      </p:sp>
      <p:sp>
        <p:nvSpPr>
          <p:cNvPr id="2536" name="Google Shape;2536;p201"/>
          <p:cNvSpPr txBox="1"/>
          <p:nvPr>
            <p:ph idx="1" type="body"/>
          </p:nvPr>
        </p:nvSpPr>
        <p:spPr>
          <a:xfrm>
            <a:off x="457200" y="2571750"/>
            <a:ext cx="3525300" cy="6732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sz="1000"/>
              <a:t>Add Performance Max campaigns to ensure </a:t>
            </a:r>
            <a:br>
              <a:rPr lang="en" sz="1000"/>
            </a:br>
            <a:r>
              <a:rPr lang="en" sz="1000"/>
              <a:t>your brand shows up across new formats, </a:t>
            </a:r>
            <a:br>
              <a:rPr lang="en" sz="1000"/>
            </a:br>
            <a:r>
              <a:rPr lang="en" sz="1000"/>
              <a:t>channels and in every marketing moment.</a:t>
            </a:r>
            <a:endParaRPr sz="1000">
              <a:latin typeface="Google Sans"/>
              <a:ea typeface="Google Sans"/>
              <a:cs typeface="Google Sans"/>
              <a:sym typeface="Google Sans"/>
            </a:endParaRPr>
          </a:p>
        </p:txBody>
      </p:sp>
      <p:cxnSp>
        <p:nvCxnSpPr>
          <p:cNvPr id="2537" name="Google Shape;2537;p201"/>
          <p:cNvCxnSpPr/>
          <p:nvPr/>
        </p:nvCxnSpPr>
        <p:spPr>
          <a:xfrm>
            <a:off x="456300" y="2571750"/>
            <a:ext cx="0" cy="607200"/>
          </a:xfrm>
          <a:prstGeom prst="straightConnector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1" name="Shape 2541"/>
        <p:cNvGrpSpPr/>
        <p:nvPr/>
      </p:nvGrpSpPr>
      <p:grpSpPr>
        <a:xfrm>
          <a:off x="0" y="0"/>
          <a:ext cx="0" cy="0"/>
          <a:chOff x="0" y="0"/>
          <a:chExt cx="0" cy="0"/>
        </a:xfrm>
      </p:grpSpPr>
      <p:sp>
        <p:nvSpPr>
          <p:cNvPr id="2542" name="Google Shape;2542;p202"/>
          <p:cNvSpPr txBox="1"/>
          <p:nvPr>
            <p:ph idx="1" type="body"/>
          </p:nvPr>
        </p:nvSpPr>
        <p:spPr>
          <a:xfrm>
            <a:off x="457200" y="2146758"/>
            <a:ext cx="3946200" cy="1606800"/>
          </a:xfrm>
          <a:prstGeom prst="rect">
            <a:avLst/>
          </a:prstGeom>
        </p:spPr>
        <p:txBody>
          <a:bodyPr anchorCtr="0" anchor="t" bIns="91425" lIns="91425" spcFirstLastPara="1" rIns="91425" wrap="square" tIns="360000">
            <a:noAutofit/>
          </a:bodyPr>
          <a:lstStyle/>
          <a:p>
            <a:pPr indent="0" lvl="0" marL="0" rtl="0" algn="l">
              <a:spcBef>
                <a:spcPts val="0"/>
              </a:spcBef>
              <a:spcAft>
                <a:spcPts val="0"/>
              </a:spcAft>
              <a:buNone/>
            </a:pPr>
            <a:r>
              <a:rPr lang="en" sz="1000"/>
              <a:t>The best of Google, in every marketing moment.</a:t>
            </a:r>
            <a:endParaRPr sz="1000"/>
          </a:p>
        </p:txBody>
      </p:sp>
      <p:sp>
        <p:nvSpPr>
          <p:cNvPr id="2543" name="Google Shape;2543;p202"/>
          <p:cNvSpPr txBox="1"/>
          <p:nvPr>
            <p:ph type="title"/>
          </p:nvPr>
        </p:nvSpPr>
        <p:spPr>
          <a:xfrm>
            <a:off x="457200" y="1771200"/>
            <a:ext cx="4000800" cy="3573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sz="3000"/>
              <a:t>Performance Max</a:t>
            </a:r>
            <a:endParaRPr sz="3000"/>
          </a:p>
        </p:txBody>
      </p:sp>
      <p:cxnSp>
        <p:nvCxnSpPr>
          <p:cNvPr id="2544" name="Google Shape;2544;p202"/>
          <p:cNvCxnSpPr/>
          <p:nvPr/>
        </p:nvCxnSpPr>
        <p:spPr>
          <a:xfrm>
            <a:off x="461100" y="2465175"/>
            <a:ext cx="0" cy="202800"/>
          </a:xfrm>
          <a:prstGeom prst="straightConnector1">
            <a:avLst/>
          </a:prstGeom>
          <a:noFill/>
          <a:ln cap="flat" cmpd="sng" w="9525">
            <a:solidFill>
              <a:schemeClr val="accent3"/>
            </a:solidFill>
            <a:prstDash val="solid"/>
            <a:round/>
            <a:headEnd len="med" w="med" type="none"/>
            <a:tailEnd len="med" w="med" type="none"/>
          </a:ln>
        </p:spPr>
      </p:cxnSp>
      <p:pic>
        <p:nvPicPr>
          <p:cNvPr id="2545" name="Google Shape;2545;p202"/>
          <p:cNvPicPr preferRelativeResize="0"/>
          <p:nvPr/>
        </p:nvPicPr>
        <p:blipFill rotWithShape="1">
          <a:blip r:embed="rId3">
            <a:alphaModFix/>
          </a:blip>
          <a:srcRect b="19484" l="18725" r="28316" t="0"/>
          <a:stretch/>
        </p:blipFill>
        <p:spPr>
          <a:xfrm flipH="1">
            <a:off x="4122300" y="0"/>
            <a:ext cx="5075700" cy="5143500"/>
          </a:xfrm>
          <a:prstGeom prst="flowChartDelay">
            <a:avLst/>
          </a:prstGeom>
          <a:noFill/>
          <a:ln>
            <a:noFill/>
          </a:ln>
        </p:spPr>
      </p:pic>
      <p:sp>
        <p:nvSpPr>
          <p:cNvPr id="2546" name="Google Shape;2546;p202"/>
          <p:cNvSpPr/>
          <p:nvPr/>
        </p:nvSpPr>
        <p:spPr>
          <a:xfrm>
            <a:off x="2533313" y="324325"/>
            <a:ext cx="1452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Performance Max</a:t>
            </a:r>
            <a:endParaRPr sz="800">
              <a:solidFill>
                <a:srgbClr val="FFFFFF"/>
              </a:solidFill>
              <a:latin typeface="Google Sans"/>
              <a:ea typeface="Google Sans"/>
              <a:cs typeface="Google Sans"/>
              <a:sym typeface="Google Sans"/>
            </a:endParaRPr>
          </a:p>
        </p:txBody>
      </p:sp>
      <p:grpSp>
        <p:nvGrpSpPr>
          <p:cNvPr id="2547" name="Google Shape;2547;p202"/>
          <p:cNvGrpSpPr/>
          <p:nvPr/>
        </p:nvGrpSpPr>
        <p:grpSpPr>
          <a:xfrm>
            <a:off x="8469122" y="4803781"/>
            <a:ext cx="420491" cy="137010"/>
            <a:chOff x="0" y="0"/>
            <a:chExt cx="2077525" cy="676925"/>
          </a:xfrm>
        </p:grpSpPr>
        <p:sp>
          <p:nvSpPr>
            <p:cNvPr id="2548" name="Google Shape;2548;p202"/>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49" name="Google Shape;2549;p202"/>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50" name="Google Shape;2550;p202"/>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51" name="Google Shape;2551;p202"/>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52" name="Google Shape;2552;p202"/>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553" name="Google Shape;2553;p202"/>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7" name="Shape 2557"/>
        <p:cNvGrpSpPr/>
        <p:nvPr/>
      </p:nvGrpSpPr>
      <p:grpSpPr>
        <a:xfrm>
          <a:off x="0" y="0"/>
          <a:ext cx="0" cy="0"/>
          <a:chOff x="0" y="0"/>
          <a:chExt cx="0" cy="0"/>
        </a:xfrm>
      </p:grpSpPr>
      <p:grpSp>
        <p:nvGrpSpPr>
          <p:cNvPr id="2558" name="Google Shape;2558;p203"/>
          <p:cNvGrpSpPr/>
          <p:nvPr/>
        </p:nvGrpSpPr>
        <p:grpSpPr>
          <a:xfrm>
            <a:off x="4092191" y="104438"/>
            <a:ext cx="5051799" cy="4934614"/>
            <a:chOff x="3955750" y="0"/>
            <a:chExt cx="5188250" cy="5067900"/>
          </a:xfrm>
        </p:grpSpPr>
        <p:pic>
          <p:nvPicPr>
            <p:cNvPr id="2559" name="Google Shape;2559;p203"/>
            <p:cNvPicPr preferRelativeResize="0"/>
            <p:nvPr/>
          </p:nvPicPr>
          <p:blipFill rotWithShape="1">
            <a:blip r:embed="rId3">
              <a:alphaModFix/>
            </a:blip>
            <a:srcRect b="-29" l="32124" r="15230" t="724"/>
            <a:stretch/>
          </p:blipFill>
          <p:spPr>
            <a:xfrm>
              <a:off x="4368000" y="0"/>
              <a:ext cx="4776000" cy="5067900"/>
            </a:xfrm>
            <a:prstGeom prst="roundRect">
              <a:avLst>
                <a:gd fmla="val 0" name="adj"/>
              </a:avLst>
            </a:prstGeom>
            <a:noFill/>
            <a:ln>
              <a:noFill/>
            </a:ln>
          </p:spPr>
        </p:pic>
        <p:sp>
          <p:nvSpPr>
            <p:cNvPr id="2560" name="Google Shape;2560;p203"/>
            <p:cNvSpPr/>
            <p:nvPr/>
          </p:nvSpPr>
          <p:spPr>
            <a:xfrm>
              <a:off x="3955750" y="1132700"/>
              <a:ext cx="1076100" cy="1591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03"/>
            <p:cNvSpPr/>
            <p:nvPr/>
          </p:nvSpPr>
          <p:spPr>
            <a:xfrm>
              <a:off x="3982550" y="2707400"/>
              <a:ext cx="1528500" cy="33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2" name="Google Shape;2562;p203"/>
          <p:cNvSpPr txBox="1"/>
          <p:nvPr>
            <p:ph idx="1" type="body"/>
          </p:nvPr>
        </p:nvSpPr>
        <p:spPr>
          <a:xfrm>
            <a:off x="457200" y="1409375"/>
            <a:ext cx="3294900" cy="1606800"/>
          </a:xfrm>
          <a:prstGeom prst="rect">
            <a:avLst/>
          </a:prstGeom>
        </p:spPr>
        <p:txBody>
          <a:bodyPr anchorCtr="0" anchor="t" bIns="91425" lIns="91425" spcFirstLastPara="1" rIns="91425" wrap="square" tIns="360000">
            <a:noAutofit/>
          </a:bodyPr>
          <a:lstStyle/>
          <a:p>
            <a:pPr indent="0" lvl="0" marL="0" rtl="0" algn="l">
              <a:spcBef>
                <a:spcPts val="0"/>
              </a:spcBef>
              <a:spcAft>
                <a:spcPts val="0"/>
              </a:spcAft>
              <a:buNone/>
            </a:pPr>
            <a:r>
              <a:rPr lang="en" sz="1000"/>
              <a:t>across Google Ads inventory using automation. </a:t>
            </a:r>
            <a:r>
              <a:rPr lang="en" sz="1000"/>
              <a:t>This can help drive</a:t>
            </a:r>
            <a:r>
              <a:rPr lang="en" sz="1000"/>
              <a:t> towards your goals, but it can also save you time to reinvest in </a:t>
            </a:r>
            <a:r>
              <a:rPr lang="en" sz="1000" u="sng">
                <a:solidFill>
                  <a:schemeClr val="hlink"/>
                </a:solidFill>
                <a:hlinkClick/>
              </a:rPr>
              <a:t>other important areas</a:t>
            </a:r>
            <a:r>
              <a:rPr lang="en" sz="1000"/>
              <a:t>).</a:t>
            </a:r>
            <a:endParaRPr sz="1000"/>
          </a:p>
        </p:txBody>
      </p:sp>
      <p:sp>
        <p:nvSpPr>
          <p:cNvPr id="2563" name="Google Shape;2563;p203"/>
          <p:cNvSpPr txBox="1"/>
          <p:nvPr>
            <p:ph type="title"/>
          </p:nvPr>
        </p:nvSpPr>
        <p:spPr>
          <a:xfrm>
            <a:off x="457200" y="687575"/>
            <a:ext cx="4000800" cy="7809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a:t>Performance Max helps maximize your performance</a:t>
            </a:r>
            <a:endParaRPr/>
          </a:p>
        </p:txBody>
      </p:sp>
      <p:cxnSp>
        <p:nvCxnSpPr>
          <p:cNvPr id="2564" name="Google Shape;2564;p203"/>
          <p:cNvCxnSpPr/>
          <p:nvPr/>
        </p:nvCxnSpPr>
        <p:spPr>
          <a:xfrm>
            <a:off x="453587" y="1772200"/>
            <a:ext cx="0" cy="860100"/>
          </a:xfrm>
          <a:prstGeom prst="straightConnector1">
            <a:avLst/>
          </a:prstGeom>
          <a:noFill/>
          <a:ln cap="flat" cmpd="sng" w="9525">
            <a:solidFill>
              <a:schemeClr val="accent3"/>
            </a:solidFill>
            <a:prstDash val="solid"/>
            <a:round/>
            <a:headEnd len="med" w="med" type="none"/>
            <a:tailEnd len="med" w="med" type="none"/>
          </a:ln>
        </p:spPr>
      </p:cxnSp>
      <p:sp>
        <p:nvSpPr>
          <p:cNvPr id="2565" name="Google Shape;2565;p203"/>
          <p:cNvSpPr/>
          <p:nvPr/>
        </p:nvSpPr>
        <p:spPr>
          <a:xfrm>
            <a:off x="2533313" y="324325"/>
            <a:ext cx="1452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Performance Max</a:t>
            </a:r>
            <a:endParaRPr sz="800">
              <a:solidFill>
                <a:srgbClr val="FFFFFF"/>
              </a:solidFill>
              <a:latin typeface="Google Sans"/>
              <a:ea typeface="Google Sans"/>
              <a:cs typeface="Google Sans"/>
              <a:sym typeface="Google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9" name="Shape 2569"/>
        <p:cNvGrpSpPr/>
        <p:nvPr/>
      </p:nvGrpSpPr>
      <p:grpSpPr>
        <a:xfrm>
          <a:off x="0" y="0"/>
          <a:ext cx="0" cy="0"/>
          <a:chOff x="0" y="0"/>
          <a:chExt cx="0" cy="0"/>
        </a:xfrm>
      </p:grpSpPr>
      <p:sp>
        <p:nvSpPr>
          <p:cNvPr id="2570" name="Google Shape;2570;p204"/>
          <p:cNvSpPr txBox="1"/>
          <p:nvPr>
            <p:ph type="title"/>
          </p:nvPr>
        </p:nvSpPr>
        <p:spPr>
          <a:xfrm>
            <a:off x="457188" y="1046538"/>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Why Performance Max?</a:t>
            </a:r>
            <a:endParaRPr/>
          </a:p>
        </p:txBody>
      </p:sp>
      <p:sp>
        <p:nvSpPr>
          <p:cNvPr id="2571" name="Google Shape;2571;p204"/>
          <p:cNvSpPr txBox="1"/>
          <p:nvPr>
            <p:ph idx="5" type="body"/>
          </p:nvPr>
        </p:nvSpPr>
        <p:spPr>
          <a:xfrm>
            <a:off x="458675" y="2332875"/>
            <a:ext cx="1575900" cy="1412700"/>
          </a:xfrm>
          <a:prstGeom prst="rect">
            <a:avLst/>
          </a:prstGeom>
        </p:spPr>
        <p:txBody>
          <a:bodyPr anchorCtr="0" anchor="t" bIns="91425" lIns="91425" spcFirstLastPara="1" rIns="91425" wrap="square" tIns="360000">
            <a:noAutofit/>
          </a:bodyPr>
          <a:lstStyle/>
          <a:p>
            <a:pPr indent="0" lvl="0" marL="0" rtl="0" algn="l">
              <a:lnSpc>
                <a:spcPct val="120000"/>
              </a:lnSpc>
              <a:spcBef>
                <a:spcPts val="0"/>
              </a:spcBef>
              <a:spcAft>
                <a:spcPts val="0"/>
              </a:spcAft>
              <a:buNone/>
            </a:pPr>
            <a:r>
              <a:rPr lang="en" sz="1400"/>
              <a:t>Find more converting</a:t>
            </a:r>
            <a:endParaRPr sz="1400"/>
          </a:p>
          <a:p>
            <a:pPr indent="0" lvl="0" marL="0" rtl="0" algn="l">
              <a:lnSpc>
                <a:spcPct val="120000"/>
              </a:lnSpc>
              <a:spcBef>
                <a:spcPts val="0"/>
              </a:spcBef>
              <a:spcAft>
                <a:spcPts val="0"/>
              </a:spcAft>
              <a:buNone/>
            </a:pPr>
            <a:r>
              <a:rPr lang="en" sz="1400"/>
              <a:t>customers for your goals</a:t>
            </a:r>
            <a:endParaRPr sz="1400"/>
          </a:p>
        </p:txBody>
      </p:sp>
      <p:sp>
        <p:nvSpPr>
          <p:cNvPr id="2572" name="Google Shape;2572;p204"/>
          <p:cNvSpPr txBox="1"/>
          <p:nvPr>
            <p:ph idx="6" type="body"/>
          </p:nvPr>
        </p:nvSpPr>
        <p:spPr>
          <a:xfrm>
            <a:off x="2572425" y="2332871"/>
            <a:ext cx="1884300" cy="1412700"/>
          </a:xfrm>
          <a:prstGeom prst="rect">
            <a:avLst/>
          </a:prstGeom>
        </p:spPr>
        <p:txBody>
          <a:bodyPr anchorCtr="0" anchor="t" bIns="91425" lIns="91425" spcFirstLastPara="1" rIns="91425" wrap="square" tIns="360000">
            <a:noAutofit/>
          </a:bodyPr>
          <a:lstStyle/>
          <a:p>
            <a:pPr indent="0" lvl="0" marL="0" rtl="0" algn="l">
              <a:lnSpc>
                <a:spcPct val="120000"/>
              </a:lnSpc>
              <a:spcBef>
                <a:spcPts val="0"/>
              </a:spcBef>
              <a:spcAft>
                <a:spcPts val="0"/>
              </a:spcAft>
              <a:buNone/>
            </a:pPr>
            <a:r>
              <a:rPr lang="en" sz="1400"/>
              <a:t>Drive more </a:t>
            </a:r>
            <a:br>
              <a:rPr lang="en" sz="1400"/>
            </a:br>
            <a:r>
              <a:rPr lang="en" sz="1400"/>
              <a:t>value from </a:t>
            </a:r>
            <a:br>
              <a:rPr lang="en" sz="1400"/>
            </a:br>
            <a:r>
              <a:rPr lang="en" sz="1400"/>
              <a:t>your budget</a:t>
            </a:r>
            <a:endParaRPr sz="1400"/>
          </a:p>
        </p:txBody>
      </p:sp>
      <p:sp>
        <p:nvSpPr>
          <p:cNvPr id="2573" name="Google Shape;2573;p204"/>
          <p:cNvSpPr txBox="1"/>
          <p:nvPr>
            <p:ph idx="7" type="body"/>
          </p:nvPr>
        </p:nvSpPr>
        <p:spPr>
          <a:xfrm>
            <a:off x="4686450" y="2332871"/>
            <a:ext cx="1884300" cy="1412700"/>
          </a:xfrm>
          <a:prstGeom prst="rect">
            <a:avLst/>
          </a:prstGeom>
        </p:spPr>
        <p:txBody>
          <a:bodyPr anchorCtr="0" anchor="t" bIns="91425" lIns="91425" spcFirstLastPara="1" rIns="91425" wrap="square" tIns="360000">
            <a:noAutofit/>
          </a:bodyPr>
          <a:lstStyle/>
          <a:p>
            <a:pPr indent="0" lvl="0" marL="0" rtl="0" algn="l">
              <a:lnSpc>
                <a:spcPct val="120000"/>
              </a:lnSpc>
              <a:spcBef>
                <a:spcPts val="0"/>
              </a:spcBef>
              <a:spcAft>
                <a:spcPts val="0"/>
              </a:spcAft>
              <a:buNone/>
            </a:pPr>
            <a:r>
              <a:rPr lang="en" sz="1400"/>
              <a:t>Get rich and </a:t>
            </a:r>
            <a:endParaRPr sz="1400"/>
          </a:p>
          <a:p>
            <a:pPr indent="0" lvl="0" marL="0" rtl="0" algn="l">
              <a:lnSpc>
                <a:spcPct val="120000"/>
              </a:lnSpc>
              <a:spcBef>
                <a:spcPts val="0"/>
              </a:spcBef>
              <a:spcAft>
                <a:spcPts val="0"/>
              </a:spcAft>
              <a:buNone/>
            </a:pPr>
            <a:r>
              <a:rPr lang="en" sz="1400"/>
              <a:t>transparent </a:t>
            </a:r>
            <a:br>
              <a:rPr lang="en" sz="1400"/>
            </a:br>
            <a:r>
              <a:rPr lang="en" sz="1400"/>
              <a:t>insights</a:t>
            </a:r>
            <a:endParaRPr sz="1400"/>
          </a:p>
        </p:txBody>
      </p:sp>
      <p:sp>
        <p:nvSpPr>
          <p:cNvPr id="2574" name="Google Shape;2574;p204"/>
          <p:cNvSpPr txBox="1"/>
          <p:nvPr>
            <p:ph idx="8" type="body"/>
          </p:nvPr>
        </p:nvSpPr>
        <p:spPr>
          <a:xfrm>
            <a:off x="6800475" y="2332871"/>
            <a:ext cx="1884300" cy="1412700"/>
          </a:xfrm>
          <a:prstGeom prst="rect">
            <a:avLst/>
          </a:prstGeom>
        </p:spPr>
        <p:txBody>
          <a:bodyPr anchorCtr="0" anchor="t" bIns="91425" lIns="91425" spcFirstLastPara="1" rIns="91425" wrap="square" tIns="360000">
            <a:noAutofit/>
          </a:bodyPr>
          <a:lstStyle/>
          <a:p>
            <a:pPr indent="0" lvl="0" marL="0" rtl="0" algn="l">
              <a:lnSpc>
                <a:spcPct val="120000"/>
              </a:lnSpc>
              <a:spcBef>
                <a:spcPts val="0"/>
              </a:spcBef>
              <a:spcAft>
                <a:spcPts val="0"/>
              </a:spcAft>
              <a:buNone/>
            </a:pPr>
            <a:r>
              <a:rPr lang="en" sz="1400"/>
              <a:t>Steer automation with your inputs and expertise</a:t>
            </a:r>
            <a:endParaRPr sz="1400"/>
          </a:p>
        </p:txBody>
      </p:sp>
      <p:cxnSp>
        <p:nvCxnSpPr>
          <p:cNvPr id="2575" name="Google Shape;2575;p204"/>
          <p:cNvCxnSpPr/>
          <p:nvPr/>
        </p:nvCxnSpPr>
        <p:spPr>
          <a:xfrm>
            <a:off x="456650" y="2332625"/>
            <a:ext cx="1500" cy="2352900"/>
          </a:xfrm>
          <a:prstGeom prst="straightConnector1">
            <a:avLst/>
          </a:prstGeom>
          <a:noFill/>
          <a:ln cap="flat" cmpd="sng" w="9525">
            <a:solidFill>
              <a:schemeClr val="accent3"/>
            </a:solidFill>
            <a:prstDash val="solid"/>
            <a:round/>
            <a:headEnd len="med" w="med" type="none"/>
            <a:tailEnd len="med" w="med" type="none"/>
          </a:ln>
        </p:spPr>
      </p:cxnSp>
      <p:cxnSp>
        <p:nvCxnSpPr>
          <p:cNvPr id="2576" name="Google Shape;2576;p204"/>
          <p:cNvCxnSpPr/>
          <p:nvPr/>
        </p:nvCxnSpPr>
        <p:spPr>
          <a:xfrm>
            <a:off x="2571417" y="2332625"/>
            <a:ext cx="1500" cy="2352900"/>
          </a:xfrm>
          <a:prstGeom prst="straightConnector1">
            <a:avLst/>
          </a:prstGeom>
          <a:noFill/>
          <a:ln cap="flat" cmpd="sng" w="9525">
            <a:solidFill>
              <a:schemeClr val="accent3"/>
            </a:solidFill>
            <a:prstDash val="solid"/>
            <a:round/>
            <a:headEnd len="med" w="med" type="none"/>
            <a:tailEnd len="med" w="med" type="none"/>
          </a:ln>
        </p:spPr>
      </p:cxnSp>
      <p:cxnSp>
        <p:nvCxnSpPr>
          <p:cNvPr id="2577" name="Google Shape;2577;p204"/>
          <p:cNvCxnSpPr/>
          <p:nvPr/>
        </p:nvCxnSpPr>
        <p:spPr>
          <a:xfrm>
            <a:off x="4687246" y="2332625"/>
            <a:ext cx="1500" cy="2352900"/>
          </a:xfrm>
          <a:prstGeom prst="straightConnector1">
            <a:avLst/>
          </a:prstGeom>
          <a:noFill/>
          <a:ln cap="flat" cmpd="sng" w="9525">
            <a:solidFill>
              <a:schemeClr val="accent3"/>
            </a:solidFill>
            <a:prstDash val="solid"/>
            <a:round/>
            <a:headEnd len="med" w="med" type="none"/>
            <a:tailEnd len="med" w="med" type="none"/>
          </a:ln>
        </p:spPr>
      </p:cxnSp>
      <p:cxnSp>
        <p:nvCxnSpPr>
          <p:cNvPr id="2578" name="Google Shape;2578;p204"/>
          <p:cNvCxnSpPr/>
          <p:nvPr/>
        </p:nvCxnSpPr>
        <p:spPr>
          <a:xfrm>
            <a:off x="6800475" y="2332625"/>
            <a:ext cx="1500" cy="2352900"/>
          </a:xfrm>
          <a:prstGeom prst="straightConnector1">
            <a:avLst/>
          </a:prstGeom>
          <a:noFill/>
          <a:ln cap="flat" cmpd="sng" w="9525">
            <a:solidFill>
              <a:schemeClr val="accent3"/>
            </a:solidFill>
            <a:prstDash val="solid"/>
            <a:round/>
            <a:headEnd len="med" w="med" type="none"/>
            <a:tailEnd len="med" w="med" type="none"/>
          </a:ln>
        </p:spPr>
      </p:cxnSp>
      <p:sp>
        <p:nvSpPr>
          <p:cNvPr id="2579" name="Google Shape;2579;p204"/>
          <p:cNvSpPr/>
          <p:nvPr/>
        </p:nvSpPr>
        <p:spPr>
          <a:xfrm>
            <a:off x="546775" y="2332625"/>
            <a:ext cx="614682" cy="204876"/>
          </a:xfrm>
          <a:prstGeom prst="flowChartTerminator">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1</a:t>
            </a:r>
            <a:endParaRPr>
              <a:solidFill>
                <a:srgbClr val="FFFFFF"/>
              </a:solidFill>
            </a:endParaRPr>
          </a:p>
        </p:txBody>
      </p:sp>
      <p:sp>
        <p:nvSpPr>
          <p:cNvPr id="2580" name="Google Shape;2580;p204"/>
          <p:cNvSpPr/>
          <p:nvPr/>
        </p:nvSpPr>
        <p:spPr>
          <a:xfrm>
            <a:off x="2660725" y="2332625"/>
            <a:ext cx="614682" cy="204876"/>
          </a:xfrm>
          <a:prstGeom prst="flowChartTerminator">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2</a:t>
            </a:r>
            <a:endParaRPr>
              <a:solidFill>
                <a:srgbClr val="FFFFFF"/>
              </a:solidFill>
            </a:endParaRPr>
          </a:p>
        </p:txBody>
      </p:sp>
      <p:sp>
        <p:nvSpPr>
          <p:cNvPr id="2581" name="Google Shape;2581;p204"/>
          <p:cNvSpPr/>
          <p:nvPr/>
        </p:nvSpPr>
        <p:spPr>
          <a:xfrm>
            <a:off x="4779875" y="2332625"/>
            <a:ext cx="614682" cy="204876"/>
          </a:xfrm>
          <a:prstGeom prst="flowChartTerminator">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3</a:t>
            </a:r>
            <a:endParaRPr>
              <a:solidFill>
                <a:srgbClr val="FFFFFF"/>
              </a:solidFill>
            </a:endParaRPr>
          </a:p>
        </p:txBody>
      </p:sp>
      <p:sp>
        <p:nvSpPr>
          <p:cNvPr id="2582" name="Google Shape;2582;p204"/>
          <p:cNvSpPr/>
          <p:nvPr/>
        </p:nvSpPr>
        <p:spPr>
          <a:xfrm>
            <a:off x="6893825" y="2332625"/>
            <a:ext cx="614682" cy="204876"/>
          </a:xfrm>
          <a:prstGeom prst="flowChartTerminator">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Google Sans"/>
                <a:ea typeface="Google Sans"/>
                <a:cs typeface="Google Sans"/>
                <a:sym typeface="Google Sans"/>
              </a:rPr>
              <a:t>4</a:t>
            </a:r>
            <a:endParaRPr>
              <a:solidFill>
                <a:srgbClr val="FFFFFF"/>
              </a:solidFill>
            </a:endParaRPr>
          </a:p>
        </p:txBody>
      </p:sp>
      <p:sp>
        <p:nvSpPr>
          <p:cNvPr id="2583" name="Google Shape;2583;p204"/>
          <p:cNvSpPr/>
          <p:nvPr/>
        </p:nvSpPr>
        <p:spPr>
          <a:xfrm>
            <a:off x="2533313" y="324325"/>
            <a:ext cx="1452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Performance Max</a:t>
            </a:r>
            <a:endParaRPr sz="800">
              <a:solidFill>
                <a:srgbClr val="FFFFFF"/>
              </a:solidFill>
              <a:latin typeface="Google Sans"/>
              <a:ea typeface="Google Sans"/>
              <a:cs typeface="Google Sans"/>
              <a:sym typeface="Google Sans"/>
            </a:endParaRPr>
          </a:p>
        </p:txBody>
      </p:sp>
      <p:sp>
        <p:nvSpPr>
          <p:cNvPr id="2584" name="Google Shape;2584;p204"/>
          <p:cNvSpPr txBox="1"/>
          <p:nvPr/>
        </p:nvSpPr>
        <p:spPr>
          <a:xfrm>
            <a:off x="385100" y="1410900"/>
            <a:ext cx="6733800" cy="400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a:solidFill>
                  <a:schemeClr val="lt1"/>
                </a:solidFill>
                <a:latin typeface="Google Sans"/>
                <a:ea typeface="Google Sans"/>
                <a:cs typeface="Google Sans"/>
                <a:sym typeface="Google Sans"/>
              </a:rPr>
              <a:t>Use the best of Google Ads automation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8" name="Shape 2588"/>
        <p:cNvGrpSpPr/>
        <p:nvPr/>
      </p:nvGrpSpPr>
      <p:grpSpPr>
        <a:xfrm>
          <a:off x="0" y="0"/>
          <a:ext cx="0" cy="0"/>
          <a:chOff x="0" y="0"/>
          <a:chExt cx="0" cy="0"/>
        </a:xfrm>
      </p:grpSpPr>
      <p:sp>
        <p:nvSpPr>
          <p:cNvPr id="2589" name="Google Shape;2589;p205"/>
          <p:cNvSpPr/>
          <p:nvPr/>
        </p:nvSpPr>
        <p:spPr>
          <a:xfrm>
            <a:off x="1867500" y="1944600"/>
            <a:ext cx="5409000" cy="1254300"/>
          </a:xfrm>
          <a:prstGeom prst="rect">
            <a:avLst/>
          </a:prstGeom>
          <a:noFill/>
          <a:ln>
            <a:noFill/>
          </a:ln>
        </p:spPr>
        <p:txBody>
          <a:bodyPr anchorCtr="0" anchor="t" bIns="19050" lIns="19050" spcFirstLastPara="1" rIns="19050" wrap="square" tIns="19050">
            <a:noAutofit/>
          </a:bodyPr>
          <a:lstStyle/>
          <a:p>
            <a:pPr indent="0" lvl="0" marL="0" rtl="0" algn="ctr">
              <a:lnSpc>
                <a:spcPct val="115000"/>
              </a:lnSpc>
              <a:spcBef>
                <a:spcPts val="0"/>
              </a:spcBef>
              <a:spcAft>
                <a:spcPts val="0"/>
              </a:spcAft>
              <a:buClr>
                <a:srgbClr val="80868B"/>
              </a:buClr>
              <a:buFont typeface="Roboto Light"/>
              <a:buNone/>
            </a:pPr>
            <a:r>
              <a:rPr lang="en" sz="1900">
                <a:solidFill>
                  <a:schemeClr val="lt1"/>
                </a:solidFill>
                <a:latin typeface="Google Sans"/>
                <a:ea typeface="Google Sans"/>
                <a:cs typeface="Google Sans"/>
                <a:sym typeface="Google Sans"/>
              </a:rPr>
              <a:t>Advertisers who use Performance Max campaigns in their account see an</a:t>
            </a:r>
            <a:r>
              <a:rPr b="1" lang="en" sz="1900">
                <a:solidFill>
                  <a:schemeClr val="accent1"/>
                </a:solidFill>
                <a:latin typeface="Google Sans"/>
                <a:ea typeface="Google Sans"/>
                <a:cs typeface="Google Sans"/>
                <a:sym typeface="Google Sans"/>
              </a:rPr>
              <a:t> </a:t>
            </a:r>
            <a:r>
              <a:rPr b="1" lang="en" sz="1900">
                <a:solidFill>
                  <a:schemeClr val="accent3"/>
                </a:solidFill>
                <a:latin typeface="Google Sans"/>
                <a:ea typeface="Google Sans"/>
                <a:cs typeface="Google Sans"/>
                <a:sym typeface="Google Sans"/>
              </a:rPr>
              <a:t>average increase of 13% in total incremental conversions</a:t>
            </a:r>
            <a:r>
              <a:rPr b="1" lang="en" sz="1900">
                <a:solidFill>
                  <a:schemeClr val="accent1"/>
                </a:solidFill>
                <a:latin typeface="Google Sans"/>
                <a:ea typeface="Google Sans"/>
                <a:cs typeface="Google Sans"/>
                <a:sym typeface="Google Sans"/>
              </a:rPr>
              <a:t> </a:t>
            </a:r>
            <a:r>
              <a:rPr lang="en" sz="1900">
                <a:solidFill>
                  <a:schemeClr val="lt1"/>
                </a:solidFill>
                <a:latin typeface="Google Sans"/>
                <a:ea typeface="Google Sans"/>
                <a:cs typeface="Google Sans"/>
                <a:sym typeface="Google Sans"/>
              </a:rPr>
              <a:t>at a similar Cost Per Action. </a:t>
            </a:r>
            <a:endParaRPr sz="1500">
              <a:solidFill>
                <a:schemeClr val="dk2"/>
              </a:solidFill>
              <a:latin typeface="Google Sans"/>
              <a:ea typeface="Google Sans"/>
              <a:cs typeface="Google Sans"/>
              <a:sym typeface="Google Sans"/>
            </a:endParaRPr>
          </a:p>
        </p:txBody>
      </p:sp>
      <p:pic>
        <p:nvPicPr>
          <p:cNvPr id="2590" name="Google Shape;2590;p205"/>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2591" name="Google Shape;2591;p205"/>
          <p:cNvSpPr/>
          <p:nvPr/>
        </p:nvSpPr>
        <p:spPr>
          <a:xfrm>
            <a:off x="2533313" y="324325"/>
            <a:ext cx="1452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Performance Max</a:t>
            </a:r>
            <a:endParaRPr sz="800">
              <a:solidFill>
                <a:srgbClr val="FFFFFF"/>
              </a:solidFill>
              <a:latin typeface="Google Sans"/>
              <a:ea typeface="Google Sans"/>
              <a:cs typeface="Google Sans"/>
              <a:sym typeface="Google Sans"/>
            </a:endParaRPr>
          </a:p>
        </p:txBody>
      </p:sp>
      <p:sp>
        <p:nvSpPr>
          <p:cNvPr id="2592" name="Google Shape;2592;p205"/>
          <p:cNvSpPr/>
          <p:nvPr/>
        </p:nvSpPr>
        <p:spPr>
          <a:xfrm>
            <a:off x="457925" y="4766125"/>
            <a:ext cx="5409000" cy="159600"/>
          </a:xfrm>
          <a:prstGeom prst="roundRect">
            <a:avLst>
              <a:gd fmla="val 50000" name="adj"/>
            </a:avLst>
          </a:prstGeom>
          <a:solidFill>
            <a:srgbClr val="FEF7E0"/>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 Average uplift in performance based on Google Internal Study - Q4, 2021; Individual results may vary according to campaign details.</a:t>
            </a:r>
            <a:endParaRPr sz="600">
              <a:solidFill>
                <a:schemeClr val="dk1"/>
              </a:solidFill>
              <a:latin typeface="Google Sans"/>
              <a:ea typeface="Google Sans"/>
              <a:cs typeface="Google Sans"/>
              <a:sym typeface="Googl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sp>
        <p:nvSpPr>
          <p:cNvPr id="1879" name="Google Shape;1879;p170"/>
          <p:cNvSpPr/>
          <p:nvPr/>
        </p:nvSpPr>
        <p:spPr>
          <a:xfrm>
            <a:off x="1049725" y="1214500"/>
            <a:ext cx="7098600" cy="3641100"/>
          </a:xfrm>
          <a:prstGeom prst="roundRect">
            <a:avLst>
              <a:gd fmla="val 3666" name="adj"/>
            </a:avLst>
          </a:prstGeom>
          <a:solidFill>
            <a:srgbClr val="FFFFFF"/>
          </a:solidFill>
          <a:ln>
            <a:noFill/>
          </a:ln>
          <a:effectLst>
            <a:outerShdw blurRad="57150"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3C4043"/>
              </a:solidFill>
              <a:latin typeface="Google Sans"/>
              <a:ea typeface="Google Sans"/>
              <a:cs typeface="Google Sans"/>
              <a:sym typeface="Google Sans"/>
            </a:endParaRPr>
          </a:p>
        </p:txBody>
      </p:sp>
      <p:sp>
        <p:nvSpPr>
          <p:cNvPr id="1880" name="Google Shape;1880;p170"/>
          <p:cNvSpPr txBox="1"/>
          <p:nvPr/>
        </p:nvSpPr>
        <p:spPr>
          <a:xfrm>
            <a:off x="25" y="292275"/>
            <a:ext cx="9144000" cy="86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4285F4"/>
                </a:solidFill>
                <a:latin typeface="Google Sans"/>
                <a:ea typeface="Google Sans"/>
                <a:cs typeface="Google Sans"/>
                <a:sym typeface="Google Sans"/>
              </a:rPr>
              <a:t>The world has changed</a:t>
            </a:r>
            <a:r>
              <a:rPr lang="en" sz="2400">
                <a:solidFill>
                  <a:srgbClr val="4285F4"/>
                </a:solidFill>
                <a:latin typeface="Google Sans"/>
                <a:ea typeface="Google Sans"/>
                <a:cs typeface="Google Sans"/>
                <a:sym typeface="Google Sans"/>
              </a:rPr>
              <a:t>. </a:t>
            </a:r>
            <a:endParaRPr sz="2400">
              <a:solidFill>
                <a:srgbClr val="4285F4"/>
              </a:solidFill>
              <a:latin typeface="Google Sans"/>
              <a:ea typeface="Google Sans"/>
              <a:cs typeface="Google Sans"/>
              <a:sym typeface="Google Sans"/>
            </a:endParaRPr>
          </a:p>
          <a:p>
            <a:pPr indent="0" lvl="0" marL="0" rtl="0" algn="ctr">
              <a:spcBef>
                <a:spcPts val="0"/>
              </a:spcBef>
              <a:spcAft>
                <a:spcPts val="0"/>
              </a:spcAft>
              <a:buNone/>
            </a:pPr>
            <a:r>
              <a:rPr lang="en" sz="1600">
                <a:solidFill>
                  <a:schemeClr val="lt1"/>
                </a:solidFill>
                <a:latin typeface="Google Sans"/>
                <a:ea typeface="Google Sans"/>
                <a:cs typeface="Google Sans"/>
                <a:sym typeface="Google Sans"/>
              </a:rPr>
              <a:t>Consumers have more choice and control than ever before.</a:t>
            </a:r>
            <a:endParaRPr b="1" sz="1700">
              <a:solidFill>
                <a:schemeClr val="lt1"/>
              </a:solidFill>
              <a:latin typeface="Roboto"/>
              <a:ea typeface="Roboto"/>
              <a:cs typeface="Roboto"/>
              <a:sym typeface="Roboto"/>
            </a:endParaRPr>
          </a:p>
          <a:p>
            <a:pPr indent="0" lvl="0" marL="0" rtl="0" algn="ctr">
              <a:lnSpc>
                <a:spcPct val="100000"/>
              </a:lnSpc>
              <a:spcBef>
                <a:spcPts val="0"/>
              </a:spcBef>
              <a:spcAft>
                <a:spcPts val="0"/>
              </a:spcAft>
              <a:buNone/>
            </a:pPr>
            <a:r>
              <a:t/>
            </a:r>
            <a:endParaRPr sz="1500">
              <a:solidFill>
                <a:srgbClr val="3C4043"/>
              </a:solidFill>
              <a:latin typeface="Google Sans"/>
              <a:ea typeface="Google Sans"/>
              <a:cs typeface="Google Sans"/>
              <a:sym typeface="Google Sans"/>
            </a:endParaRPr>
          </a:p>
          <a:p>
            <a:pPr indent="0" lvl="0" marL="0" rtl="0" algn="ctr">
              <a:lnSpc>
                <a:spcPct val="100000"/>
              </a:lnSpc>
              <a:spcBef>
                <a:spcPts val="0"/>
              </a:spcBef>
              <a:spcAft>
                <a:spcPts val="0"/>
              </a:spcAft>
              <a:buNone/>
            </a:pPr>
            <a:r>
              <a:t/>
            </a:r>
            <a:endParaRPr sz="3100">
              <a:solidFill>
                <a:srgbClr val="3C4043"/>
              </a:solidFill>
              <a:latin typeface="Google Sans"/>
              <a:ea typeface="Google Sans"/>
              <a:cs typeface="Google Sans"/>
              <a:sym typeface="Google Sans"/>
            </a:endParaRPr>
          </a:p>
          <a:p>
            <a:pPr indent="0" lvl="0" marL="0" rtl="0" algn="ctr">
              <a:lnSpc>
                <a:spcPct val="100000"/>
              </a:lnSpc>
              <a:spcBef>
                <a:spcPts val="0"/>
              </a:spcBef>
              <a:spcAft>
                <a:spcPts val="0"/>
              </a:spcAft>
              <a:buNone/>
            </a:pPr>
            <a:r>
              <a:t/>
            </a:r>
            <a:endParaRPr sz="3100">
              <a:solidFill>
                <a:srgbClr val="3C4043"/>
              </a:solidFill>
              <a:latin typeface="Google Sans"/>
              <a:ea typeface="Google Sans"/>
              <a:cs typeface="Google Sans"/>
              <a:sym typeface="Google Sans"/>
            </a:endParaRPr>
          </a:p>
        </p:txBody>
      </p:sp>
      <p:sp>
        <p:nvSpPr>
          <p:cNvPr id="1881" name="Google Shape;1881;p170"/>
          <p:cNvSpPr/>
          <p:nvPr/>
        </p:nvSpPr>
        <p:spPr>
          <a:xfrm>
            <a:off x="4651299" y="1214500"/>
            <a:ext cx="3556800" cy="411600"/>
          </a:xfrm>
          <a:prstGeom prst="rect">
            <a:avLst/>
          </a:pr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70"/>
          <p:cNvSpPr/>
          <p:nvPr/>
        </p:nvSpPr>
        <p:spPr>
          <a:xfrm>
            <a:off x="1013573" y="1214500"/>
            <a:ext cx="3533400" cy="411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70"/>
          <p:cNvSpPr/>
          <p:nvPr/>
        </p:nvSpPr>
        <p:spPr>
          <a:xfrm rot="10800000">
            <a:off x="7877471" y="1721557"/>
            <a:ext cx="172200" cy="172200"/>
          </a:xfrm>
          <a:prstGeom prst="rtTriangle">
            <a:avLst/>
          </a:prstGeom>
          <a:solidFill>
            <a:srgbClr val="519B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884" name="Google Shape;1884;p170"/>
          <p:cNvSpPr/>
          <p:nvPr/>
        </p:nvSpPr>
        <p:spPr>
          <a:xfrm rot="179823">
            <a:off x="1181775" y="4581892"/>
            <a:ext cx="172135" cy="172135"/>
          </a:xfrm>
          <a:prstGeom prst="rtTriangle">
            <a:avLst/>
          </a:prstGeom>
          <a:solidFill>
            <a:srgbClr val="3C40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70"/>
          <p:cNvSpPr txBox="1"/>
          <p:nvPr/>
        </p:nvSpPr>
        <p:spPr>
          <a:xfrm>
            <a:off x="3014087" y="1146930"/>
            <a:ext cx="1007400" cy="30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latin typeface="Google Sans"/>
                <a:ea typeface="Google Sans"/>
                <a:cs typeface="Google Sans"/>
                <a:sym typeface="Google Sans"/>
              </a:rPr>
              <a:t>Then</a:t>
            </a:r>
            <a:endParaRPr sz="2400">
              <a:solidFill>
                <a:srgbClr val="FFFFFF"/>
              </a:solidFill>
              <a:latin typeface="Google Sans"/>
              <a:ea typeface="Google Sans"/>
              <a:cs typeface="Google Sans"/>
              <a:sym typeface="Google Sans"/>
            </a:endParaRPr>
          </a:p>
        </p:txBody>
      </p:sp>
      <p:sp>
        <p:nvSpPr>
          <p:cNvPr id="1886" name="Google Shape;1886;p170"/>
          <p:cNvSpPr txBox="1"/>
          <p:nvPr/>
        </p:nvSpPr>
        <p:spPr>
          <a:xfrm>
            <a:off x="4999823" y="1146930"/>
            <a:ext cx="1007400" cy="30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4285F4"/>
                </a:solidFill>
                <a:latin typeface="Google Sans"/>
                <a:ea typeface="Google Sans"/>
                <a:cs typeface="Google Sans"/>
                <a:sym typeface="Google Sans"/>
              </a:rPr>
              <a:t>Now</a:t>
            </a:r>
            <a:endParaRPr sz="2400">
              <a:solidFill>
                <a:srgbClr val="4285F4"/>
              </a:solidFill>
              <a:latin typeface="Google Sans"/>
              <a:ea typeface="Google Sans"/>
              <a:cs typeface="Google Sans"/>
              <a:sym typeface="Google Sans"/>
            </a:endParaRPr>
          </a:p>
        </p:txBody>
      </p:sp>
      <p:pic>
        <p:nvPicPr>
          <p:cNvPr id="1887" name="Google Shape;1887;p170"/>
          <p:cNvPicPr preferRelativeResize="0"/>
          <p:nvPr/>
        </p:nvPicPr>
        <p:blipFill>
          <a:blip r:embed="rId3">
            <a:alphaModFix/>
          </a:blip>
          <a:stretch>
            <a:fillRect/>
          </a:stretch>
        </p:blipFill>
        <p:spPr>
          <a:xfrm>
            <a:off x="4021468" y="1351845"/>
            <a:ext cx="1016700" cy="211825"/>
          </a:xfrm>
          <a:prstGeom prst="rect">
            <a:avLst/>
          </a:prstGeom>
          <a:noFill/>
          <a:ln>
            <a:noFill/>
          </a:ln>
        </p:spPr>
      </p:pic>
      <p:sp>
        <p:nvSpPr>
          <p:cNvPr id="1888" name="Google Shape;1888;p170"/>
          <p:cNvSpPr txBox="1"/>
          <p:nvPr/>
        </p:nvSpPr>
        <p:spPr>
          <a:xfrm>
            <a:off x="6510307" y="-76207"/>
            <a:ext cx="3716100" cy="5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3C4043"/>
              </a:solidFill>
              <a:latin typeface="Roboto"/>
              <a:ea typeface="Roboto"/>
              <a:cs typeface="Roboto"/>
              <a:sym typeface="Roboto"/>
            </a:endParaRPr>
          </a:p>
        </p:txBody>
      </p:sp>
      <p:pic>
        <p:nvPicPr>
          <p:cNvPr id="1889" name="Google Shape;1889;p170"/>
          <p:cNvPicPr preferRelativeResize="0"/>
          <p:nvPr/>
        </p:nvPicPr>
        <p:blipFill rotWithShape="1">
          <a:blip r:embed="rId4">
            <a:alphaModFix/>
          </a:blip>
          <a:srcRect b="44554" l="0" r="50290" t="24810"/>
          <a:stretch/>
        </p:blipFill>
        <p:spPr>
          <a:xfrm>
            <a:off x="4916375" y="3500975"/>
            <a:ext cx="2907525" cy="1008575"/>
          </a:xfrm>
          <a:prstGeom prst="rect">
            <a:avLst/>
          </a:prstGeom>
          <a:noFill/>
          <a:ln>
            <a:noFill/>
          </a:ln>
        </p:spPr>
      </p:pic>
      <p:pic>
        <p:nvPicPr>
          <p:cNvPr id="1890" name="Google Shape;1890;p170"/>
          <p:cNvPicPr preferRelativeResize="0"/>
          <p:nvPr/>
        </p:nvPicPr>
        <p:blipFill rotWithShape="1">
          <a:blip r:embed="rId5">
            <a:alphaModFix/>
          </a:blip>
          <a:srcRect b="47320" l="0" r="44143" t="13591"/>
          <a:stretch/>
        </p:blipFill>
        <p:spPr>
          <a:xfrm>
            <a:off x="1090775" y="1757225"/>
            <a:ext cx="3139550" cy="1236575"/>
          </a:xfrm>
          <a:prstGeom prst="rect">
            <a:avLst/>
          </a:prstGeom>
          <a:noFill/>
          <a:ln>
            <a:noFill/>
          </a:ln>
        </p:spPr>
      </p:pic>
      <p:pic>
        <p:nvPicPr>
          <p:cNvPr id="1891" name="Google Shape;1891;p170"/>
          <p:cNvPicPr preferRelativeResize="0"/>
          <p:nvPr/>
        </p:nvPicPr>
        <p:blipFill rotWithShape="1">
          <a:blip r:embed="rId5">
            <a:alphaModFix/>
          </a:blip>
          <a:srcRect b="11202" l="37222" r="-88" t="39773"/>
          <a:stretch/>
        </p:blipFill>
        <p:spPr>
          <a:xfrm>
            <a:off x="1380466" y="3300200"/>
            <a:ext cx="2560171" cy="1123725"/>
          </a:xfrm>
          <a:prstGeom prst="rect">
            <a:avLst/>
          </a:prstGeom>
          <a:noFill/>
          <a:ln>
            <a:noFill/>
          </a:ln>
        </p:spPr>
      </p:pic>
      <p:pic>
        <p:nvPicPr>
          <p:cNvPr id="1892" name="Google Shape;1892;p170"/>
          <p:cNvPicPr preferRelativeResize="0"/>
          <p:nvPr/>
        </p:nvPicPr>
        <p:blipFill rotWithShape="1">
          <a:blip r:embed="rId4">
            <a:alphaModFix/>
          </a:blip>
          <a:srcRect b="6332" l="37637" r="-502" t="29577"/>
          <a:stretch/>
        </p:blipFill>
        <p:spPr>
          <a:xfrm>
            <a:off x="5090460" y="1865525"/>
            <a:ext cx="2678489" cy="1537050"/>
          </a:xfrm>
          <a:prstGeom prst="rect">
            <a:avLst/>
          </a:prstGeom>
          <a:noFill/>
          <a:ln>
            <a:noFill/>
          </a:ln>
        </p:spPr>
      </p:pic>
      <p:sp>
        <p:nvSpPr>
          <p:cNvPr id="1893" name="Google Shape;1893;p170"/>
          <p:cNvSpPr/>
          <p:nvPr/>
        </p:nvSpPr>
        <p:spPr>
          <a:xfrm>
            <a:off x="4741350" y="1832150"/>
            <a:ext cx="9243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894" name="Google Shape;1894;p170"/>
          <p:cNvSpPr/>
          <p:nvPr/>
        </p:nvSpPr>
        <p:spPr>
          <a:xfrm>
            <a:off x="1288325" y="3124925"/>
            <a:ext cx="9243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5" name="Google Shape;1895;p170"/>
          <p:cNvGrpSpPr/>
          <p:nvPr/>
        </p:nvGrpSpPr>
        <p:grpSpPr>
          <a:xfrm>
            <a:off x="8469122" y="4803781"/>
            <a:ext cx="420491" cy="137010"/>
            <a:chOff x="0" y="0"/>
            <a:chExt cx="2077525" cy="676925"/>
          </a:xfrm>
        </p:grpSpPr>
        <p:sp>
          <p:nvSpPr>
            <p:cNvPr id="1896" name="Google Shape;1896;p17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97" name="Google Shape;1897;p17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98" name="Google Shape;1898;p17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899" name="Google Shape;1899;p17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900" name="Google Shape;1900;p17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901" name="Google Shape;1901;p17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6" name="Shape 2596"/>
        <p:cNvGrpSpPr/>
        <p:nvPr/>
      </p:nvGrpSpPr>
      <p:grpSpPr>
        <a:xfrm>
          <a:off x="0" y="0"/>
          <a:ext cx="0" cy="0"/>
          <a:chOff x="0" y="0"/>
          <a:chExt cx="0" cy="0"/>
        </a:xfrm>
      </p:grpSpPr>
      <p:sp>
        <p:nvSpPr>
          <p:cNvPr id="2597" name="Google Shape;2597;p206"/>
          <p:cNvSpPr txBox="1"/>
          <p:nvPr>
            <p:ph type="title"/>
          </p:nvPr>
        </p:nvSpPr>
        <p:spPr>
          <a:xfrm>
            <a:off x="457200" y="687576"/>
            <a:ext cx="4000800" cy="913200"/>
          </a:xfrm>
          <a:prstGeom prst="rect">
            <a:avLst/>
          </a:prstGeom>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a:t>What’s different About Performance Max?</a:t>
            </a:r>
            <a:endParaRPr/>
          </a:p>
          <a:p>
            <a:pPr indent="0" lvl="0" marL="0" rtl="0" algn="l">
              <a:spcBef>
                <a:spcPts val="0"/>
              </a:spcBef>
              <a:spcAft>
                <a:spcPts val="0"/>
              </a:spcAft>
              <a:buNone/>
            </a:pPr>
            <a:r>
              <a:t/>
            </a:r>
            <a:endParaRPr/>
          </a:p>
        </p:txBody>
      </p:sp>
      <p:sp>
        <p:nvSpPr>
          <p:cNvPr id="2598" name="Google Shape;2598;p206"/>
          <p:cNvSpPr txBox="1"/>
          <p:nvPr/>
        </p:nvSpPr>
        <p:spPr>
          <a:xfrm>
            <a:off x="1649275" y="1785550"/>
            <a:ext cx="2808600" cy="64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accent3"/>
                </a:solidFill>
                <a:latin typeface="Google Sans"/>
                <a:ea typeface="Google Sans"/>
                <a:cs typeface="Google Sans"/>
                <a:sym typeface="Google Sans"/>
              </a:rPr>
              <a:t>Single goal-based campaign</a:t>
            </a:r>
            <a:r>
              <a:rPr lang="en" sz="1000">
                <a:solidFill>
                  <a:srgbClr val="4285F4"/>
                </a:solidFill>
                <a:latin typeface="Google Sans"/>
                <a:ea typeface="Google Sans"/>
                <a:cs typeface="Google Sans"/>
                <a:sym typeface="Google Sans"/>
              </a:rPr>
              <a:t> </a:t>
            </a:r>
            <a:r>
              <a:rPr lang="en" sz="1000">
                <a:solidFill>
                  <a:srgbClr val="595959"/>
                </a:solidFill>
                <a:latin typeface="Google Sans"/>
                <a:ea typeface="Google Sans"/>
                <a:cs typeface="Google Sans"/>
                <a:sym typeface="Google Sans"/>
              </a:rPr>
              <a:t>t</a:t>
            </a:r>
            <a:r>
              <a:rPr lang="en" sz="1000">
                <a:solidFill>
                  <a:schemeClr val="lt1"/>
                </a:solidFill>
                <a:latin typeface="Google Sans"/>
                <a:ea typeface="Google Sans"/>
                <a:cs typeface="Google Sans"/>
                <a:sym typeface="Google Sans"/>
              </a:rPr>
              <a:t>hat</a:t>
            </a:r>
            <a:r>
              <a:rPr lang="en" sz="1000">
                <a:solidFill>
                  <a:schemeClr val="lt1"/>
                </a:solidFill>
                <a:latin typeface="Google Sans"/>
                <a:ea typeface="Google Sans"/>
                <a:cs typeface="Google Sans"/>
                <a:sym typeface="Google Sans"/>
              </a:rPr>
              <a:t> focuses on achieving the performance goals with automation and machine learning</a:t>
            </a:r>
            <a:endParaRPr b="1" sz="1000">
              <a:solidFill>
                <a:schemeClr val="lt1"/>
              </a:solidFill>
              <a:latin typeface="Google Sans"/>
              <a:ea typeface="Google Sans"/>
              <a:cs typeface="Google Sans"/>
              <a:sym typeface="Google Sans"/>
            </a:endParaRPr>
          </a:p>
        </p:txBody>
      </p:sp>
      <p:sp>
        <p:nvSpPr>
          <p:cNvPr id="2599" name="Google Shape;2599;p206"/>
          <p:cNvSpPr txBox="1"/>
          <p:nvPr/>
        </p:nvSpPr>
        <p:spPr>
          <a:xfrm>
            <a:off x="1640850" y="2842725"/>
            <a:ext cx="3045300" cy="64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accent3"/>
                </a:solidFill>
                <a:latin typeface="Google Sans"/>
                <a:ea typeface="Google Sans"/>
                <a:cs typeface="Google Sans"/>
                <a:sym typeface="Google Sans"/>
              </a:rPr>
              <a:t>Path-to-purchase-aware</a:t>
            </a:r>
            <a:r>
              <a:rPr lang="en" sz="1000">
                <a:solidFill>
                  <a:schemeClr val="dk2"/>
                </a:solidFill>
                <a:latin typeface="Google Sans"/>
                <a:ea typeface="Google Sans"/>
                <a:cs typeface="Google Sans"/>
                <a:sym typeface="Google Sans"/>
              </a:rPr>
              <a:t> </a:t>
            </a:r>
            <a:r>
              <a:rPr lang="en" sz="1000">
                <a:solidFill>
                  <a:schemeClr val="lt1"/>
                </a:solidFill>
                <a:latin typeface="Google Sans"/>
                <a:ea typeface="Google Sans"/>
                <a:cs typeface="Google Sans"/>
                <a:sym typeface="Google Sans"/>
              </a:rPr>
              <a:t>using data-driven attribution, so the right ad can be served at the right time according to your marketing objective</a:t>
            </a:r>
            <a:endParaRPr sz="1000">
              <a:solidFill>
                <a:schemeClr val="lt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2"/>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accent2"/>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b="1" sz="1000">
              <a:solidFill>
                <a:srgbClr val="4285F4"/>
              </a:solidFill>
              <a:latin typeface="Google Sans"/>
              <a:ea typeface="Google Sans"/>
              <a:cs typeface="Google Sans"/>
              <a:sym typeface="Google Sans"/>
            </a:endParaRPr>
          </a:p>
        </p:txBody>
      </p:sp>
      <p:sp>
        <p:nvSpPr>
          <p:cNvPr id="2600" name="Google Shape;2600;p206"/>
          <p:cNvSpPr txBox="1"/>
          <p:nvPr/>
        </p:nvSpPr>
        <p:spPr>
          <a:xfrm>
            <a:off x="1647738" y="3899900"/>
            <a:ext cx="3282900" cy="64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accent3"/>
                </a:solidFill>
                <a:latin typeface="Google Sans"/>
                <a:ea typeface="Google Sans"/>
                <a:cs typeface="Google Sans"/>
                <a:sym typeface="Google Sans"/>
              </a:rPr>
              <a:t>Always serve on the best inventory</a:t>
            </a:r>
            <a:r>
              <a:rPr lang="en" sz="1000">
                <a:solidFill>
                  <a:schemeClr val="dk2"/>
                </a:solidFill>
                <a:latin typeface="Google Sans"/>
                <a:ea typeface="Google Sans"/>
                <a:cs typeface="Google Sans"/>
                <a:sym typeface="Google Sans"/>
              </a:rPr>
              <a:t> </a:t>
            </a:r>
            <a:r>
              <a:rPr lang="en" sz="1000">
                <a:solidFill>
                  <a:schemeClr val="lt1"/>
                </a:solidFill>
                <a:latin typeface="Google Sans"/>
                <a:ea typeface="Google Sans"/>
                <a:cs typeface="Google Sans"/>
                <a:sym typeface="Google Sans"/>
              </a:rPr>
              <a:t>across</a:t>
            </a:r>
            <a:r>
              <a:rPr lang="en" sz="1000">
                <a:solidFill>
                  <a:schemeClr val="dk2"/>
                </a:solidFill>
                <a:latin typeface="Google Sans"/>
                <a:ea typeface="Google Sans"/>
                <a:cs typeface="Google Sans"/>
                <a:sym typeface="Google Sans"/>
              </a:rPr>
              <a:t> </a:t>
            </a:r>
            <a:br>
              <a:rPr lang="en" sz="1000">
                <a:solidFill>
                  <a:schemeClr val="dk2"/>
                </a:solidFill>
                <a:latin typeface="Google Sans"/>
                <a:ea typeface="Google Sans"/>
                <a:cs typeface="Google Sans"/>
                <a:sym typeface="Google Sans"/>
              </a:rPr>
            </a:br>
            <a:r>
              <a:rPr b="1" lang="en" sz="1000">
                <a:solidFill>
                  <a:schemeClr val="accent3"/>
                </a:solidFill>
                <a:latin typeface="Google Sans"/>
                <a:ea typeface="Google Sans"/>
                <a:cs typeface="Google Sans"/>
                <a:sym typeface="Google Sans"/>
              </a:rPr>
              <a:t>all Google channels</a:t>
            </a:r>
            <a:r>
              <a:rPr b="1" lang="en" sz="1000">
                <a:solidFill>
                  <a:schemeClr val="accent1"/>
                </a:solidFill>
                <a:latin typeface="Google Sans"/>
                <a:ea typeface="Google Sans"/>
                <a:cs typeface="Google Sans"/>
                <a:sym typeface="Google Sans"/>
              </a:rPr>
              <a:t> </a:t>
            </a:r>
            <a:r>
              <a:rPr lang="en" sz="1000">
                <a:solidFill>
                  <a:schemeClr val="lt1"/>
                </a:solidFill>
                <a:latin typeface="Google Sans"/>
                <a:ea typeface="Google Sans"/>
                <a:cs typeface="Google Sans"/>
                <a:sym typeface="Google Sans"/>
              </a:rPr>
              <a:t>to automatically target customers where you can efficiently scale</a:t>
            </a:r>
            <a:endParaRPr b="1" sz="1000">
              <a:solidFill>
                <a:schemeClr val="lt1"/>
              </a:solidFill>
              <a:latin typeface="Google Sans"/>
              <a:ea typeface="Google Sans"/>
              <a:cs typeface="Google Sans"/>
              <a:sym typeface="Google Sans"/>
            </a:endParaRPr>
          </a:p>
        </p:txBody>
      </p:sp>
      <p:sp>
        <p:nvSpPr>
          <p:cNvPr id="2601" name="Google Shape;2601;p206"/>
          <p:cNvSpPr/>
          <p:nvPr/>
        </p:nvSpPr>
        <p:spPr>
          <a:xfrm rot="-5400000">
            <a:off x="5397875" y="1070100"/>
            <a:ext cx="3282900" cy="3282900"/>
          </a:xfrm>
          <a:prstGeom prst="flowChartDelay">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2" name="Google Shape;2602;p206"/>
          <p:cNvPicPr preferRelativeResize="0"/>
          <p:nvPr/>
        </p:nvPicPr>
        <p:blipFill rotWithShape="1">
          <a:blip r:embed="rId3">
            <a:alphaModFix/>
          </a:blip>
          <a:srcRect b="6282" l="32042" r="26643" t="23045"/>
          <a:stretch/>
        </p:blipFill>
        <p:spPr>
          <a:xfrm>
            <a:off x="5397875" y="610050"/>
            <a:ext cx="3282898" cy="3742949"/>
          </a:xfrm>
          <a:prstGeom prst="rect">
            <a:avLst/>
          </a:prstGeom>
          <a:noFill/>
          <a:ln>
            <a:noFill/>
          </a:ln>
        </p:spPr>
      </p:pic>
      <p:cxnSp>
        <p:nvCxnSpPr>
          <p:cNvPr id="2603" name="Google Shape;2603;p206"/>
          <p:cNvCxnSpPr/>
          <p:nvPr/>
        </p:nvCxnSpPr>
        <p:spPr>
          <a:xfrm>
            <a:off x="1635500" y="1889063"/>
            <a:ext cx="0" cy="483600"/>
          </a:xfrm>
          <a:prstGeom prst="straightConnector1">
            <a:avLst/>
          </a:prstGeom>
          <a:noFill/>
          <a:ln cap="flat" cmpd="sng" w="9525">
            <a:solidFill>
              <a:schemeClr val="accent3"/>
            </a:solidFill>
            <a:prstDash val="solid"/>
            <a:round/>
            <a:headEnd len="med" w="med" type="none"/>
            <a:tailEnd len="med" w="med" type="none"/>
          </a:ln>
        </p:spPr>
      </p:cxnSp>
      <p:pic>
        <p:nvPicPr>
          <p:cNvPr id="2604" name="Google Shape;2604;p206"/>
          <p:cNvPicPr preferRelativeResize="0"/>
          <p:nvPr/>
        </p:nvPicPr>
        <p:blipFill rotWithShape="1">
          <a:blip r:embed="rId4">
            <a:alphaModFix/>
          </a:blip>
          <a:srcRect b="0" l="19" r="29" t="0"/>
          <a:stretch/>
        </p:blipFill>
        <p:spPr>
          <a:xfrm>
            <a:off x="374681" y="1676850"/>
            <a:ext cx="971100" cy="971102"/>
          </a:xfrm>
          <a:prstGeom prst="rect">
            <a:avLst/>
          </a:prstGeom>
          <a:noFill/>
          <a:ln>
            <a:noFill/>
          </a:ln>
        </p:spPr>
      </p:pic>
      <p:pic>
        <p:nvPicPr>
          <p:cNvPr id="2605" name="Google Shape;2605;p206"/>
          <p:cNvPicPr preferRelativeResize="0"/>
          <p:nvPr/>
        </p:nvPicPr>
        <p:blipFill rotWithShape="1">
          <a:blip r:embed="rId5">
            <a:alphaModFix/>
          </a:blip>
          <a:srcRect b="0" l="19" r="29" t="0"/>
          <a:stretch/>
        </p:blipFill>
        <p:spPr>
          <a:xfrm>
            <a:off x="374681" y="2687175"/>
            <a:ext cx="971100" cy="971102"/>
          </a:xfrm>
          <a:prstGeom prst="rect">
            <a:avLst/>
          </a:prstGeom>
          <a:noFill/>
          <a:ln>
            <a:noFill/>
          </a:ln>
        </p:spPr>
      </p:pic>
      <p:pic>
        <p:nvPicPr>
          <p:cNvPr id="2606" name="Google Shape;2606;p206"/>
          <p:cNvPicPr preferRelativeResize="0"/>
          <p:nvPr/>
        </p:nvPicPr>
        <p:blipFill rotWithShape="1">
          <a:blip r:embed="rId6">
            <a:alphaModFix/>
          </a:blip>
          <a:srcRect b="0" l="0" r="0" t="0"/>
          <a:stretch/>
        </p:blipFill>
        <p:spPr>
          <a:xfrm>
            <a:off x="450881" y="3697500"/>
            <a:ext cx="971100" cy="971100"/>
          </a:xfrm>
          <a:prstGeom prst="rect">
            <a:avLst/>
          </a:prstGeom>
          <a:noFill/>
          <a:ln>
            <a:noFill/>
          </a:ln>
        </p:spPr>
      </p:pic>
      <p:sp>
        <p:nvSpPr>
          <p:cNvPr id="2607" name="Google Shape;2607;p206"/>
          <p:cNvSpPr/>
          <p:nvPr/>
        </p:nvSpPr>
        <p:spPr>
          <a:xfrm>
            <a:off x="2533313" y="324325"/>
            <a:ext cx="1452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Performance Max</a:t>
            </a:r>
            <a:endParaRPr sz="800">
              <a:solidFill>
                <a:srgbClr val="FFFFFF"/>
              </a:solidFill>
              <a:latin typeface="Google Sans"/>
              <a:ea typeface="Google Sans"/>
              <a:cs typeface="Google Sans"/>
              <a:sym typeface="Google Sans"/>
            </a:endParaRPr>
          </a:p>
        </p:txBody>
      </p:sp>
      <p:cxnSp>
        <p:nvCxnSpPr>
          <p:cNvPr id="2608" name="Google Shape;2608;p206"/>
          <p:cNvCxnSpPr/>
          <p:nvPr/>
        </p:nvCxnSpPr>
        <p:spPr>
          <a:xfrm>
            <a:off x="1635500" y="2966350"/>
            <a:ext cx="0" cy="483600"/>
          </a:xfrm>
          <a:prstGeom prst="straightConnector1">
            <a:avLst/>
          </a:prstGeom>
          <a:noFill/>
          <a:ln cap="flat" cmpd="sng" w="9525">
            <a:solidFill>
              <a:schemeClr val="accent3"/>
            </a:solidFill>
            <a:prstDash val="solid"/>
            <a:round/>
            <a:headEnd len="med" w="med" type="none"/>
            <a:tailEnd len="med" w="med" type="none"/>
          </a:ln>
        </p:spPr>
      </p:cxnSp>
      <p:cxnSp>
        <p:nvCxnSpPr>
          <p:cNvPr id="2609" name="Google Shape;2609;p206"/>
          <p:cNvCxnSpPr/>
          <p:nvPr/>
        </p:nvCxnSpPr>
        <p:spPr>
          <a:xfrm>
            <a:off x="1635500" y="4034475"/>
            <a:ext cx="0" cy="483600"/>
          </a:xfrm>
          <a:prstGeom prst="straightConnector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3" name="Shape 2613"/>
        <p:cNvGrpSpPr/>
        <p:nvPr/>
      </p:nvGrpSpPr>
      <p:grpSpPr>
        <a:xfrm>
          <a:off x="0" y="0"/>
          <a:ext cx="0" cy="0"/>
          <a:chOff x="0" y="0"/>
          <a:chExt cx="0" cy="0"/>
        </a:xfrm>
      </p:grpSpPr>
      <p:pic>
        <p:nvPicPr>
          <p:cNvPr id="2614" name="Google Shape;2614;p207"/>
          <p:cNvPicPr preferRelativeResize="0"/>
          <p:nvPr/>
        </p:nvPicPr>
        <p:blipFill rotWithShape="1">
          <a:blip r:embed="rId3">
            <a:alphaModFix/>
          </a:blip>
          <a:srcRect b="5669" l="2043" r="81900" t="0"/>
          <a:stretch/>
        </p:blipFill>
        <p:spPr>
          <a:xfrm>
            <a:off x="457200" y="1144102"/>
            <a:ext cx="1108800" cy="3257100"/>
          </a:xfrm>
          <a:prstGeom prst="roundRect">
            <a:avLst>
              <a:gd fmla="val 0" name="adj"/>
            </a:avLst>
          </a:prstGeom>
          <a:noFill/>
          <a:ln>
            <a:noFill/>
          </a:ln>
        </p:spPr>
      </p:pic>
      <p:pic>
        <p:nvPicPr>
          <p:cNvPr id="2615" name="Google Shape;2615;p207"/>
          <p:cNvPicPr preferRelativeResize="0"/>
          <p:nvPr/>
        </p:nvPicPr>
        <p:blipFill rotWithShape="1">
          <a:blip r:embed="rId3">
            <a:alphaModFix/>
          </a:blip>
          <a:srcRect b="5669" l="82237" r="1706" t="0"/>
          <a:stretch/>
        </p:blipFill>
        <p:spPr>
          <a:xfrm>
            <a:off x="7098885" y="1144102"/>
            <a:ext cx="1108800" cy="3257100"/>
          </a:xfrm>
          <a:prstGeom prst="roundRect">
            <a:avLst>
              <a:gd fmla="val 0" name="adj"/>
            </a:avLst>
          </a:prstGeom>
          <a:noFill/>
          <a:ln>
            <a:noFill/>
          </a:ln>
        </p:spPr>
      </p:pic>
      <p:pic>
        <p:nvPicPr>
          <p:cNvPr id="2616" name="Google Shape;2616;p207"/>
          <p:cNvPicPr preferRelativeResize="0"/>
          <p:nvPr/>
        </p:nvPicPr>
        <p:blipFill rotWithShape="1">
          <a:blip r:embed="rId3">
            <a:alphaModFix/>
          </a:blip>
          <a:srcRect b="5669" l="18235" r="65708" t="0"/>
          <a:stretch/>
        </p:blipFill>
        <p:spPr>
          <a:xfrm>
            <a:off x="1785537" y="1144102"/>
            <a:ext cx="1108800" cy="3257100"/>
          </a:xfrm>
          <a:prstGeom prst="roundRect">
            <a:avLst>
              <a:gd fmla="val 0" name="adj"/>
            </a:avLst>
          </a:prstGeom>
          <a:noFill/>
          <a:ln>
            <a:noFill/>
          </a:ln>
        </p:spPr>
      </p:pic>
      <p:pic>
        <p:nvPicPr>
          <p:cNvPr id="2617" name="Google Shape;2617;p207"/>
          <p:cNvPicPr preferRelativeResize="0"/>
          <p:nvPr/>
        </p:nvPicPr>
        <p:blipFill rotWithShape="1">
          <a:blip r:embed="rId3">
            <a:alphaModFix/>
          </a:blip>
          <a:srcRect b="5669" l="34206" r="49738" t="0"/>
          <a:stretch/>
        </p:blipFill>
        <p:spPr>
          <a:xfrm>
            <a:off x="3113874" y="1144102"/>
            <a:ext cx="1108800" cy="3257100"/>
          </a:xfrm>
          <a:prstGeom prst="roundRect">
            <a:avLst>
              <a:gd fmla="val 0" name="adj"/>
            </a:avLst>
          </a:prstGeom>
          <a:noFill/>
          <a:ln>
            <a:noFill/>
          </a:ln>
        </p:spPr>
      </p:pic>
      <p:pic>
        <p:nvPicPr>
          <p:cNvPr id="2618" name="Google Shape;2618;p207"/>
          <p:cNvPicPr preferRelativeResize="0"/>
          <p:nvPr/>
        </p:nvPicPr>
        <p:blipFill rotWithShape="1">
          <a:blip r:embed="rId3">
            <a:alphaModFix/>
          </a:blip>
          <a:srcRect b="5669" l="50253" r="33690" t="0"/>
          <a:stretch/>
        </p:blipFill>
        <p:spPr>
          <a:xfrm>
            <a:off x="4442211" y="1144102"/>
            <a:ext cx="1108800" cy="3257100"/>
          </a:xfrm>
          <a:prstGeom prst="roundRect">
            <a:avLst>
              <a:gd fmla="val 0" name="adj"/>
            </a:avLst>
          </a:prstGeom>
          <a:noFill/>
          <a:ln>
            <a:noFill/>
          </a:ln>
        </p:spPr>
      </p:pic>
      <p:pic>
        <p:nvPicPr>
          <p:cNvPr id="2619" name="Google Shape;2619;p207"/>
          <p:cNvPicPr preferRelativeResize="0"/>
          <p:nvPr/>
        </p:nvPicPr>
        <p:blipFill rotWithShape="1">
          <a:blip r:embed="rId3">
            <a:alphaModFix/>
          </a:blip>
          <a:srcRect b="5669" l="66402" r="17542" t="0"/>
          <a:stretch/>
        </p:blipFill>
        <p:spPr>
          <a:xfrm>
            <a:off x="5770548" y="1144102"/>
            <a:ext cx="1108800" cy="3257100"/>
          </a:xfrm>
          <a:prstGeom prst="roundRect">
            <a:avLst>
              <a:gd fmla="val 0" name="adj"/>
            </a:avLst>
          </a:prstGeom>
          <a:noFill/>
          <a:ln>
            <a:noFill/>
          </a:ln>
        </p:spPr>
      </p:pic>
      <p:sp>
        <p:nvSpPr>
          <p:cNvPr id="2620" name="Google Shape;2620;p207"/>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Drive more conversions across channels</a:t>
            </a:r>
            <a:endParaRPr/>
          </a:p>
        </p:txBody>
      </p:sp>
      <p:sp>
        <p:nvSpPr>
          <p:cNvPr id="2621" name="Google Shape;2621;p207"/>
          <p:cNvSpPr/>
          <p:nvPr/>
        </p:nvSpPr>
        <p:spPr>
          <a:xfrm>
            <a:off x="2533313" y="324325"/>
            <a:ext cx="1452300" cy="159600"/>
          </a:xfrm>
          <a:prstGeom prst="roundRect">
            <a:avLst>
              <a:gd fmla="val 50000" name="adj"/>
            </a:avLst>
          </a:prstGeom>
          <a:solidFill>
            <a:schemeClr val="accent3"/>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Performance Max</a:t>
            </a:r>
            <a:endParaRPr sz="800">
              <a:solidFill>
                <a:srgbClr val="FFFFFF"/>
              </a:solidFill>
              <a:latin typeface="Google Sans"/>
              <a:ea typeface="Google Sans"/>
              <a:cs typeface="Google Sans"/>
              <a:sym typeface="Google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5" name="Shape 2625"/>
        <p:cNvGrpSpPr/>
        <p:nvPr/>
      </p:nvGrpSpPr>
      <p:grpSpPr>
        <a:xfrm>
          <a:off x="0" y="0"/>
          <a:ext cx="0" cy="0"/>
          <a:chOff x="0" y="0"/>
          <a:chExt cx="0" cy="0"/>
        </a:xfrm>
      </p:grpSpPr>
      <p:sp>
        <p:nvSpPr>
          <p:cNvPr id="2626" name="Google Shape;2626;p208"/>
          <p:cNvSpPr/>
          <p:nvPr/>
        </p:nvSpPr>
        <p:spPr>
          <a:xfrm>
            <a:off x="247901" y="1351950"/>
            <a:ext cx="4541400" cy="1558200"/>
          </a:xfrm>
          <a:prstGeom prst="rect">
            <a:avLst/>
          </a:prstGeom>
          <a:noFill/>
          <a:ln>
            <a:noFill/>
          </a:ln>
        </p:spPr>
        <p:txBody>
          <a:bodyPr anchorCtr="0" anchor="b" bIns="19050" lIns="19050" spcFirstLastPara="1" rIns="19050" wrap="square" tIns="19050">
            <a:noAutofit/>
          </a:bodyPr>
          <a:lstStyle/>
          <a:p>
            <a:pPr indent="0" lvl="0" marL="0" rtl="0" algn="l">
              <a:lnSpc>
                <a:spcPct val="100000"/>
              </a:lnSpc>
              <a:spcBef>
                <a:spcPts val="0"/>
              </a:spcBef>
              <a:spcAft>
                <a:spcPts val="0"/>
              </a:spcAft>
              <a:buNone/>
            </a:pPr>
            <a:r>
              <a:rPr b="1" lang="en" sz="5500">
                <a:solidFill>
                  <a:srgbClr val="3C4043"/>
                </a:solidFill>
                <a:latin typeface="YouTube Sans"/>
                <a:ea typeface="YouTube Sans"/>
                <a:cs typeface="YouTube Sans"/>
                <a:sym typeface="YouTube Sans"/>
              </a:rPr>
              <a:t>Demand Gen</a:t>
            </a:r>
            <a:endParaRPr b="1" sz="5500">
              <a:solidFill>
                <a:srgbClr val="3C4043"/>
              </a:solidFill>
              <a:latin typeface="YouTube Sans"/>
              <a:ea typeface="YouTube Sans"/>
              <a:cs typeface="YouTube Sans"/>
              <a:sym typeface="YouTube Sans"/>
            </a:endParaRPr>
          </a:p>
          <a:p>
            <a:pPr indent="0" lvl="0" marL="0" rtl="0" algn="l">
              <a:lnSpc>
                <a:spcPct val="100000"/>
              </a:lnSpc>
              <a:spcBef>
                <a:spcPts val="0"/>
              </a:spcBef>
              <a:spcAft>
                <a:spcPts val="0"/>
              </a:spcAft>
              <a:buNone/>
            </a:pPr>
            <a:r>
              <a:rPr b="1" lang="en" sz="5500">
                <a:solidFill>
                  <a:srgbClr val="3C4043"/>
                </a:solidFill>
                <a:latin typeface="YouTube Sans"/>
                <a:ea typeface="YouTube Sans"/>
                <a:cs typeface="YouTube Sans"/>
                <a:sym typeface="YouTube Sans"/>
              </a:rPr>
              <a:t>campaigns</a:t>
            </a:r>
            <a:endParaRPr b="1" sz="5500">
              <a:solidFill>
                <a:srgbClr val="3C4043"/>
              </a:solidFill>
              <a:latin typeface="YouTube Sans"/>
              <a:ea typeface="YouTube Sans"/>
              <a:cs typeface="YouTube Sans"/>
              <a:sym typeface="YouTube Sans"/>
            </a:endParaRPr>
          </a:p>
        </p:txBody>
      </p:sp>
      <p:sp>
        <p:nvSpPr>
          <p:cNvPr id="2627" name="Google Shape;2627;p208"/>
          <p:cNvSpPr/>
          <p:nvPr/>
        </p:nvSpPr>
        <p:spPr>
          <a:xfrm>
            <a:off x="247897" y="836088"/>
            <a:ext cx="4305900" cy="446100"/>
          </a:xfrm>
          <a:prstGeom prst="rect">
            <a:avLst/>
          </a:prstGeom>
          <a:noFill/>
          <a:ln>
            <a:noFill/>
          </a:ln>
        </p:spPr>
        <p:txBody>
          <a:bodyPr anchorCtr="0" anchor="t" bIns="19050" lIns="19050" spcFirstLastPara="1" rIns="19050" wrap="square" tIns="19050">
            <a:noAutofit/>
          </a:bodyPr>
          <a:lstStyle/>
          <a:p>
            <a:pPr indent="0" lvl="0" marL="0" rtl="0" algn="l">
              <a:lnSpc>
                <a:spcPct val="115000"/>
              </a:lnSpc>
              <a:spcBef>
                <a:spcPts val="200"/>
              </a:spcBef>
              <a:spcAft>
                <a:spcPts val="0"/>
              </a:spcAft>
              <a:buNone/>
            </a:pPr>
            <a:r>
              <a:rPr lang="en" sz="2000">
                <a:solidFill>
                  <a:srgbClr val="3C4043"/>
                </a:solidFill>
                <a:latin typeface="YouTube Sans SemiBold"/>
                <a:ea typeface="YouTube Sans SemiBold"/>
                <a:cs typeface="YouTube Sans SemiBold"/>
                <a:sym typeface="YouTube Sans SemiBold"/>
              </a:rPr>
              <a:t>INTRODUCING</a:t>
            </a:r>
            <a:endParaRPr sz="2000">
              <a:solidFill>
                <a:srgbClr val="3C4043"/>
              </a:solidFill>
              <a:latin typeface="YouTube Sans SemiBold"/>
              <a:ea typeface="YouTube Sans SemiBold"/>
              <a:cs typeface="YouTube Sans SemiBold"/>
              <a:sym typeface="YouTube Sans SemiBold"/>
            </a:endParaRPr>
          </a:p>
        </p:txBody>
      </p:sp>
      <p:grpSp>
        <p:nvGrpSpPr>
          <p:cNvPr id="2628" name="Google Shape;2628;p208"/>
          <p:cNvGrpSpPr/>
          <p:nvPr/>
        </p:nvGrpSpPr>
        <p:grpSpPr>
          <a:xfrm>
            <a:off x="879207" y="3180327"/>
            <a:ext cx="548947" cy="383311"/>
            <a:chOff x="266700" y="2571750"/>
            <a:chExt cx="2464961" cy="1717341"/>
          </a:xfrm>
        </p:grpSpPr>
        <p:sp>
          <p:nvSpPr>
            <p:cNvPr id="2629" name="Google Shape;2629;p208"/>
            <p:cNvSpPr/>
            <p:nvPr/>
          </p:nvSpPr>
          <p:spPr>
            <a:xfrm>
              <a:off x="266700" y="2571750"/>
              <a:ext cx="2464961" cy="1717341"/>
            </a:xfrm>
            <a:custGeom>
              <a:rect b="b" l="l" r="r" t="t"/>
              <a:pathLst>
                <a:path extrusionOk="0" h="1717341" w="2464961">
                  <a:moveTo>
                    <a:pt x="2413278" y="267618"/>
                  </a:moveTo>
                  <a:cubicBezTo>
                    <a:pt x="2384527" y="161367"/>
                    <a:pt x="2301137" y="78370"/>
                    <a:pt x="2194382" y="49754"/>
                  </a:cubicBezTo>
                  <a:cubicBezTo>
                    <a:pt x="2003086" y="-450"/>
                    <a:pt x="1232191" y="-450"/>
                    <a:pt x="1232191" y="-450"/>
                  </a:cubicBezTo>
                  <a:cubicBezTo>
                    <a:pt x="1232191" y="-450"/>
                    <a:pt x="461295" y="-450"/>
                    <a:pt x="269047" y="50701"/>
                  </a:cubicBezTo>
                  <a:cubicBezTo>
                    <a:pt x="162597" y="78919"/>
                    <a:pt x="79455" y="161670"/>
                    <a:pt x="51103" y="267618"/>
                  </a:cubicBezTo>
                  <a:cubicBezTo>
                    <a:pt x="-290" y="458961"/>
                    <a:pt x="-290" y="857747"/>
                    <a:pt x="-290" y="857747"/>
                  </a:cubicBezTo>
                  <a:cubicBezTo>
                    <a:pt x="-290" y="857747"/>
                    <a:pt x="-290" y="1257482"/>
                    <a:pt x="52055" y="1448824"/>
                  </a:cubicBezTo>
                  <a:cubicBezTo>
                    <a:pt x="79864" y="1555085"/>
                    <a:pt x="163235" y="1638063"/>
                    <a:pt x="269999" y="1665741"/>
                  </a:cubicBezTo>
                  <a:cubicBezTo>
                    <a:pt x="461295" y="1716892"/>
                    <a:pt x="1232191" y="1716892"/>
                    <a:pt x="1232191" y="1716892"/>
                  </a:cubicBezTo>
                  <a:cubicBezTo>
                    <a:pt x="1232191" y="1716892"/>
                    <a:pt x="2002134" y="1716892"/>
                    <a:pt x="2194382" y="1665741"/>
                  </a:cubicBezTo>
                  <a:cubicBezTo>
                    <a:pt x="2301137" y="1637125"/>
                    <a:pt x="2384527" y="1554128"/>
                    <a:pt x="2413278" y="1447876"/>
                  </a:cubicBezTo>
                  <a:cubicBezTo>
                    <a:pt x="2464671" y="1256535"/>
                    <a:pt x="2464671" y="857747"/>
                    <a:pt x="2464671" y="857747"/>
                  </a:cubicBezTo>
                  <a:cubicBezTo>
                    <a:pt x="2464671" y="857747"/>
                    <a:pt x="2464671" y="458961"/>
                    <a:pt x="2413278" y="267618"/>
                  </a:cubicBezTo>
                  <a:close/>
                </a:path>
              </a:pathLst>
            </a:custGeom>
            <a:solidFill>
              <a:srgbClr val="FF000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2121"/>
                </a:solidFill>
                <a:latin typeface="Calibri"/>
                <a:ea typeface="Calibri"/>
                <a:cs typeface="Calibri"/>
                <a:sym typeface="Calibri"/>
              </a:endParaRPr>
            </a:p>
          </p:txBody>
        </p:sp>
        <p:sp>
          <p:nvSpPr>
            <p:cNvPr id="2630" name="Google Shape;2630;p208"/>
            <p:cNvSpPr/>
            <p:nvPr/>
          </p:nvSpPr>
          <p:spPr>
            <a:xfrm>
              <a:off x="1251732" y="3062419"/>
              <a:ext cx="641460" cy="736003"/>
            </a:xfrm>
            <a:custGeom>
              <a:rect b="b" l="l" r="r" t="t"/>
              <a:pathLst>
                <a:path extrusionOk="0" h="736003" w="641460">
                  <a:moveTo>
                    <a:pt x="0" y="736004"/>
                  </a:moveTo>
                  <a:lnTo>
                    <a:pt x="641461" y="368475"/>
                  </a:lnTo>
                  <a:lnTo>
                    <a:pt x="0" y="0"/>
                  </a:lnTo>
                  <a:lnTo>
                    <a:pt x="0" y="736004"/>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212121"/>
                </a:solidFill>
                <a:latin typeface="Calibri"/>
                <a:ea typeface="Calibri"/>
                <a:cs typeface="Calibri"/>
                <a:sym typeface="Calibri"/>
              </a:endParaRPr>
            </a:p>
          </p:txBody>
        </p:sp>
      </p:grpSp>
      <p:pic>
        <p:nvPicPr>
          <p:cNvPr id="2631" name="Google Shape;2631;p208"/>
          <p:cNvPicPr preferRelativeResize="0"/>
          <p:nvPr/>
        </p:nvPicPr>
        <p:blipFill>
          <a:blip r:embed="rId3">
            <a:alphaModFix/>
          </a:blip>
          <a:stretch>
            <a:fillRect/>
          </a:stretch>
        </p:blipFill>
        <p:spPr>
          <a:xfrm>
            <a:off x="1560725" y="3140925"/>
            <a:ext cx="462075" cy="462100"/>
          </a:xfrm>
          <a:prstGeom prst="rect">
            <a:avLst/>
          </a:prstGeom>
          <a:noFill/>
          <a:ln>
            <a:noFill/>
          </a:ln>
        </p:spPr>
      </p:pic>
      <p:pic>
        <p:nvPicPr>
          <p:cNvPr id="2632" name="Google Shape;2632;p208"/>
          <p:cNvPicPr preferRelativeResize="0"/>
          <p:nvPr/>
        </p:nvPicPr>
        <p:blipFill rotWithShape="1">
          <a:blip r:embed="rId4">
            <a:alphaModFix/>
          </a:blip>
          <a:srcRect b="0" l="12774" r="9897" t="0"/>
          <a:stretch/>
        </p:blipFill>
        <p:spPr>
          <a:xfrm>
            <a:off x="247900" y="3049488"/>
            <a:ext cx="498725" cy="644974"/>
          </a:xfrm>
          <a:prstGeom prst="rect">
            <a:avLst/>
          </a:prstGeom>
          <a:noFill/>
          <a:ln>
            <a:noFill/>
          </a:ln>
        </p:spPr>
      </p:pic>
      <p:pic>
        <p:nvPicPr>
          <p:cNvPr id="2633" name="Google Shape;2633;p208"/>
          <p:cNvPicPr preferRelativeResize="0"/>
          <p:nvPr/>
        </p:nvPicPr>
        <p:blipFill>
          <a:blip r:embed="rId5">
            <a:alphaModFix/>
          </a:blip>
          <a:stretch>
            <a:fillRect/>
          </a:stretch>
        </p:blipFill>
        <p:spPr>
          <a:xfrm>
            <a:off x="2155375" y="3177900"/>
            <a:ext cx="507600" cy="388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7" name="Shape 2637"/>
        <p:cNvGrpSpPr/>
        <p:nvPr/>
      </p:nvGrpSpPr>
      <p:grpSpPr>
        <a:xfrm>
          <a:off x="0" y="0"/>
          <a:ext cx="0" cy="0"/>
          <a:chOff x="0" y="0"/>
          <a:chExt cx="0" cy="0"/>
        </a:xfrm>
      </p:grpSpPr>
      <p:sp>
        <p:nvSpPr>
          <p:cNvPr id="2638" name="Google Shape;2638;p209"/>
          <p:cNvSpPr/>
          <p:nvPr/>
        </p:nvSpPr>
        <p:spPr>
          <a:xfrm>
            <a:off x="7366950" y="1363775"/>
            <a:ext cx="3188400" cy="840300"/>
          </a:xfrm>
          <a:prstGeom prst="roundRect">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09"/>
          <p:cNvSpPr txBox="1"/>
          <p:nvPr>
            <p:ph type="title"/>
          </p:nvPr>
        </p:nvSpPr>
        <p:spPr>
          <a:xfrm>
            <a:off x="221550" y="180475"/>
            <a:ext cx="7454700" cy="492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Find and </a:t>
            </a:r>
            <a:r>
              <a:rPr b="1" lang="en">
                <a:solidFill>
                  <a:schemeClr val="lt2"/>
                </a:solidFill>
                <a:latin typeface="YouTube Sans"/>
                <a:ea typeface="YouTube Sans"/>
                <a:cs typeface="YouTube Sans"/>
                <a:sym typeface="YouTube Sans"/>
              </a:rPr>
              <a:t>convert consumers</a:t>
            </a:r>
            <a:r>
              <a:rPr lang="en">
                <a:solidFill>
                  <a:schemeClr val="dk1"/>
                </a:solidFill>
              </a:rPr>
              <a:t> with immersive, relevant, and visual creatives that grab attention and </a:t>
            </a:r>
            <a:r>
              <a:rPr b="1" lang="en">
                <a:solidFill>
                  <a:schemeClr val="lt2"/>
                </a:solidFill>
                <a:latin typeface="YouTube Sans"/>
                <a:ea typeface="YouTube Sans"/>
                <a:cs typeface="YouTube Sans"/>
                <a:sym typeface="YouTube Sans"/>
              </a:rPr>
              <a:t>drive conversions</a:t>
            </a:r>
            <a:r>
              <a:rPr lang="en">
                <a:solidFill>
                  <a:schemeClr val="dk1"/>
                </a:solidFill>
              </a:rPr>
              <a:t> </a:t>
            </a:r>
            <a:r>
              <a:rPr lang="en">
                <a:solidFill>
                  <a:schemeClr val="dk1"/>
                </a:solidFill>
              </a:rPr>
              <a:t>in the right moment</a:t>
            </a:r>
            <a:endParaRPr>
              <a:solidFill>
                <a:schemeClr val="dk1"/>
              </a:solidFill>
            </a:endParaRPr>
          </a:p>
        </p:txBody>
      </p:sp>
      <p:pic>
        <p:nvPicPr>
          <p:cNvPr id="2640" name="Google Shape;2640;p209"/>
          <p:cNvPicPr preferRelativeResize="0"/>
          <p:nvPr/>
        </p:nvPicPr>
        <p:blipFill rotWithShape="1">
          <a:blip r:embed="rId3">
            <a:alphaModFix/>
          </a:blip>
          <a:srcRect b="119" l="0" r="0" t="119"/>
          <a:stretch/>
        </p:blipFill>
        <p:spPr>
          <a:xfrm>
            <a:off x="849866" y="1695782"/>
            <a:ext cx="1245435" cy="2701054"/>
          </a:xfrm>
          <a:prstGeom prst="rect">
            <a:avLst/>
          </a:prstGeom>
          <a:noFill/>
          <a:ln>
            <a:noFill/>
          </a:ln>
        </p:spPr>
      </p:pic>
      <p:pic>
        <p:nvPicPr>
          <p:cNvPr id="2641" name="Google Shape;2641;p209"/>
          <p:cNvPicPr preferRelativeResize="0"/>
          <p:nvPr/>
        </p:nvPicPr>
        <p:blipFill>
          <a:blip r:embed="rId4">
            <a:alphaModFix/>
          </a:blip>
          <a:stretch>
            <a:fillRect/>
          </a:stretch>
        </p:blipFill>
        <p:spPr>
          <a:xfrm>
            <a:off x="643750" y="1489505"/>
            <a:ext cx="1657700" cy="3161052"/>
          </a:xfrm>
          <a:prstGeom prst="rect">
            <a:avLst/>
          </a:prstGeom>
          <a:noFill/>
          <a:ln>
            <a:noFill/>
          </a:ln>
        </p:spPr>
      </p:pic>
      <p:grpSp>
        <p:nvGrpSpPr>
          <p:cNvPr id="2642" name="Google Shape;2642;p209"/>
          <p:cNvGrpSpPr/>
          <p:nvPr/>
        </p:nvGrpSpPr>
        <p:grpSpPr>
          <a:xfrm>
            <a:off x="2185226" y="1489505"/>
            <a:ext cx="1657700" cy="3161052"/>
            <a:chOff x="2002100" y="1565725"/>
            <a:chExt cx="1657700" cy="3161052"/>
          </a:xfrm>
        </p:grpSpPr>
        <p:pic>
          <p:nvPicPr>
            <p:cNvPr id="2643" name="Google Shape;2643;p209"/>
            <p:cNvPicPr preferRelativeResize="0"/>
            <p:nvPr/>
          </p:nvPicPr>
          <p:blipFill rotWithShape="1">
            <a:blip r:embed="rId5">
              <a:alphaModFix/>
            </a:blip>
            <a:srcRect b="19" l="0" r="0" t="9"/>
            <a:stretch/>
          </p:blipFill>
          <p:spPr>
            <a:xfrm>
              <a:off x="2208301" y="1769096"/>
              <a:ext cx="1245300" cy="2706900"/>
            </a:xfrm>
            <a:prstGeom prst="roundRect">
              <a:avLst>
                <a:gd fmla="val 10064" name="adj"/>
              </a:avLst>
            </a:prstGeom>
            <a:noFill/>
            <a:ln>
              <a:noFill/>
            </a:ln>
          </p:spPr>
        </p:pic>
        <p:pic>
          <p:nvPicPr>
            <p:cNvPr id="2644" name="Google Shape;2644;p209"/>
            <p:cNvPicPr preferRelativeResize="0"/>
            <p:nvPr/>
          </p:nvPicPr>
          <p:blipFill>
            <a:blip r:embed="rId4">
              <a:alphaModFix/>
            </a:blip>
            <a:stretch>
              <a:fillRect/>
            </a:stretch>
          </p:blipFill>
          <p:spPr>
            <a:xfrm>
              <a:off x="2002100" y="1565725"/>
              <a:ext cx="1657700" cy="3161052"/>
            </a:xfrm>
            <a:prstGeom prst="rect">
              <a:avLst/>
            </a:prstGeom>
            <a:noFill/>
            <a:ln>
              <a:noFill/>
            </a:ln>
          </p:spPr>
        </p:pic>
      </p:grpSp>
      <p:grpSp>
        <p:nvGrpSpPr>
          <p:cNvPr id="2645" name="Google Shape;2645;p209"/>
          <p:cNvGrpSpPr/>
          <p:nvPr/>
        </p:nvGrpSpPr>
        <p:grpSpPr>
          <a:xfrm>
            <a:off x="3726702" y="1489505"/>
            <a:ext cx="1657700" cy="3161052"/>
            <a:chOff x="3551800" y="1565725"/>
            <a:chExt cx="1657700" cy="3161052"/>
          </a:xfrm>
        </p:grpSpPr>
        <p:pic>
          <p:nvPicPr>
            <p:cNvPr id="2646" name="Google Shape;2646;p209"/>
            <p:cNvPicPr preferRelativeResize="0"/>
            <p:nvPr/>
          </p:nvPicPr>
          <p:blipFill rotWithShape="1">
            <a:blip r:embed="rId6">
              <a:alphaModFix/>
            </a:blip>
            <a:srcRect b="0" l="0" r="0" t="0"/>
            <a:stretch/>
          </p:blipFill>
          <p:spPr>
            <a:xfrm>
              <a:off x="3745215" y="1763598"/>
              <a:ext cx="1270861" cy="2753579"/>
            </a:xfrm>
            <a:prstGeom prst="rect">
              <a:avLst/>
            </a:prstGeom>
            <a:noFill/>
            <a:ln>
              <a:noFill/>
            </a:ln>
          </p:spPr>
        </p:pic>
        <p:pic>
          <p:nvPicPr>
            <p:cNvPr id="2647" name="Google Shape;2647;p209"/>
            <p:cNvPicPr preferRelativeResize="0"/>
            <p:nvPr/>
          </p:nvPicPr>
          <p:blipFill>
            <a:blip r:embed="rId4">
              <a:alphaModFix/>
            </a:blip>
            <a:stretch>
              <a:fillRect/>
            </a:stretch>
          </p:blipFill>
          <p:spPr>
            <a:xfrm>
              <a:off x="3551800" y="1565725"/>
              <a:ext cx="1657700" cy="3161052"/>
            </a:xfrm>
            <a:prstGeom prst="rect">
              <a:avLst/>
            </a:prstGeom>
            <a:noFill/>
            <a:ln>
              <a:noFill/>
            </a:ln>
          </p:spPr>
        </p:pic>
      </p:grpSp>
      <p:grpSp>
        <p:nvGrpSpPr>
          <p:cNvPr id="2648" name="Google Shape;2648;p209"/>
          <p:cNvGrpSpPr/>
          <p:nvPr/>
        </p:nvGrpSpPr>
        <p:grpSpPr>
          <a:xfrm>
            <a:off x="5268177" y="1489505"/>
            <a:ext cx="1657700" cy="3161052"/>
            <a:chOff x="5169475" y="1565725"/>
            <a:chExt cx="1657700" cy="3161052"/>
          </a:xfrm>
        </p:grpSpPr>
        <p:pic>
          <p:nvPicPr>
            <p:cNvPr id="2649" name="Google Shape;2649;p209"/>
            <p:cNvPicPr preferRelativeResize="0"/>
            <p:nvPr/>
          </p:nvPicPr>
          <p:blipFill rotWithShape="1">
            <a:blip r:embed="rId7">
              <a:alphaModFix/>
            </a:blip>
            <a:srcRect b="5193" l="7719" r="9272" t="9379"/>
            <a:stretch/>
          </p:blipFill>
          <p:spPr>
            <a:xfrm>
              <a:off x="5374727" y="1862312"/>
              <a:ext cx="1247201" cy="2520433"/>
            </a:xfrm>
            <a:prstGeom prst="rect">
              <a:avLst/>
            </a:prstGeom>
            <a:noFill/>
            <a:ln>
              <a:noFill/>
            </a:ln>
          </p:spPr>
        </p:pic>
        <p:pic>
          <p:nvPicPr>
            <p:cNvPr id="2650" name="Google Shape;2650;p209"/>
            <p:cNvPicPr preferRelativeResize="0"/>
            <p:nvPr/>
          </p:nvPicPr>
          <p:blipFill>
            <a:blip r:embed="rId4">
              <a:alphaModFix/>
            </a:blip>
            <a:stretch>
              <a:fillRect/>
            </a:stretch>
          </p:blipFill>
          <p:spPr>
            <a:xfrm>
              <a:off x="5169475" y="1565725"/>
              <a:ext cx="1657700" cy="3161052"/>
            </a:xfrm>
            <a:prstGeom prst="rect">
              <a:avLst/>
            </a:prstGeom>
            <a:noFill/>
            <a:ln>
              <a:noFill/>
            </a:ln>
          </p:spPr>
        </p:pic>
      </p:grpSp>
      <p:grpSp>
        <p:nvGrpSpPr>
          <p:cNvPr id="2651" name="Google Shape;2651;p209"/>
          <p:cNvGrpSpPr/>
          <p:nvPr/>
        </p:nvGrpSpPr>
        <p:grpSpPr>
          <a:xfrm>
            <a:off x="6809653" y="1489505"/>
            <a:ext cx="1657700" cy="3161052"/>
            <a:chOff x="6997653" y="1565725"/>
            <a:chExt cx="1657700" cy="3161052"/>
          </a:xfrm>
        </p:grpSpPr>
        <p:grpSp>
          <p:nvGrpSpPr>
            <p:cNvPr id="2652" name="Google Shape;2652;p209"/>
            <p:cNvGrpSpPr/>
            <p:nvPr/>
          </p:nvGrpSpPr>
          <p:grpSpPr>
            <a:xfrm>
              <a:off x="7196899" y="1787265"/>
              <a:ext cx="1247291" cy="2730506"/>
              <a:chOff x="7196899" y="1787265"/>
              <a:chExt cx="1247291" cy="2730506"/>
            </a:xfrm>
          </p:grpSpPr>
          <p:pic>
            <p:nvPicPr>
              <p:cNvPr id="2653" name="Google Shape;2653;p209"/>
              <p:cNvPicPr preferRelativeResize="0"/>
              <p:nvPr/>
            </p:nvPicPr>
            <p:blipFill rotWithShape="1">
              <a:blip r:embed="rId8">
                <a:alphaModFix/>
              </a:blip>
              <a:srcRect b="3755" l="6636" r="10307" t="3290"/>
              <a:stretch/>
            </p:blipFill>
            <p:spPr>
              <a:xfrm>
                <a:off x="7196899" y="1787265"/>
                <a:ext cx="1247291" cy="2730506"/>
              </a:xfrm>
              <a:prstGeom prst="rect">
                <a:avLst/>
              </a:prstGeom>
              <a:noFill/>
              <a:ln>
                <a:noFill/>
              </a:ln>
            </p:spPr>
          </p:pic>
          <p:sp>
            <p:nvSpPr>
              <p:cNvPr id="2654" name="Google Shape;2654;p209"/>
              <p:cNvSpPr/>
              <p:nvPr/>
            </p:nvSpPr>
            <p:spPr>
              <a:xfrm>
                <a:off x="7679525" y="1791900"/>
                <a:ext cx="291600" cy="11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55" name="Google Shape;2655;p209"/>
            <p:cNvPicPr preferRelativeResize="0"/>
            <p:nvPr/>
          </p:nvPicPr>
          <p:blipFill>
            <a:blip r:embed="rId4">
              <a:alphaModFix/>
            </a:blip>
            <a:stretch>
              <a:fillRect/>
            </a:stretch>
          </p:blipFill>
          <p:spPr>
            <a:xfrm>
              <a:off x="6997653" y="1565725"/>
              <a:ext cx="1657700" cy="3161052"/>
            </a:xfrm>
            <a:prstGeom prst="rect">
              <a:avLst/>
            </a:prstGeom>
            <a:noFill/>
            <a:ln>
              <a:noFill/>
            </a:ln>
          </p:spPr>
        </p:pic>
      </p:grpSp>
      <p:sp>
        <p:nvSpPr>
          <p:cNvPr id="2656" name="Google Shape;2656;p209"/>
          <p:cNvSpPr/>
          <p:nvPr/>
        </p:nvSpPr>
        <p:spPr>
          <a:xfrm rot="10800000">
            <a:off x="-337327" y="3720305"/>
            <a:ext cx="630600" cy="630600"/>
          </a:xfrm>
          <a:prstGeom prst="pie">
            <a:avLst>
              <a:gd fmla="val 5399531" name="adj1"/>
              <a:gd fmla="val 16200000" name="adj2"/>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09"/>
          <p:cNvSpPr/>
          <p:nvPr/>
        </p:nvSpPr>
        <p:spPr>
          <a:xfrm>
            <a:off x="5460251" y="4562750"/>
            <a:ext cx="1307400" cy="27420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0" lIns="182875" spcFirstLastPara="1" rIns="0" wrap="square" tIns="0">
            <a:noAutofit/>
          </a:bodyPr>
          <a:lstStyle/>
          <a:p>
            <a:pPr indent="0" lvl="0" marL="0" rtl="0" algn="ctr">
              <a:lnSpc>
                <a:spcPct val="90000"/>
              </a:lnSpc>
              <a:spcBef>
                <a:spcPts val="0"/>
              </a:spcBef>
              <a:spcAft>
                <a:spcPts val="0"/>
              </a:spcAft>
              <a:buNone/>
            </a:pPr>
            <a:r>
              <a:rPr lang="en" sz="900">
                <a:solidFill>
                  <a:srgbClr val="FFFFFF"/>
                </a:solidFill>
                <a:latin typeface="YouTube Sans SemiBold"/>
                <a:ea typeface="YouTube Sans SemiBold"/>
                <a:cs typeface="YouTube Sans SemiBold"/>
                <a:sym typeface="YouTube Sans SemiBold"/>
              </a:rPr>
              <a:t>Discover</a:t>
            </a:r>
            <a:endParaRPr sz="900">
              <a:solidFill>
                <a:srgbClr val="FFFFFF"/>
              </a:solidFill>
              <a:latin typeface="YouTube Sans SemiBold"/>
              <a:ea typeface="YouTube Sans SemiBold"/>
              <a:cs typeface="YouTube Sans SemiBold"/>
              <a:sym typeface="YouTube Sans SemiBold"/>
            </a:endParaRPr>
          </a:p>
        </p:txBody>
      </p:sp>
      <p:sp>
        <p:nvSpPr>
          <p:cNvPr id="2658" name="Google Shape;2658;p209"/>
          <p:cNvSpPr/>
          <p:nvPr/>
        </p:nvSpPr>
        <p:spPr>
          <a:xfrm>
            <a:off x="5460238" y="4562750"/>
            <a:ext cx="274200" cy="274200"/>
          </a:xfrm>
          <a:prstGeom prst="ellipse">
            <a:avLst/>
          </a:prstGeom>
          <a:solidFill>
            <a:srgbClr val="FFFFFF"/>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09"/>
          <p:cNvSpPr/>
          <p:nvPr/>
        </p:nvSpPr>
        <p:spPr>
          <a:xfrm>
            <a:off x="2381425" y="4562750"/>
            <a:ext cx="1307400" cy="274200"/>
          </a:xfrm>
          <a:prstGeom prst="roundRect">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0" lIns="182875" spcFirstLastPara="1" rIns="0" wrap="square" tIns="0">
            <a:noAutofit/>
          </a:bodyPr>
          <a:lstStyle/>
          <a:p>
            <a:pPr indent="0" lvl="0" marL="0" rtl="0" algn="ctr">
              <a:lnSpc>
                <a:spcPct val="90000"/>
              </a:lnSpc>
              <a:spcBef>
                <a:spcPts val="0"/>
              </a:spcBef>
              <a:spcAft>
                <a:spcPts val="0"/>
              </a:spcAft>
              <a:buNone/>
            </a:pPr>
            <a:r>
              <a:rPr lang="en" sz="900">
                <a:solidFill>
                  <a:srgbClr val="FFFFFF"/>
                </a:solidFill>
                <a:latin typeface="YouTube Sans SemiBold"/>
                <a:ea typeface="YouTube Sans SemiBold"/>
                <a:cs typeface="YouTube Sans SemiBold"/>
                <a:sym typeface="YouTube Sans SemiBold"/>
              </a:rPr>
              <a:t>YouTube in-stream</a:t>
            </a:r>
            <a:endParaRPr sz="900">
              <a:solidFill>
                <a:srgbClr val="FFFFFF"/>
              </a:solidFill>
              <a:latin typeface="YouTube Sans SemiBold"/>
              <a:ea typeface="YouTube Sans SemiBold"/>
              <a:cs typeface="YouTube Sans SemiBold"/>
              <a:sym typeface="YouTube Sans SemiBold"/>
            </a:endParaRPr>
          </a:p>
        </p:txBody>
      </p:sp>
      <p:sp>
        <p:nvSpPr>
          <p:cNvPr id="2660" name="Google Shape;2660;p209"/>
          <p:cNvSpPr/>
          <p:nvPr/>
        </p:nvSpPr>
        <p:spPr>
          <a:xfrm>
            <a:off x="2352350" y="4562750"/>
            <a:ext cx="274200" cy="274200"/>
          </a:xfrm>
          <a:prstGeom prst="ellipse">
            <a:avLst/>
          </a:prstGeom>
          <a:solidFill>
            <a:srgbClr val="FFFFFF"/>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09"/>
          <p:cNvSpPr/>
          <p:nvPr/>
        </p:nvSpPr>
        <p:spPr>
          <a:xfrm>
            <a:off x="878700" y="4562750"/>
            <a:ext cx="1211400" cy="274200"/>
          </a:xfrm>
          <a:prstGeom prst="roundRect">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0" lIns="182875" spcFirstLastPara="1" rIns="0" wrap="square" tIns="0">
            <a:noAutofit/>
          </a:bodyPr>
          <a:lstStyle/>
          <a:p>
            <a:pPr indent="0" lvl="0" marL="0" rtl="0" algn="ctr">
              <a:lnSpc>
                <a:spcPct val="90000"/>
              </a:lnSpc>
              <a:spcBef>
                <a:spcPts val="0"/>
              </a:spcBef>
              <a:spcAft>
                <a:spcPts val="0"/>
              </a:spcAft>
              <a:buNone/>
            </a:pPr>
            <a:r>
              <a:rPr lang="en" sz="900">
                <a:solidFill>
                  <a:srgbClr val="FFFFFF"/>
                </a:solidFill>
                <a:latin typeface="YouTube Sans SemiBold"/>
                <a:ea typeface="YouTube Sans SemiBold"/>
                <a:cs typeface="YouTube Sans SemiBold"/>
                <a:sym typeface="YouTube Sans SemiBold"/>
              </a:rPr>
              <a:t>YouTube Shorts</a:t>
            </a:r>
            <a:endParaRPr sz="900">
              <a:solidFill>
                <a:srgbClr val="FFFFFF"/>
              </a:solidFill>
              <a:latin typeface="YouTube Sans SemiBold"/>
              <a:ea typeface="YouTube Sans SemiBold"/>
              <a:cs typeface="YouTube Sans SemiBold"/>
              <a:sym typeface="YouTube Sans SemiBold"/>
            </a:endParaRPr>
          </a:p>
        </p:txBody>
      </p:sp>
      <p:sp>
        <p:nvSpPr>
          <p:cNvPr id="2662" name="Google Shape;2662;p209"/>
          <p:cNvSpPr/>
          <p:nvPr/>
        </p:nvSpPr>
        <p:spPr>
          <a:xfrm>
            <a:off x="3908599" y="4562750"/>
            <a:ext cx="1293900" cy="27420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0" lIns="182875" spcFirstLastPara="1" rIns="0" wrap="square" tIns="0">
            <a:noAutofit/>
          </a:bodyPr>
          <a:lstStyle/>
          <a:p>
            <a:pPr indent="0" lvl="0" marL="0" rtl="0" algn="ctr">
              <a:lnSpc>
                <a:spcPct val="90000"/>
              </a:lnSpc>
              <a:spcBef>
                <a:spcPts val="0"/>
              </a:spcBef>
              <a:spcAft>
                <a:spcPts val="0"/>
              </a:spcAft>
              <a:buNone/>
            </a:pPr>
            <a:r>
              <a:rPr lang="en" sz="900">
                <a:solidFill>
                  <a:srgbClr val="FFFFFF"/>
                </a:solidFill>
                <a:latin typeface="YouTube Sans SemiBold"/>
                <a:ea typeface="YouTube Sans SemiBold"/>
                <a:cs typeface="YouTube Sans SemiBold"/>
                <a:sym typeface="YouTube Sans SemiBold"/>
              </a:rPr>
              <a:t>YouTube Feeds</a:t>
            </a:r>
            <a:endParaRPr sz="900">
              <a:solidFill>
                <a:srgbClr val="FFFFFF"/>
              </a:solidFill>
              <a:latin typeface="YouTube Sans SemiBold"/>
              <a:ea typeface="YouTube Sans SemiBold"/>
              <a:cs typeface="YouTube Sans SemiBold"/>
              <a:sym typeface="YouTube Sans SemiBold"/>
            </a:endParaRPr>
          </a:p>
        </p:txBody>
      </p:sp>
      <p:sp>
        <p:nvSpPr>
          <p:cNvPr id="2663" name="Google Shape;2663;p209"/>
          <p:cNvSpPr/>
          <p:nvPr/>
        </p:nvSpPr>
        <p:spPr>
          <a:xfrm>
            <a:off x="6985700" y="4562750"/>
            <a:ext cx="1293900" cy="27420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0" lIns="182875" spcFirstLastPara="1" rIns="0" wrap="square" tIns="0">
            <a:noAutofit/>
          </a:bodyPr>
          <a:lstStyle/>
          <a:p>
            <a:pPr indent="0" lvl="0" marL="0" rtl="0" algn="ctr">
              <a:lnSpc>
                <a:spcPct val="90000"/>
              </a:lnSpc>
              <a:spcBef>
                <a:spcPts val="0"/>
              </a:spcBef>
              <a:spcAft>
                <a:spcPts val="0"/>
              </a:spcAft>
              <a:buNone/>
            </a:pPr>
            <a:r>
              <a:rPr lang="en" sz="900">
                <a:solidFill>
                  <a:srgbClr val="FFFFFF"/>
                </a:solidFill>
                <a:latin typeface="YouTube Sans SemiBold"/>
                <a:ea typeface="YouTube Sans SemiBold"/>
                <a:cs typeface="YouTube Sans SemiBold"/>
                <a:sym typeface="YouTube Sans SemiBold"/>
              </a:rPr>
              <a:t>Gmail</a:t>
            </a:r>
            <a:endParaRPr sz="900">
              <a:solidFill>
                <a:srgbClr val="FFFFFF"/>
              </a:solidFill>
              <a:latin typeface="YouTube Sans SemiBold"/>
              <a:ea typeface="YouTube Sans SemiBold"/>
              <a:cs typeface="YouTube Sans SemiBold"/>
              <a:sym typeface="YouTube Sans SemiBold"/>
            </a:endParaRPr>
          </a:p>
        </p:txBody>
      </p:sp>
      <p:sp>
        <p:nvSpPr>
          <p:cNvPr id="2664" name="Google Shape;2664;p209"/>
          <p:cNvSpPr/>
          <p:nvPr/>
        </p:nvSpPr>
        <p:spPr>
          <a:xfrm>
            <a:off x="851675" y="4562750"/>
            <a:ext cx="274200" cy="274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5" name="Google Shape;2665;p209"/>
          <p:cNvPicPr preferRelativeResize="0"/>
          <p:nvPr/>
        </p:nvPicPr>
        <p:blipFill>
          <a:blip r:embed="rId9">
            <a:alphaModFix/>
          </a:blip>
          <a:stretch>
            <a:fillRect/>
          </a:stretch>
        </p:blipFill>
        <p:spPr>
          <a:xfrm>
            <a:off x="5520324" y="4620689"/>
            <a:ext cx="157400" cy="158314"/>
          </a:xfrm>
          <a:prstGeom prst="rect">
            <a:avLst/>
          </a:prstGeom>
          <a:noFill/>
          <a:ln>
            <a:noFill/>
          </a:ln>
        </p:spPr>
      </p:pic>
      <p:pic>
        <p:nvPicPr>
          <p:cNvPr id="2666" name="Google Shape;2666;p209"/>
          <p:cNvPicPr preferRelativeResize="0"/>
          <p:nvPr/>
        </p:nvPicPr>
        <p:blipFill>
          <a:blip r:embed="rId10">
            <a:alphaModFix/>
          </a:blip>
          <a:stretch>
            <a:fillRect/>
          </a:stretch>
        </p:blipFill>
        <p:spPr>
          <a:xfrm>
            <a:off x="2410748" y="4644172"/>
            <a:ext cx="157401" cy="111351"/>
          </a:xfrm>
          <a:prstGeom prst="rect">
            <a:avLst/>
          </a:prstGeom>
          <a:noFill/>
          <a:ln>
            <a:noFill/>
          </a:ln>
        </p:spPr>
      </p:pic>
      <p:pic>
        <p:nvPicPr>
          <p:cNvPr id="2667" name="Google Shape;2667;p209"/>
          <p:cNvPicPr preferRelativeResize="0"/>
          <p:nvPr/>
        </p:nvPicPr>
        <p:blipFill rotWithShape="1">
          <a:blip r:embed="rId11">
            <a:alphaModFix/>
          </a:blip>
          <a:srcRect b="0" l="12774" r="9897" t="0"/>
          <a:stretch/>
        </p:blipFill>
        <p:spPr>
          <a:xfrm>
            <a:off x="922138" y="4613672"/>
            <a:ext cx="133275" cy="172353"/>
          </a:xfrm>
          <a:prstGeom prst="rect">
            <a:avLst/>
          </a:prstGeom>
          <a:noFill/>
          <a:ln>
            <a:noFill/>
          </a:ln>
        </p:spPr>
      </p:pic>
      <p:sp>
        <p:nvSpPr>
          <p:cNvPr id="2668" name="Google Shape;2668;p209"/>
          <p:cNvSpPr/>
          <p:nvPr/>
        </p:nvSpPr>
        <p:spPr>
          <a:xfrm>
            <a:off x="3908600" y="4562750"/>
            <a:ext cx="274200" cy="274200"/>
          </a:xfrm>
          <a:prstGeom prst="ellipse">
            <a:avLst/>
          </a:prstGeom>
          <a:solidFill>
            <a:srgbClr val="FFFFFF"/>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9" name="Google Shape;2669;p209"/>
          <p:cNvPicPr preferRelativeResize="0"/>
          <p:nvPr/>
        </p:nvPicPr>
        <p:blipFill>
          <a:blip r:embed="rId10">
            <a:alphaModFix/>
          </a:blip>
          <a:stretch>
            <a:fillRect/>
          </a:stretch>
        </p:blipFill>
        <p:spPr>
          <a:xfrm>
            <a:off x="3966998" y="4644172"/>
            <a:ext cx="157401" cy="111351"/>
          </a:xfrm>
          <a:prstGeom prst="rect">
            <a:avLst/>
          </a:prstGeom>
          <a:noFill/>
          <a:ln>
            <a:noFill/>
          </a:ln>
        </p:spPr>
      </p:pic>
      <p:sp>
        <p:nvSpPr>
          <p:cNvPr id="2670" name="Google Shape;2670;p209"/>
          <p:cNvSpPr/>
          <p:nvPr/>
        </p:nvSpPr>
        <p:spPr>
          <a:xfrm>
            <a:off x="6985688" y="4562750"/>
            <a:ext cx="274200" cy="274200"/>
          </a:xfrm>
          <a:prstGeom prst="ellipse">
            <a:avLst/>
          </a:prstGeom>
          <a:solidFill>
            <a:srgbClr val="FFFF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1" name="Google Shape;2671;p209"/>
          <p:cNvPicPr preferRelativeResize="0"/>
          <p:nvPr/>
        </p:nvPicPr>
        <p:blipFill rotWithShape="1">
          <a:blip r:embed="rId12">
            <a:alphaModFix/>
          </a:blip>
          <a:srcRect b="39186" l="9256" r="77018" t="37915"/>
          <a:stretch/>
        </p:blipFill>
        <p:spPr>
          <a:xfrm>
            <a:off x="7035975" y="4632650"/>
            <a:ext cx="161123" cy="13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5" name="Shape 2675"/>
        <p:cNvGrpSpPr/>
        <p:nvPr/>
      </p:nvGrpSpPr>
      <p:grpSpPr>
        <a:xfrm>
          <a:off x="0" y="0"/>
          <a:ext cx="0" cy="0"/>
          <a:chOff x="0" y="0"/>
          <a:chExt cx="0" cy="0"/>
        </a:xfrm>
      </p:grpSpPr>
      <p:sp>
        <p:nvSpPr>
          <p:cNvPr id="2676" name="Google Shape;2676;p210"/>
          <p:cNvSpPr txBox="1"/>
          <p:nvPr>
            <p:ph type="title"/>
          </p:nvPr>
        </p:nvSpPr>
        <p:spPr>
          <a:xfrm>
            <a:off x="221550" y="180475"/>
            <a:ext cx="7302000" cy="89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Demand Gen combines Google &amp; YouTube touchpoints to grab attention and spur action </a:t>
            </a:r>
            <a:r>
              <a:rPr lang="en"/>
              <a:t> </a:t>
            </a:r>
            <a:endParaRPr/>
          </a:p>
        </p:txBody>
      </p:sp>
      <p:sp>
        <p:nvSpPr>
          <p:cNvPr id="2677" name="Google Shape;2677;p210"/>
          <p:cNvSpPr/>
          <p:nvPr/>
        </p:nvSpPr>
        <p:spPr>
          <a:xfrm>
            <a:off x="8581825" y="1247275"/>
            <a:ext cx="1096500" cy="480300"/>
          </a:xfrm>
          <a:prstGeom prst="roundRect">
            <a:avLst>
              <a:gd fmla="val 50000"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10"/>
          <p:cNvSpPr/>
          <p:nvPr/>
        </p:nvSpPr>
        <p:spPr>
          <a:xfrm rot="10800000">
            <a:off x="-413527" y="3720305"/>
            <a:ext cx="630600" cy="630600"/>
          </a:xfrm>
          <a:prstGeom prst="pie">
            <a:avLst>
              <a:gd fmla="val 5399531" name="adj1"/>
              <a:gd fmla="val 16200000" name="adj2"/>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10"/>
          <p:cNvSpPr/>
          <p:nvPr/>
        </p:nvSpPr>
        <p:spPr>
          <a:xfrm>
            <a:off x="538725" y="1413925"/>
            <a:ext cx="2501100" cy="3068700"/>
          </a:xfrm>
          <a:prstGeom prst="round2SameRect">
            <a:avLst>
              <a:gd fmla="val 50000" name="adj1"/>
              <a:gd fmla="val 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10"/>
          <p:cNvSpPr txBox="1"/>
          <p:nvPr/>
        </p:nvSpPr>
        <p:spPr>
          <a:xfrm>
            <a:off x="549375" y="2972125"/>
            <a:ext cx="2501100" cy="1244100"/>
          </a:xfrm>
          <a:prstGeom prst="rect">
            <a:avLst/>
          </a:prstGeom>
          <a:noFill/>
          <a:ln>
            <a:noFill/>
          </a:ln>
        </p:spPr>
        <p:txBody>
          <a:bodyPr anchorCtr="0" anchor="t" bIns="0" lIns="137150" spcFirstLastPara="1" rIns="137150" wrap="square" tIns="0">
            <a:spAutoFit/>
          </a:bodyPr>
          <a:lstStyle/>
          <a:p>
            <a:pPr indent="0" lvl="0" marL="0" rtl="0" algn="ctr">
              <a:lnSpc>
                <a:spcPct val="115000"/>
              </a:lnSpc>
              <a:spcBef>
                <a:spcPts val="0"/>
              </a:spcBef>
              <a:spcAft>
                <a:spcPts val="0"/>
              </a:spcAft>
              <a:buNone/>
            </a:pPr>
            <a:r>
              <a:rPr b="1" lang="en" sz="1000">
                <a:solidFill>
                  <a:srgbClr val="3C4043"/>
                </a:solidFill>
                <a:latin typeface="YouTube Sans"/>
                <a:ea typeface="YouTube Sans"/>
                <a:cs typeface="YouTube Sans"/>
                <a:sym typeface="YouTube Sans"/>
              </a:rPr>
              <a:t>Access to YouTube &amp; Google’s most immersive, </a:t>
            </a:r>
            <a:r>
              <a:rPr b="1" lang="en" sz="1000">
                <a:solidFill>
                  <a:srgbClr val="3C4043"/>
                </a:solidFill>
                <a:latin typeface="YouTube Sans"/>
                <a:ea typeface="YouTube Sans"/>
                <a:cs typeface="YouTube Sans"/>
                <a:sym typeface="YouTube Sans"/>
              </a:rPr>
              <a:t>personalized</a:t>
            </a:r>
            <a:r>
              <a:rPr b="1" lang="en" sz="1000">
                <a:solidFill>
                  <a:srgbClr val="3C4043"/>
                </a:solidFill>
                <a:latin typeface="YouTube Sans"/>
                <a:ea typeface="YouTube Sans"/>
                <a:cs typeface="YouTube Sans"/>
                <a:sym typeface="YouTube Sans"/>
              </a:rPr>
              <a:t> touchpoints</a:t>
            </a:r>
            <a:endParaRPr b="1" sz="1000">
              <a:solidFill>
                <a:srgbClr val="3C4043"/>
              </a:solidFill>
              <a:latin typeface="YouTube Sans"/>
              <a:ea typeface="YouTube Sans"/>
              <a:cs typeface="YouTube Sans"/>
              <a:sym typeface="YouTube Sans"/>
            </a:endParaRPr>
          </a:p>
          <a:p>
            <a:pPr indent="-109219" lvl="0" marL="182880" rtl="0" algn="l">
              <a:lnSpc>
                <a:spcPct val="115000"/>
              </a:lnSpc>
              <a:spcBef>
                <a:spcPts val="1000"/>
              </a:spcBef>
              <a:spcAft>
                <a:spcPts val="0"/>
              </a:spcAft>
              <a:buClr>
                <a:schemeClr val="dk2"/>
              </a:buClr>
              <a:buSzPts val="1000"/>
              <a:buFont typeface="YouTube Sans"/>
              <a:buChar char="●"/>
            </a:pPr>
            <a:r>
              <a:rPr lang="en" sz="1000">
                <a:solidFill>
                  <a:srgbClr val="3C4043"/>
                </a:solidFill>
                <a:latin typeface="YouTube Sans"/>
                <a:ea typeface="YouTube Sans"/>
                <a:cs typeface="YouTube Sans"/>
                <a:sym typeface="YouTube Sans"/>
              </a:rPr>
              <a:t>Multi-format on YouTube including Shorts, Discover and Gmail</a:t>
            </a:r>
            <a:endParaRPr sz="1000">
              <a:solidFill>
                <a:srgbClr val="3C4043"/>
              </a:solidFill>
              <a:latin typeface="YouTube Sans"/>
              <a:ea typeface="YouTube Sans"/>
              <a:cs typeface="YouTube Sans"/>
              <a:sym typeface="YouTube Sans"/>
            </a:endParaRPr>
          </a:p>
          <a:p>
            <a:pPr indent="-109219" lvl="0" marL="182880" rtl="0" algn="l">
              <a:lnSpc>
                <a:spcPct val="115000"/>
              </a:lnSpc>
              <a:spcBef>
                <a:spcPts val="300"/>
              </a:spcBef>
              <a:spcAft>
                <a:spcPts val="0"/>
              </a:spcAft>
              <a:buClr>
                <a:schemeClr val="dk2"/>
              </a:buClr>
              <a:buSzPts val="1000"/>
              <a:buFont typeface="YouTube Sans"/>
              <a:buChar char="●"/>
            </a:pPr>
            <a:r>
              <a:rPr lang="en" sz="1000">
                <a:solidFill>
                  <a:srgbClr val="3C4043"/>
                </a:solidFill>
                <a:latin typeface="YouTube Sans"/>
                <a:ea typeface="YouTube Sans"/>
                <a:cs typeface="YouTube Sans"/>
                <a:sym typeface="YouTube Sans"/>
              </a:rPr>
              <a:t>Reach 3B+ users</a:t>
            </a:r>
            <a:endParaRPr sz="1000">
              <a:solidFill>
                <a:srgbClr val="3C4043"/>
              </a:solidFill>
              <a:latin typeface="YouTube Sans"/>
              <a:ea typeface="YouTube Sans"/>
              <a:cs typeface="YouTube Sans"/>
              <a:sym typeface="YouTube Sans"/>
            </a:endParaRPr>
          </a:p>
          <a:p>
            <a:pPr indent="-109219" lvl="0" marL="182880" rtl="0" algn="l">
              <a:lnSpc>
                <a:spcPct val="115000"/>
              </a:lnSpc>
              <a:spcBef>
                <a:spcPts val="300"/>
              </a:spcBef>
              <a:spcAft>
                <a:spcPts val="300"/>
              </a:spcAft>
              <a:buClr>
                <a:schemeClr val="dk2"/>
              </a:buClr>
              <a:buSzPts val="1000"/>
              <a:buFont typeface="YouTube Sans"/>
              <a:buChar char="●"/>
            </a:pPr>
            <a:r>
              <a:rPr lang="en" sz="1000">
                <a:solidFill>
                  <a:srgbClr val="3C4043"/>
                </a:solidFill>
                <a:latin typeface="YouTube Sans"/>
                <a:ea typeface="YouTube Sans"/>
                <a:cs typeface="YouTube Sans"/>
                <a:sym typeface="YouTube Sans"/>
              </a:rPr>
              <a:t>50B+ global daily views on Shorts</a:t>
            </a:r>
            <a:endParaRPr sz="1000">
              <a:solidFill>
                <a:srgbClr val="3C4043"/>
              </a:solidFill>
              <a:latin typeface="YouTube Sans"/>
              <a:ea typeface="YouTube Sans"/>
              <a:cs typeface="YouTube Sans"/>
              <a:sym typeface="YouTube Sans"/>
            </a:endParaRPr>
          </a:p>
        </p:txBody>
      </p:sp>
      <p:sp>
        <p:nvSpPr>
          <p:cNvPr id="2681" name="Google Shape;2681;p210"/>
          <p:cNvSpPr txBox="1"/>
          <p:nvPr/>
        </p:nvSpPr>
        <p:spPr>
          <a:xfrm>
            <a:off x="758677" y="2292750"/>
            <a:ext cx="20613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800">
                <a:solidFill>
                  <a:schemeClr val="dk2"/>
                </a:solidFill>
                <a:latin typeface="YouTube Sans SemiBold"/>
                <a:ea typeface="YouTube Sans SemiBold"/>
                <a:cs typeface="YouTube Sans SemiBold"/>
                <a:sym typeface="YouTube Sans SemiBold"/>
              </a:rPr>
              <a:t>Expanded</a:t>
            </a:r>
            <a:br>
              <a:rPr lang="en" sz="1800">
                <a:solidFill>
                  <a:schemeClr val="dk2"/>
                </a:solidFill>
                <a:latin typeface="YouTube Sans SemiBold"/>
                <a:ea typeface="YouTube Sans SemiBold"/>
                <a:cs typeface="YouTube Sans SemiBold"/>
                <a:sym typeface="YouTube Sans SemiBold"/>
              </a:rPr>
            </a:br>
            <a:r>
              <a:rPr lang="en" sz="1800">
                <a:solidFill>
                  <a:schemeClr val="dk2"/>
                </a:solidFill>
                <a:latin typeface="YouTube Sans SemiBold"/>
                <a:ea typeface="YouTube Sans SemiBold"/>
                <a:cs typeface="YouTube Sans SemiBold"/>
                <a:sym typeface="YouTube Sans SemiBold"/>
              </a:rPr>
              <a:t>Impact</a:t>
            </a:r>
            <a:endParaRPr sz="1800">
              <a:solidFill>
                <a:schemeClr val="dk2"/>
              </a:solidFill>
              <a:latin typeface="YouTube Sans SemiBold"/>
              <a:ea typeface="YouTube Sans SemiBold"/>
              <a:cs typeface="YouTube Sans SemiBold"/>
              <a:sym typeface="YouTube Sans SemiBold"/>
            </a:endParaRPr>
          </a:p>
        </p:txBody>
      </p:sp>
      <p:sp>
        <p:nvSpPr>
          <p:cNvPr id="2682" name="Google Shape;2682;p210"/>
          <p:cNvSpPr/>
          <p:nvPr/>
        </p:nvSpPr>
        <p:spPr>
          <a:xfrm>
            <a:off x="1508325" y="1609475"/>
            <a:ext cx="561900" cy="561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10"/>
          <p:cNvSpPr/>
          <p:nvPr/>
        </p:nvSpPr>
        <p:spPr>
          <a:xfrm>
            <a:off x="1639717" y="1785649"/>
            <a:ext cx="299100" cy="209400"/>
          </a:xfrm>
          <a:custGeom>
            <a:rect b="b" l="l" r="r" t="t"/>
            <a:pathLst>
              <a:path extrusionOk="0" h="120000" w="120000">
                <a:moveTo>
                  <a:pt x="119980" y="60000"/>
                </a:moveTo>
                <a:lnTo>
                  <a:pt x="119980" y="60000"/>
                </a:lnTo>
                <a:cubicBezTo>
                  <a:pt x="119980" y="60000"/>
                  <a:pt x="119980" y="87713"/>
                  <a:pt x="117431" y="100912"/>
                </a:cubicBezTo>
                <a:cubicBezTo>
                  <a:pt x="115840" y="108635"/>
                  <a:pt x="112025" y="114084"/>
                  <a:pt x="106619" y="116357"/>
                </a:cubicBezTo>
                <a:cubicBezTo>
                  <a:pt x="97380" y="119972"/>
                  <a:pt x="59827" y="119972"/>
                  <a:pt x="59827" y="119972"/>
                </a:cubicBezTo>
                <a:cubicBezTo>
                  <a:pt x="59827" y="119972"/>
                  <a:pt x="22600" y="119972"/>
                  <a:pt x="13361" y="116357"/>
                </a:cubicBezTo>
                <a:cubicBezTo>
                  <a:pt x="7955" y="114084"/>
                  <a:pt x="4140" y="108635"/>
                  <a:pt x="2549" y="100912"/>
                </a:cubicBezTo>
                <a:cubicBezTo>
                  <a:pt x="0" y="87713"/>
                  <a:pt x="0" y="60000"/>
                  <a:pt x="0" y="60000"/>
                </a:cubicBezTo>
                <a:cubicBezTo>
                  <a:pt x="0" y="60000"/>
                  <a:pt x="0" y="32286"/>
                  <a:pt x="2549" y="18621"/>
                </a:cubicBezTo>
                <a:cubicBezTo>
                  <a:pt x="4140" y="11364"/>
                  <a:pt x="7955" y="5915"/>
                  <a:pt x="13361" y="3642"/>
                </a:cubicBezTo>
                <a:cubicBezTo>
                  <a:pt x="22600" y="0"/>
                  <a:pt x="59827" y="0"/>
                  <a:pt x="59827" y="0"/>
                </a:cubicBezTo>
                <a:cubicBezTo>
                  <a:pt x="59827" y="0"/>
                  <a:pt x="97380" y="0"/>
                  <a:pt x="106619" y="3642"/>
                </a:cubicBezTo>
                <a:cubicBezTo>
                  <a:pt x="112025" y="5915"/>
                  <a:pt x="115840" y="11364"/>
                  <a:pt x="117431" y="18621"/>
                </a:cubicBezTo>
                <a:cubicBezTo>
                  <a:pt x="119980" y="32286"/>
                  <a:pt x="119980" y="60000"/>
                  <a:pt x="119980" y="60000"/>
                </a:cubicBezTo>
                <a:close/>
                <a:moveTo>
                  <a:pt x="48057" y="85440"/>
                </a:moveTo>
                <a:lnTo>
                  <a:pt x="48057" y="85440"/>
                </a:lnTo>
                <a:cubicBezTo>
                  <a:pt x="79246" y="60000"/>
                  <a:pt x="79246" y="60000"/>
                  <a:pt x="79246" y="60000"/>
                </a:cubicBezTo>
                <a:cubicBezTo>
                  <a:pt x="48057" y="34559"/>
                  <a:pt x="48057" y="34559"/>
                  <a:pt x="48057" y="34559"/>
                </a:cubicBezTo>
                <a:lnTo>
                  <a:pt x="48057" y="8544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84" name="Google Shape;2684;p210"/>
          <p:cNvSpPr/>
          <p:nvPr/>
        </p:nvSpPr>
        <p:spPr>
          <a:xfrm>
            <a:off x="3321450" y="1413925"/>
            <a:ext cx="2501100" cy="3068700"/>
          </a:xfrm>
          <a:prstGeom prst="round2SameRect">
            <a:avLst>
              <a:gd fmla="val 50000" name="adj1"/>
              <a:gd fmla="val 0" name="adj2"/>
            </a:avLst>
          </a:prstGeom>
          <a:solidFill>
            <a:srgbClr val="FFFFFF"/>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10"/>
          <p:cNvSpPr txBox="1"/>
          <p:nvPr/>
        </p:nvSpPr>
        <p:spPr>
          <a:xfrm>
            <a:off x="3328900" y="2917588"/>
            <a:ext cx="2501100" cy="1498200"/>
          </a:xfrm>
          <a:prstGeom prst="rect">
            <a:avLst/>
          </a:prstGeom>
          <a:noFill/>
          <a:ln>
            <a:noFill/>
          </a:ln>
        </p:spPr>
        <p:txBody>
          <a:bodyPr anchorCtr="0" anchor="t" bIns="0" lIns="137150" spcFirstLastPara="1" rIns="137150" wrap="square" tIns="0">
            <a:spAutoFit/>
          </a:bodyPr>
          <a:lstStyle/>
          <a:p>
            <a:pPr indent="0" lvl="0" marL="0" rtl="0" algn="ctr">
              <a:lnSpc>
                <a:spcPct val="115000"/>
              </a:lnSpc>
              <a:spcBef>
                <a:spcPts val="0"/>
              </a:spcBef>
              <a:spcAft>
                <a:spcPts val="0"/>
              </a:spcAft>
              <a:buNone/>
            </a:pPr>
            <a:r>
              <a:rPr b="1" lang="en" sz="1000">
                <a:solidFill>
                  <a:srgbClr val="3C4043"/>
                </a:solidFill>
                <a:latin typeface="YouTube Sans"/>
                <a:ea typeface="YouTube Sans"/>
                <a:cs typeface="YouTube Sans"/>
                <a:sym typeface="YouTube Sans"/>
              </a:rPr>
              <a:t>Audience-first creatives</a:t>
            </a:r>
            <a:br>
              <a:rPr b="1" lang="en" sz="1000">
                <a:solidFill>
                  <a:srgbClr val="3C4043"/>
                </a:solidFill>
                <a:latin typeface="YouTube Sans"/>
                <a:ea typeface="YouTube Sans"/>
                <a:cs typeface="YouTube Sans"/>
                <a:sym typeface="YouTube Sans"/>
              </a:rPr>
            </a:br>
            <a:r>
              <a:rPr b="1" lang="en" sz="1000">
                <a:solidFill>
                  <a:srgbClr val="3C4043"/>
                </a:solidFill>
                <a:latin typeface="YouTube Sans"/>
                <a:ea typeface="YouTube Sans"/>
                <a:cs typeface="YouTube Sans"/>
                <a:sym typeface="YouTube Sans"/>
              </a:rPr>
              <a:t>that drive demand</a:t>
            </a:r>
            <a:endParaRPr b="1" sz="1000">
              <a:solidFill>
                <a:srgbClr val="3C4043"/>
              </a:solidFill>
              <a:latin typeface="YouTube Sans"/>
              <a:ea typeface="YouTube Sans"/>
              <a:cs typeface="YouTube Sans"/>
              <a:sym typeface="YouTube Sans"/>
            </a:endParaRPr>
          </a:p>
          <a:p>
            <a:pPr indent="-109219" lvl="0" marL="182880" rtl="0" algn="l">
              <a:lnSpc>
                <a:spcPct val="115000"/>
              </a:lnSpc>
              <a:spcBef>
                <a:spcPts val="1000"/>
              </a:spcBef>
              <a:spcAft>
                <a:spcPts val="0"/>
              </a:spcAft>
              <a:buClr>
                <a:schemeClr val="lt2"/>
              </a:buClr>
              <a:buSzPts val="1000"/>
              <a:buFont typeface="YouTube Sans"/>
              <a:buChar char="●"/>
            </a:pPr>
            <a:r>
              <a:rPr lang="en" sz="1000">
                <a:solidFill>
                  <a:srgbClr val="3C4043"/>
                </a:solidFill>
                <a:latin typeface="YouTube Sans"/>
                <a:ea typeface="YouTube Sans"/>
                <a:cs typeface="YouTube Sans"/>
                <a:sym typeface="YouTube Sans"/>
              </a:rPr>
              <a:t>New! Lookalike audiences</a:t>
            </a:r>
            <a:endParaRPr sz="1000">
              <a:solidFill>
                <a:srgbClr val="3C4043"/>
              </a:solidFill>
              <a:latin typeface="YouTube Sans"/>
              <a:ea typeface="YouTube Sans"/>
              <a:cs typeface="YouTube Sans"/>
              <a:sym typeface="YouTube Sans"/>
            </a:endParaRPr>
          </a:p>
          <a:p>
            <a:pPr indent="-109219" lvl="0" marL="182880" rtl="0" algn="l">
              <a:lnSpc>
                <a:spcPct val="115000"/>
              </a:lnSpc>
              <a:spcBef>
                <a:spcPts val="300"/>
              </a:spcBef>
              <a:spcAft>
                <a:spcPts val="0"/>
              </a:spcAft>
              <a:buClr>
                <a:schemeClr val="lt2"/>
              </a:buClr>
              <a:buSzPts val="1000"/>
              <a:buFont typeface="YouTube Sans"/>
              <a:buChar char="●"/>
            </a:pPr>
            <a:r>
              <a:rPr lang="en" sz="1000">
                <a:solidFill>
                  <a:srgbClr val="3C4043"/>
                </a:solidFill>
                <a:latin typeface="YouTube Sans"/>
                <a:ea typeface="YouTube Sans"/>
                <a:cs typeface="YouTube Sans"/>
                <a:sym typeface="YouTube Sans"/>
              </a:rPr>
              <a:t>Creative A/B Experiments</a:t>
            </a:r>
            <a:endParaRPr sz="1000">
              <a:solidFill>
                <a:srgbClr val="3C4043"/>
              </a:solidFill>
              <a:latin typeface="YouTube Sans"/>
              <a:ea typeface="YouTube Sans"/>
              <a:cs typeface="YouTube Sans"/>
              <a:sym typeface="YouTube Sans"/>
            </a:endParaRPr>
          </a:p>
          <a:p>
            <a:pPr indent="-109219" lvl="0" marL="182880" rtl="0" algn="l">
              <a:lnSpc>
                <a:spcPct val="115000"/>
              </a:lnSpc>
              <a:spcBef>
                <a:spcPts val="300"/>
              </a:spcBef>
              <a:spcAft>
                <a:spcPts val="0"/>
              </a:spcAft>
              <a:buClr>
                <a:schemeClr val="lt2"/>
              </a:buClr>
              <a:buSzPts val="1000"/>
              <a:buFont typeface="YouTube Sans"/>
              <a:buChar char="●"/>
            </a:pPr>
            <a:r>
              <a:rPr lang="en" sz="1000">
                <a:solidFill>
                  <a:srgbClr val="3C4043"/>
                </a:solidFill>
                <a:latin typeface="YouTube Sans"/>
                <a:ea typeface="YouTube Sans"/>
                <a:cs typeface="YouTube Sans"/>
                <a:sym typeface="YouTube Sans"/>
              </a:rPr>
              <a:t>New campaign setup</a:t>
            </a:r>
            <a:endParaRPr sz="1000">
              <a:solidFill>
                <a:srgbClr val="3C4043"/>
              </a:solidFill>
              <a:latin typeface="YouTube Sans"/>
              <a:ea typeface="YouTube Sans"/>
              <a:cs typeface="YouTube Sans"/>
              <a:sym typeface="YouTube Sans"/>
            </a:endParaRPr>
          </a:p>
          <a:p>
            <a:pPr indent="-109219" lvl="0" marL="182880" rtl="0" algn="l">
              <a:lnSpc>
                <a:spcPct val="115000"/>
              </a:lnSpc>
              <a:spcBef>
                <a:spcPts val="300"/>
              </a:spcBef>
              <a:spcAft>
                <a:spcPts val="0"/>
              </a:spcAft>
              <a:buClr>
                <a:schemeClr val="lt2"/>
              </a:buClr>
              <a:buSzPts val="1000"/>
              <a:buFont typeface="YouTube Sans"/>
              <a:buChar char="●"/>
            </a:pPr>
            <a:r>
              <a:rPr lang="en" sz="1000">
                <a:solidFill>
                  <a:srgbClr val="3C4043"/>
                </a:solidFill>
                <a:latin typeface="YouTube Sans"/>
                <a:ea typeface="YouTube Sans"/>
                <a:cs typeface="YouTube Sans"/>
                <a:sym typeface="YouTube Sans"/>
              </a:rPr>
              <a:t>Product feeds</a:t>
            </a:r>
            <a:endParaRPr sz="1000">
              <a:solidFill>
                <a:srgbClr val="3C4043"/>
              </a:solidFill>
              <a:latin typeface="YouTube Sans"/>
              <a:ea typeface="YouTube Sans"/>
              <a:cs typeface="YouTube Sans"/>
              <a:sym typeface="YouTube Sans"/>
            </a:endParaRPr>
          </a:p>
          <a:p>
            <a:pPr indent="-109219" lvl="0" marL="182880" rtl="0" algn="l">
              <a:lnSpc>
                <a:spcPct val="115000"/>
              </a:lnSpc>
              <a:spcBef>
                <a:spcPts val="300"/>
              </a:spcBef>
              <a:spcAft>
                <a:spcPts val="300"/>
              </a:spcAft>
              <a:buClr>
                <a:schemeClr val="lt2"/>
              </a:buClr>
              <a:buSzPts val="1000"/>
              <a:buFont typeface="YouTube Sans"/>
              <a:buChar char="●"/>
            </a:pPr>
            <a:r>
              <a:rPr lang="en" sz="1000">
                <a:solidFill>
                  <a:srgbClr val="3C4043"/>
                </a:solidFill>
                <a:latin typeface="YouTube Sans"/>
                <a:ea typeface="YouTube Sans"/>
                <a:cs typeface="YouTube Sans"/>
                <a:sym typeface="YouTube Sans"/>
              </a:rPr>
              <a:t>Video &amp; image ads in one campaign</a:t>
            </a:r>
            <a:endParaRPr sz="1000">
              <a:solidFill>
                <a:srgbClr val="3C4043"/>
              </a:solidFill>
              <a:latin typeface="YouTube Sans"/>
              <a:ea typeface="YouTube Sans"/>
              <a:cs typeface="YouTube Sans"/>
              <a:sym typeface="YouTube Sans"/>
            </a:endParaRPr>
          </a:p>
        </p:txBody>
      </p:sp>
      <p:sp>
        <p:nvSpPr>
          <p:cNvPr id="2686" name="Google Shape;2686;p210"/>
          <p:cNvSpPr txBox="1"/>
          <p:nvPr/>
        </p:nvSpPr>
        <p:spPr>
          <a:xfrm>
            <a:off x="3541402" y="2292750"/>
            <a:ext cx="20613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800">
                <a:solidFill>
                  <a:schemeClr val="lt2"/>
                </a:solidFill>
                <a:latin typeface="YouTube Sans SemiBold"/>
                <a:ea typeface="YouTube Sans SemiBold"/>
                <a:cs typeface="YouTube Sans SemiBold"/>
                <a:sym typeface="YouTube Sans SemiBold"/>
              </a:rPr>
              <a:t>Tailored Ad-Experiences</a:t>
            </a:r>
            <a:endParaRPr sz="1800">
              <a:solidFill>
                <a:schemeClr val="lt2"/>
              </a:solidFill>
              <a:latin typeface="YouTube Sans SemiBold"/>
              <a:ea typeface="YouTube Sans SemiBold"/>
              <a:cs typeface="YouTube Sans SemiBold"/>
              <a:sym typeface="YouTube Sans SemiBold"/>
            </a:endParaRPr>
          </a:p>
        </p:txBody>
      </p:sp>
      <p:sp>
        <p:nvSpPr>
          <p:cNvPr id="2687" name="Google Shape;2687;p210"/>
          <p:cNvSpPr/>
          <p:nvPr/>
        </p:nvSpPr>
        <p:spPr>
          <a:xfrm>
            <a:off x="4291050" y="1609475"/>
            <a:ext cx="561900" cy="561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10"/>
          <p:cNvSpPr/>
          <p:nvPr/>
        </p:nvSpPr>
        <p:spPr>
          <a:xfrm>
            <a:off x="6104175" y="1413925"/>
            <a:ext cx="2501100" cy="3068700"/>
          </a:xfrm>
          <a:prstGeom prst="round2SameRect">
            <a:avLst>
              <a:gd fmla="val 50000" name="adj1"/>
              <a:gd fmla="val 0" name="adj2"/>
            </a:avLst>
          </a:prstGeom>
          <a:solidFill>
            <a:srgbClr val="FFFFFF"/>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10"/>
          <p:cNvSpPr txBox="1"/>
          <p:nvPr/>
        </p:nvSpPr>
        <p:spPr>
          <a:xfrm>
            <a:off x="6108425" y="2972125"/>
            <a:ext cx="2501100" cy="1244100"/>
          </a:xfrm>
          <a:prstGeom prst="rect">
            <a:avLst/>
          </a:prstGeom>
          <a:noFill/>
          <a:ln>
            <a:noFill/>
          </a:ln>
        </p:spPr>
        <p:txBody>
          <a:bodyPr anchorCtr="0" anchor="t" bIns="0" lIns="137150" spcFirstLastPara="1" rIns="137150" wrap="square" tIns="0">
            <a:spAutoFit/>
          </a:bodyPr>
          <a:lstStyle/>
          <a:p>
            <a:pPr indent="0" lvl="0" marL="0" rtl="0" algn="ctr">
              <a:lnSpc>
                <a:spcPct val="115000"/>
              </a:lnSpc>
              <a:spcBef>
                <a:spcPts val="0"/>
              </a:spcBef>
              <a:spcAft>
                <a:spcPts val="0"/>
              </a:spcAft>
              <a:buNone/>
            </a:pPr>
            <a:r>
              <a:rPr b="1" lang="en" sz="1000">
                <a:solidFill>
                  <a:srgbClr val="3C4043"/>
                </a:solidFill>
                <a:latin typeface="YouTube Sans"/>
                <a:ea typeface="YouTube Sans"/>
                <a:cs typeface="YouTube Sans"/>
                <a:sym typeface="YouTube Sans"/>
              </a:rPr>
              <a:t>Future-proof tools to measure </a:t>
            </a:r>
            <a:br>
              <a:rPr b="1" lang="en" sz="1000">
                <a:solidFill>
                  <a:srgbClr val="3C4043"/>
                </a:solidFill>
                <a:latin typeface="YouTube Sans"/>
                <a:ea typeface="YouTube Sans"/>
                <a:cs typeface="YouTube Sans"/>
                <a:sym typeface="YouTube Sans"/>
              </a:rPr>
            </a:br>
            <a:r>
              <a:rPr b="1" lang="en" sz="1000">
                <a:solidFill>
                  <a:srgbClr val="3C4043"/>
                </a:solidFill>
                <a:latin typeface="YouTube Sans"/>
                <a:ea typeface="YouTube Sans"/>
                <a:cs typeface="YouTube Sans"/>
                <a:sym typeface="YouTube Sans"/>
              </a:rPr>
              <a:t>the full value of campaigns </a:t>
            </a:r>
            <a:endParaRPr b="1" sz="1000">
              <a:solidFill>
                <a:srgbClr val="3C4043"/>
              </a:solidFill>
              <a:latin typeface="YouTube Sans"/>
              <a:ea typeface="YouTube Sans"/>
              <a:cs typeface="YouTube Sans"/>
              <a:sym typeface="YouTube Sans"/>
            </a:endParaRPr>
          </a:p>
          <a:p>
            <a:pPr indent="-109219" lvl="0" marL="182880" rtl="0" algn="l">
              <a:lnSpc>
                <a:spcPct val="115000"/>
              </a:lnSpc>
              <a:spcBef>
                <a:spcPts val="1000"/>
              </a:spcBef>
              <a:spcAft>
                <a:spcPts val="0"/>
              </a:spcAft>
              <a:buClr>
                <a:schemeClr val="accent1"/>
              </a:buClr>
              <a:buSzPts val="1000"/>
              <a:buFont typeface="YouTube Sans"/>
              <a:buChar char="●"/>
            </a:pPr>
            <a:r>
              <a:rPr lang="en" sz="1000">
                <a:solidFill>
                  <a:srgbClr val="3C4043"/>
                </a:solidFill>
                <a:latin typeface="YouTube Sans"/>
                <a:ea typeface="YouTube Sans"/>
                <a:cs typeface="YouTube Sans"/>
                <a:sym typeface="YouTube Sans"/>
              </a:rPr>
              <a:t>Conversion, Value-based, Max</a:t>
            </a:r>
            <a:br>
              <a:rPr lang="en" sz="1000">
                <a:solidFill>
                  <a:srgbClr val="3C4043"/>
                </a:solidFill>
                <a:latin typeface="YouTube Sans"/>
                <a:ea typeface="YouTube Sans"/>
                <a:cs typeface="YouTube Sans"/>
                <a:sym typeface="YouTube Sans"/>
              </a:rPr>
            </a:br>
            <a:r>
              <a:rPr lang="en" sz="1000">
                <a:solidFill>
                  <a:srgbClr val="3C4043"/>
                </a:solidFill>
                <a:latin typeface="YouTube Sans"/>
                <a:ea typeface="YouTube Sans"/>
                <a:cs typeface="YouTube Sans"/>
                <a:sym typeface="YouTube Sans"/>
              </a:rPr>
              <a:t>Clicks bidding</a:t>
            </a:r>
            <a:endParaRPr sz="1000">
              <a:solidFill>
                <a:srgbClr val="3C4043"/>
              </a:solidFill>
              <a:latin typeface="YouTube Sans"/>
              <a:ea typeface="YouTube Sans"/>
              <a:cs typeface="YouTube Sans"/>
              <a:sym typeface="YouTube Sans"/>
            </a:endParaRPr>
          </a:p>
          <a:p>
            <a:pPr indent="-109219" lvl="0" marL="182880" rtl="0" algn="l">
              <a:lnSpc>
                <a:spcPct val="115000"/>
              </a:lnSpc>
              <a:spcBef>
                <a:spcPts val="300"/>
              </a:spcBef>
              <a:spcAft>
                <a:spcPts val="0"/>
              </a:spcAft>
              <a:buClr>
                <a:schemeClr val="accent1"/>
              </a:buClr>
              <a:buSzPts val="1000"/>
              <a:buFont typeface="YouTube Sans"/>
              <a:buChar char="●"/>
            </a:pPr>
            <a:r>
              <a:rPr lang="en" sz="1000">
                <a:solidFill>
                  <a:srgbClr val="3C4043"/>
                </a:solidFill>
                <a:latin typeface="YouTube Sans"/>
                <a:ea typeface="YouTube Sans"/>
                <a:cs typeface="YouTube Sans"/>
                <a:sym typeface="YouTube Sans"/>
              </a:rPr>
              <a:t>Search Lift, Brand Lift, Conversion Lift</a:t>
            </a:r>
            <a:endParaRPr sz="1000">
              <a:solidFill>
                <a:srgbClr val="3C4043"/>
              </a:solidFill>
              <a:latin typeface="YouTube Sans"/>
              <a:ea typeface="YouTube Sans"/>
              <a:cs typeface="YouTube Sans"/>
              <a:sym typeface="YouTube Sans"/>
            </a:endParaRPr>
          </a:p>
          <a:p>
            <a:pPr indent="-109219" lvl="0" marL="182880" rtl="0" algn="l">
              <a:lnSpc>
                <a:spcPct val="115000"/>
              </a:lnSpc>
              <a:spcBef>
                <a:spcPts val="300"/>
              </a:spcBef>
              <a:spcAft>
                <a:spcPts val="300"/>
              </a:spcAft>
              <a:buClr>
                <a:schemeClr val="accent1"/>
              </a:buClr>
              <a:buSzPts val="1000"/>
              <a:buFont typeface="YouTube Sans"/>
              <a:buChar char="●"/>
            </a:pPr>
            <a:r>
              <a:rPr lang="en" sz="1000">
                <a:solidFill>
                  <a:srgbClr val="3C4043"/>
                </a:solidFill>
                <a:latin typeface="YouTube Sans"/>
                <a:ea typeface="YouTube Sans"/>
                <a:cs typeface="YouTube Sans"/>
                <a:sym typeface="YouTube Sans"/>
              </a:rPr>
              <a:t>Data-Driven Attribution</a:t>
            </a:r>
            <a:endParaRPr sz="1000">
              <a:solidFill>
                <a:srgbClr val="3C4043"/>
              </a:solidFill>
              <a:latin typeface="YouTube Sans"/>
              <a:ea typeface="YouTube Sans"/>
              <a:cs typeface="YouTube Sans"/>
              <a:sym typeface="YouTube Sans"/>
            </a:endParaRPr>
          </a:p>
        </p:txBody>
      </p:sp>
      <p:sp>
        <p:nvSpPr>
          <p:cNvPr id="2690" name="Google Shape;2690;p210"/>
          <p:cNvSpPr txBox="1"/>
          <p:nvPr/>
        </p:nvSpPr>
        <p:spPr>
          <a:xfrm>
            <a:off x="6324127" y="2292750"/>
            <a:ext cx="20613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800">
                <a:solidFill>
                  <a:schemeClr val="accent1"/>
                </a:solidFill>
                <a:latin typeface="YouTube Sans SemiBold"/>
                <a:ea typeface="YouTube Sans SemiBold"/>
                <a:cs typeface="YouTube Sans SemiBold"/>
                <a:sym typeface="YouTube Sans SemiBold"/>
              </a:rPr>
              <a:t>AI-Powered Bidding &amp; Measurement </a:t>
            </a:r>
            <a:endParaRPr sz="1800">
              <a:solidFill>
                <a:schemeClr val="accent1"/>
              </a:solidFill>
              <a:latin typeface="YouTube Sans SemiBold"/>
              <a:ea typeface="YouTube Sans SemiBold"/>
              <a:cs typeface="YouTube Sans SemiBold"/>
              <a:sym typeface="YouTube Sans SemiBold"/>
            </a:endParaRPr>
          </a:p>
        </p:txBody>
      </p:sp>
      <p:sp>
        <p:nvSpPr>
          <p:cNvPr id="2691" name="Google Shape;2691;p210"/>
          <p:cNvSpPr/>
          <p:nvPr/>
        </p:nvSpPr>
        <p:spPr>
          <a:xfrm>
            <a:off x="7073775" y="1609475"/>
            <a:ext cx="561900" cy="561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10"/>
          <p:cNvSpPr/>
          <p:nvPr/>
        </p:nvSpPr>
        <p:spPr>
          <a:xfrm>
            <a:off x="7205187" y="1768299"/>
            <a:ext cx="299101" cy="244104"/>
          </a:xfrm>
          <a:custGeom>
            <a:rect b="b" l="l" r="r" t="t"/>
            <a:pathLst>
              <a:path extrusionOk="0" h="940" w="1150">
                <a:moveTo>
                  <a:pt x="835" y="471"/>
                </a:moveTo>
                <a:lnTo>
                  <a:pt x="835" y="629"/>
                </a:lnTo>
                <a:lnTo>
                  <a:pt x="677" y="629"/>
                </a:lnTo>
                <a:lnTo>
                  <a:pt x="677" y="734"/>
                </a:lnTo>
                <a:lnTo>
                  <a:pt x="940" y="734"/>
                </a:lnTo>
                <a:lnTo>
                  <a:pt x="940" y="471"/>
                </a:lnTo>
                <a:lnTo>
                  <a:pt x="835" y="471"/>
                </a:lnTo>
                <a:close/>
                <a:moveTo>
                  <a:pt x="469" y="316"/>
                </a:moveTo>
                <a:lnTo>
                  <a:pt x="469" y="212"/>
                </a:lnTo>
                <a:lnTo>
                  <a:pt x="206" y="212"/>
                </a:lnTo>
                <a:lnTo>
                  <a:pt x="206" y="474"/>
                </a:lnTo>
                <a:lnTo>
                  <a:pt x="311" y="474"/>
                </a:lnTo>
                <a:lnTo>
                  <a:pt x="311" y="316"/>
                </a:lnTo>
                <a:lnTo>
                  <a:pt x="469" y="316"/>
                </a:lnTo>
                <a:close/>
                <a:moveTo>
                  <a:pt x="1044" y="0"/>
                </a:moveTo>
                <a:lnTo>
                  <a:pt x="105" y="0"/>
                </a:lnTo>
                <a:cubicBezTo>
                  <a:pt x="48" y="0"/>
                  <a:pt x="0" y="48"/>
                  <a:pt x="0" y="104"/>
                </a:cubicBezTo>
                <a:lnTo>
                  <a:pt x="0" y="834"/>
                </a:lnTo>
                <a:cubicBezTo>
                  <a:pt x="0" y="891"/>
                  <a:pt x="48" y="939"/>
                  <a:pt x="105" y="939"/>
                </a:cubicBezTo>
                <a:lnTo>
                  <a:pt x="1044" y="939"/>
                </a:lnTo>
                <a:cubicBezTo>
                  <a:pt x="1101" y="939"/>
                  <a:pt x="1149" y="891"/>
                  <a:pt x="1149" y="834"/>
                </a:cubicBezTo>
                <a:lnTo>
                  <a:pt x="1149" y="104"/>
                </a:lnTo>
                <a:cubicBezTo>
                  <a:pt x="1149" y="48"/>
                  <a:pt x="1101" y="0"/>
                  <a:pt x="1044" y="0"/>
                </a:cubicBezTo>
                <a:close/>
                <a:moveTo>
                  <a:pt x="105" y="837"/>
                </a:moveTo>
                <a:lnTo>
                  <a:pt x="105" y="104"/>
                </a:lnTo>
                <a:lnTo>
                  <a:pt x="1044" y="104"/>
                </a:lnTo>
                <a:lnTo>
                  <a:pt x="1044" y="837"/>
                </a:lnTo>
                <a:lnTo>
                  <a:pt x="105" y="83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693" name="Google Shape;2693;p210"/>
          <p:cNvSpPr/>
          <p:nvPr/>
        </p:nvSpPr>
        <p:spPr>
          <a:xfrm>
            <a:off x="4431360" y="1768363"/>
            <a:ext cx="292303" cy="244100"/>
          </a:xfrm>
          <a:custGeom>
            <a:rect b="b" l="l" r="r" t="t"/>
            <a:pathLst>
              <a:path extrusionOk="0" h="1048" w="1257">
                <a:moveTo>
                  <a:pt x="105" y="208"/>
                </a:moveTo>
                <a:lnTo>
                  <a:pt x="0" y="208"/>
                </a:lnTo>
                <a:lnTo>
                  <a:pt x="0" y="471"/>
                </a:lnTo>
                <a:lnTo>
                  <a:pt x="0" y="942"/>
                </a:lnTo>
                <a:cubicBezTo>
                  <a:pt x="0" y="999"/>
                  <a:pt x="48" y="1047"/>
                  <a:pt x="105" y="1047"/>
                </a:cubicBezTo>
                <a:lnTo>
                  <a:pt x="1044" y="1047"/>
                </a:lnTo>
                <a:lnTo>
                  <a:pt x="1044" y="942"/>
                </a:lnTo>
                <a:lnTo>
                  <a:pt x="105" y="942"/>
                </a:lnTo>
                <a:lnTo>
                  <a:pt x="105" y="208"/>
                </a:lnTo>
                <a:close/>
                <a:moveTo>
                  <a:pt x="1149" y="104"/>
                </a:moveTo>
                <a:lnTo>
                  <a:pt x="731" y="104"/>
                </a:lnTo>
                <a:lnTo>
                  <a:pt x="627" y="0"/>
                </a:lnTo>
                <a:lnTo>
                  <a:pt x="313" y="0"/>
                </a:lnTo>
                <a:cubicBezTo>
                  <a:pt x="257" y="0"/>
                  <a:pt x="209" y="48"/>
                  <a:pt x="209" y="104"/>
                </a:cubicBezTo>
                <a:lnTo>
                  <a:pt x="209" y="731"/>
                </a:lnTo>
                <a:cubicBezTo>
                  <a:pt x="209" y="787"/>
                  <a:pt x="257" y="835"/>
                  <a:pt x="313" y="835"/>
                </a:cubicBezTo>
                <a:lnTo>
                  <a:pt x="1149" y="835"/>
                </a:lnTo>
                <a:cubicBezTo>
                  <a:pt x="1205" y="835"/>
                  <a:pt x="1253" y="787"/>
                  <a:pt x="1253" y="731"/>
                </a:cubicBezTo>
                <a:lnTo>
                  <a:pt x="1253" y="208"/>
                </a:lnTo>
                <a:cubicBezTo>
                  <a:pt x="1256" y="149"/>
                  <a:pt x="1208" y="104"/>
                  <a:pt x="1149" y="104"/>
                </a:cubicBezTo>
                <a:close/>
                <a:moveTo>
                  <a:pt x="601" y="364"/>
                </a:moveTo>
                <a:lnTo>
                  <a:pt x="785" y="601"/>
                </a:lnTo>
                <a:lnTo>
                  <a:pt x="915" y="443"/>
                </a:lnTo>
                <a:lnTo>
                  <a:pt x="1098" y="677"/>
                </a:lnTo>
                <a:lnTo>
                  <a:pt x="367" y="677"/>
                </a:lnTo>
                <a:lnTo>
                  <a:pt x="601" y="36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694" name="Google Shape;2694;p210"/>
          <p:cNvSpPr/>
          <p:nvPr/>
        </p:nvSpPr>
        <p:spPr>
          <a:xfrm>
            <a:off x="538725" y="4482625"/>
            <a:ext cx="2501100" cy="48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10"/>
          <p:cNvSpPr/>
          <p:nvPr/>
        </p:nvSpPr>
        <p:spPr>
          <a:xfrm>
            <a:off x="3321450" y="4482625"/>
            <a:ext cx="2501100" cy="486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10"/>
          <p:cNvSpPr/>
          <p:nvPr/>
        </p:nvSpPr>
        <p:spPr>
          <a:xfrm>
            <a:off x="6104175" y="4482625"/>
            <a:ext cx="2501100" cy="486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0" name="Shape 2700"/>
        <p:cNvGrpSpPr/>
        <p:nvPr/>
      </p:nvGrpSpPr>
      <p:grpSpPr>
        <a:xfrm>
          <a:off x="0" y="0"/>
          <a:ext cx="0" cy="0"/>
          <a:chOff x="0" y="0"/>
          <a:chExt cx="0" cy="0"/>
        </a:xfrm>
      </p:grpSpPr>
      <p:sp>
        <p:nvSpPr>
          <p:cNvPr id="2701" name="Google Shape;2701;p211"/>
          <p:cNvSpPr/>
          <p:nvPr/>
        </p:nvSpPr>
        <p:spPr>
          <a:xfrm>
            <a:off x="3810620" y="806794"/>
            <a:ext cx="4244700" cy="4244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11"/>
          <p:cNvSpPr/>
          <p:nvPr/>
        </p:nvSpPr>
        <p:spPr>
          <a:xfrm rot="10800000">
            <a:off x="-337327" y="1744180"/>
            <a:ext cx="630600" cy="630600"/>
          </a:xfrm>
          <a:prstGeom prst="pie">
            <a:avLst>
              <a:gd fmla="val 5399531"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11"/>
          <p:cNvSpPr txBox="1"/>
          <p:nvPr/>
        </p:nvSpPr>
        <p:spPr>
          <a:xfrm>
            <a:off x="399813" y="1594350"/>
            <a:ext cx="2914500" cy="178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600">
                <a:solidFill>
                  <a:schemeClr val="dk1"/>
                </a:solidFill>
                <a:latin typeface="YouTube Sans SemiBold"/>
                <a:ea typeface="YouTube Sans SemiBold"/>
                <a:cs typeface="YouTube Sans SemiBold"/>
                <a:sym typeface="YouTube Sans SemiBold"/>
              </a:rPr>
              <a:t>Drive </a:t>
            </a:r>
            <a:r>
              <a:rPr b="1" lang="en" sz="2600">
                <a:solidFill>
                  <a:schemeClr val="lt2"/>
                </a:solidFill>
                <a:latin typeface="YouTube Sans"/>
                <a:ea typeface="YouTube Sans"/>
                <a:cs typeface="YouTube Sans"/>
                <a:sym typeface="YouTube Sans"/>
              </a:rPr>
              <a:t>audience &amp; creative customization </a:t>
            </a:r>
            <a:br>
              <a:rPr b="1" lang="en" sz="2600">
                <a:solidFill>
                  <a:schemeClr val="lt2"/>
                </a:solidFill>
                <a:latin typeface="YouTube Sans"/>
                <a:ea typeface="YouTube Sans"/>
                <a:cs typeface="YouTube Sans"/>
                <a:sym typeface="YouTube Sans"/>
              </a:rPr>
            </a:br>
            <a:r>
              <a:rPr lang="en" sz="2600">
                <a:solidFill>
                  <a:schemeClr val="dk1"/>
                </a:solidFill>
                <a:latin typeface="YouTube Sans SemiBold"/>
                <a:ea typeface="YouTube Sans SemiBold"/>
                <a:cs typeface="YouTube Sans SemiBold"/>
                <a:sym typeface="YouTube Sans SemiBold"/>
              </a:rPr>
              <a:t>with Demand Gen</a:t>
            </a:r>
            <a:endParaRPr sz="2600">
              <a:solidFill>
                <a:schemeClr val="dk1"/>
              </a:solidFill>
              <a:latin typeface="YouTube Sans SemiBold"/>
              <a:ea typeface="YouTube Sans SemiBold"/>
              <a:cs typeface="YouTube Sans SemiBold"/>
              <a:sym typeface="YouTube Sans SemiBold"/>
            </a:endParaRPr>
          </a:p>
        </p:txBody>
      </p:sp>
      <p:sp>
        <p:nvSpPr>
          <p:cNvPr id="2704" name="Google Shape;2704;p211"/>
          <p:cNvSpPr/>
          <p:nvPr/>
        </p:nvSpPr>
        <p:spPr>
          <a:xfrm>
            <a:off x="3420850" y="2641392"/>
            <a:ext cx="792000" cy="792300"/>
          </a:xfrm>
          <a:prstGeom prst="ellipse">
            <a:avLst/>
          </a:prstGeom>
          <a:solidFill>
            <a:schemeClr val="accent2"/>
          </a:solidFill>
          <a:ln>
            <a:noFill/>
          </a:ln>
        </p:spPr>
        <p:txBody>
          <a:bodyPr anchorCtr="0" anchor="ctr" bIns="91425" lIns="0" spcFirstLastPara="1" rIns="0" wrap="square" tIns="91425">
            <a:noAutofit/>
          </a:bodyPr>
          <a:lstStyle/>
          <a:p>
            <a:pPr indent="0" lvl="0" marL="0" marR="0" rtl="0" algn="ctr">
              <a:spcBef>
                <a:spcPts val="0"/>
              </a:spcBef>
              <a:spcAft>
                <a:spcPts val="0"/>
              </a:spcAft>
              <a:buNone/>
            </a:pPr>
            <a:r>
              <a:rPr b="1" lang="en" sz="1200">
                <a:solidFill>
                  <a:srgbClr val="FFFFFF"/>
                </a:solidFill>
                <a:latin typeface="YouTube Sans"/>
                <a:ea typeface="YouTube Sans"/>
                <a:cs typeface="YouTube Sans"/>
                <a:sym typeface="YouTube Sans"/>
              </a:rPr>
              <a:t>Local</a:t>
            </a:r>
            <a:endParaRPr b="1" sz="1200">
              <a:solidFill>
                <a:srgbClr val="FFFFFF"/>
              </a:solidFill>
              <a:latin typeface="YouTube Sans"/>
              <a:ea typeface="YouTube Sans"/>
              <a:cs typeface="YouTube Sans"/>
              <a:sym typeface="YouTube Sans"/>
            </a:endParaRPr>
          </a:p>
          <a:p>
            <a:pPr indent="0" lvl="0" marL="0" marR="0" rtl="0" algn="ctr">
              <a:spcBef>
                <a:spcPts val="0"/>
              </a:spcBef>
              <a:spcAft>
                <a:spcPts val="0"/>
              </a:spcAft>
              <a:buNone/>
            </a:pPr>
            <a:r>
              <a:rPr b="1" lang="en" sz="1200">
                <a:solidFill>
                  <a:srgbClr val="FFFFFF"/>
                </a:solidFill>
                <a:latin typeface="YouTube Sans"/>
                <a:ea typeface="YouTube Sans"/>
                <a:cs typeface="YouTube Sans"/>
                <a:sym typeface="YouTube Sans"/>
              </a:rPr>
              <a:t>Coffee</a:t>
            </a:r>
            <a:endParaRPr b="1" sz="1200">
              <a:solidFill>
                <a:srgbClr val="FFFFFF"/>
              </a:solidFill>
              <a:latin typeface="YouTube Sans"/>
              <a:ea typeface="YouTube Sans"/>
              <a:cs typeface="YouTube Sans"/>
              <a:sym typeface="YouTube Sans"/>
            </a:endParaRPr>
          </a:p>
          <a:p>
            <a:pPr indent="0" lvl="0" marL="0" marR="0" rtl="0" algn="ctr">
              <a:spcBef>
                <a:spcPts val="0"/>
              </a:spcBef>
              <a:spcAft>
                <a:spcPts val="0"/>
              </a:spcAft>
              <a:buNone/>
            </a:pPr>
            <a:r>
              <a:rPr b="1" lang="en" sz="1200">
                <a:solidFill>
                  <a:srgbClr val="FFFFFF"/>
                </a:solidFill>
                <a:latin typeface="YouTube Sans"/>
                <a:ea typeface="YouTube Sans"/>
                <a:cs typeface="YouTube Sans"/>
                <a:sym typeface="YouTube Sans"/>
              </a:rPr>
              <a:t>Shops</a:t>
            </a:r>
            <a:endParaRPr b="1" sz="1200">
              <a:solidFill>
                <a:srgbClr val="FFFFFF"/>
              </a:solidFill>
              <a:latin typeface="YouTube Sans"/>
              <a:ea typeface="YouTube Sans"/>
              <a:cs typeface="YouTube Sans"/>
              <a:sym typeface="YouTube Sans"/>
            </a:endParaRPr>
          </a:p>
        </p:txBody>
      </p:sp>
      <p:sp>
        <p:nvSpPr>
          <p:cNvPr id="2705" name="Google Shape;2705;p211"/>
          <p:cNvSpPr/>
          <p:nvPr/>
        </p:nvSpPr>
        <p:spPr>
          <a:xfrm>
            <a:off x="3852413" y="1110799"/>
            <a:ext cx="965700" cy="965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85000"/>
              </a:lnSpc>
              <a:spcBef>
                <a:spcPts val="0"/>
              </a:spcBef>
              <a:spcAft>
                <a:spcPts val="0"/>
              </a:spcAft>
              <a:buNone/>
            </a:pPr>
            <a:r>
              <a:rPr b="1" lang="en" sz="1200">
                <a:solidFill>
                  <a:srgbClr val="FFFFFF"/>
                </a:solidFill>
                <a:latin typeface="YouTube Sans"/>
                <a:ea typeface="YouTube Sans"/>
                <a:cs typeface="YouTube Sans"/>
                <a:sym typeface="YouTube Sans"/>
              </a:rPr>
              <a:t>Yoga</a:t>
            </a:r>
            <a:endParaRPr b="1" sz="1200">
              <a:solidFill>
                <a:srgbClr val="FFFFFF"/>
              </a:solidFill>
              <a:latin typeface="YouTube Sans"/>
              <a:ea typeface="YouTube Sans"/>
              <a:cs typeface="YouTube Sans"/>
              <a:sym typeface="YouTube Sans"/>
            </a:endParaRPr>
          </a:p>
          <a:p>
            <a:pPr indent="0" lvl="0" marL="0" marR="0" rtl="0" algn="ctr">
              <a:lnSpc>
                <a:spcPct val="85000"/>
              </a:lnSpc>
              <a:spcBef>
                <a:spcPts val="0"/>
              </a:spcBef>
              <a:spcAft>
                <a:spcPts val="0"/>
              </a:spcAft>
              <a:buNone/>
            </a:pPr>
            <a:r>
              <a:rPr b="1" lang="en" sz="1200">
                <a:solidFill>
                  <a:srgbClr val="FFFFFF"/>
                </a:solidFill>
                <a:latin typeface="YouTube Sans"/>
                <a:ea typeface="YouTube Sans"/>
                <a:cs typeface="YouTube Sans"/>
                <a:sym typeface="YouTube Sans"/>
              </a:rPr>
              <a:t>for new</a:t>
            </a:r>
            <a:endParaRPr b="1" sz="1200">
              <a:solidFill>
                <a:srgbClr val="FFFFFF"/>
              </a:solidFill>
              <a:latin typeface="YouTube Sans"/>
              <a:ea typeface="YouTube Sans"/>
              <a:cs typeface="YouTube Sans"/>
              <a:sym typeface="YouTube Sans"/>
            </a:endParaRPr>
          </a:p>
          <a:p>
            <a:pPr indent="0" lvl="0" marL="0" marR="0" rtl="0" algn="ctr">
              <a:lnSpc>
                <a:spcPct val="85000"/>
              </a:lnSpc>
              <a:spcBef>
                <a:spcPts val="0"/>
              </a:spcBef>
              <a:spcAft>
                <a:spcPts val="0"/>
              </a:spcAft>
              <a:buNone/>
            </a:pPr>
            <a:r>
              <a:rPr b="1" lang="en" sz="1200">
                <a:solidFill>
                  <a:srgbClr val="FFFFFF"/>
                </a:solidFill>
                <a:latin typeface="YouTube Sans"/>
                <a:ea typeface="YouTube Sans"/>
                <a:cs typeface="YouTube Sans"/>
                <a:sym typeface="YouTube Sans"/>
              </a:rPr>
              <a:t>moms</a:t>
            </a:r>
            <a:endParaRPr b="1" sz="1200">
              <a:solidFill>
                <a:srgbClr val="FFFFFF"/>
              </a:solidFill>
              <a:latin typeface="YouTube Sans"/>
              <a:ea typeface="YouTube Sans"/>
              <a:cs typeface="YouTube Sans"/>
              <a:sym typeface="YouTube Sans"/>
            </a:endParaRPr>
          </a:p>
        </p:txBody>
      </p:sp>
      <p:sp>
        <p:nvSpPr>
          <p:cNvPr id="2706" name="Google Shape;2706;p211"/>
          <p:cNvSpPr/>
          <p:nvPr/>
        </p:nvSpPr>
        <p:spPr>
          <a:xfrm>
            <a:off x="7047821" y="1110792"/>
            <a:ext cx="965700" cy="965700"/>
          </a:xfrm>
          <a:prstGeom prst="ellipse">
            <a:avLst/>
          </a:prstGeom>
          <a:solidFill>
            <a:schemeClr val="dk2"/>
          </a:solidFill>
          <a:ln>
            <a:noFill/>
          </a:ln>
        </p:spPr>
        <p:txBody>
          <a:bodyPr anchorCtr="0" anchor="ctr" bIns="91425" lIns="0" spcFirstLastPara="1" rIns="0" wrap="square" tIns="91425">
            <a:noAutofit/>
          </a:bodyPr>
          <a:lstStyle/>
          <a:p>
            <a:pPr indent="0" lvl="0" marL="0" marR="0" rtl="0" algn="ctr">
              <a:lnSpc>
                <a:spcPct val="85000"/>
              </a:lnSpc>
              <a:spcBef>
                <a:spcPts val="0"/>
              </a:spcBef>
              <a:spcAft>
                <a:spcPts val="0"/>
              </a:spcAft>
              <a:buNone/>
            </a:pPr>
            <a:r>
              <a:rPr b="1" lang="en" sz="1200">
                <a:solidFill>
                  <a:srgbClr val="FFFFFF"/>
                </a:solidFill>
                <a:latin typeface="YouTube Sans"/>
                <a:ea typeface="YouTube Sans"/>
                <a:cs typeface="YouTube Sans"/>
                <a:sym typeface="YouTube Sans"/>
              </a:rPr>
              <a:t>Meditation guides</a:t>
            </a:r>
            <a:endParaRPr b="1" sz="1200">
              <a:solidFill>
                <a:srgbClr val="FFFFFF"/>
              </a:solidFill>
              <a:latin typeface="YouTube Sans"/>
              <a:ea typeface="YouTube Sans"/>
              <a:cs typeface="YouTube Sans"/>
              <a:sym typeface="YouTube Sans"/>
            </a:endParaRPr>
          </a:p>
        </p:txBody>
      </p:sp>
      <p:sp>
        <p:nvSpPr>
          <p:cNvPr id="2707" name="Google Shape;2707;p211"/>
          <p:cNvSpPr/>
          <p:nvPr/>
        </p:nvSpPr>
        <p:spPr>
          <a:xfrm>
            <a:off x="5536970" y="407101"/>
            <a:ext cx="792000" cy="7920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85000"/>
              </a:lnSpc>
              <a:spcBef>
                <a:spcPts val="0"/>
              </a:spcBef>
              <a:spcAft>
                <a:spcPts val="0"/>
              </a:spcAft>
              <a:buNone/>
            </a:pPr>
            <a:r>
              <a:rPr b="1" lang="en" sz="1200">
                <a:solidFill>
                  <a:srgbClr val="FFFFFF"/>
                </a:solidFill>
                <a:latin typeface="YouTube Sans"/>
                <a:ea typeface="YouTube Sans"/>
                <a:cs typeface="YouTube Sans"/>
                <a:sym typeface="YouTube Sans"/>
              </a:rPr>
              <a:t>Euro</a:t>
            </a:r>
            <a:endParaRPr b="1" sz="1200">
              <a:solidFill>
                <a:srgbClr val="FFFFFF"/>
              </a:solidFill>
              <a:latin typeface="YouTube Sans"/>
              <a:ea typeface="YouTube Sans"/>
              <a:cs typeface="YouTube Sans"/>
              <a:sym typeface="YouTube Sans"/>
            </a:endParaRPr>
          </a:p>
          <a:p>
            <a:pPr indent="0" lvl="0" marL="0" marR="0" rtl="0" algn="ctr">
              <a:lnSpc>
                <a:spcPct val="85000"/>
              </a:lnSpc>
              <a:spcBef>
                <a:spcPts val="0"/>
              </a:spcBef>
              <a:spcAft>
                <a:spcPts val="0"/>
              </a:spcAft>
              <a:buNone/>
            </a:pPr>
            <a:r>
              <a:rPr b="1" lang="en" sz="1200">
                <a:solidFill>
                  <a:srgbClr val="FFFFFF"/>
                </a:solidFill>
                <a:latin typeface="YouTube Sans"/>
                <a:ea typeface="YouTube Sans"/>
                <a:cs typeface="YouTube Sans"/>
                <a:sym typeface="YouTube Sans"/>
              </a:rPr>
              <a:t>Cup</a:t>
            </a:r>
            <a:endParaRPr b="1" sz="1200">
              <a:solidFill>
                <a:srgbClr val="FFFFFF"/>
              </a:solidFill>
              <a:latin typeface="YouTube Sans"/>
              <a:ea typeface="YouTube Sans"/>
              <a:cs typeface="YouTube Sans"/>
              <a:sym typeface="YouTube Sans"/>
            </a:endParaRPr>
          </a:p>
          <a:p>
            <a:pPr indent="0" lvl="0" marL="0" marR="0" rtl="0" algn="ctr">
              <a:lnSpc>
                <a:spcPct val="85000"/>
              </a:lnSpc>
              <a:spcBef>
                <a:spcPts val="0"/>
              </a:spcBef>
              <a:spcAft>
                <a:spcPts val="0"/>
              </a:spcAft>
              <a:buNone/>
            </a:pPr>
            <a:r>
              <a:rPr b="1" lang="en" sz="1200">
                <a:solidFill>
                  <a:srgbClr val="FFFFFF"/>
                </a:solidFill>
                <a:latin typeface="YouTube Sans"/>
                <a:ea typeface="YouTube Sans"/>
                <a:cs typeface="YouTube Sans"/>
                <a:sym typeface="YouTube Sans"/>
              </a:rPr>
              <a:t>Scores</a:t>
            </a:r>
            <a:endParaRPr b="1" sz="1200">
              <a:solidFill>
                <a:srgbClr val="FFFFFF"/>
              </a:solidFill>
              <a:latin typeface="YouTube Sans"/>
              <a:ea typeface="YouTube Sans"/>
              <a:cs typeface="YouTube Sans"/>
              <a:sym typeface="YouTube Sans"/>
            </a:endParaRPr>
          </a:p>
        </p:txBody>
      </p:sp>
      <p:sp>
        <p:nvSpPr>
          <p:cNvPr id="2708" name="Google Shape;2708;p211"/>
          <p:cNvSpPr/>
          <p:nvPr/>
        </p:nvSpPr>
        <p:spPr>
          <a:xfrm>
            <a:off x="7653106" y="2641546"/>
            <a:ext cx="792000" cy="7920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85000"/>
              </a:lnSpc>
              <a:spcBef>
                <a:spcPts val="0"/>
              </a:spcBef>
              <a:spcAft>
                <a:spcPts val="0"/>
              </a:spcAft>
              <a:buNone/>
            </a:pPr>
            <a:r>
              <a:rPr b="1" lang="en" sz="1200">
                <a:solidFill>
                  <a:srgbClr val="FFFFFF"/>
                </a:solidFill>
                <a:latin typeface="YouTube Sans"/>
                <a:ea typeface="YouTube Sans"/>
                <a:cs typeface="YouTube Sans"/>
                <a:sym typeface="YouTube Sans"/>
              </a:rPr>
              <a:t>Cooking tutorials</a:t>
            </a:r>
            <a:endParaRPr b="1" sz="1200">
              <a:solidFill>
                <a:srgbClr val="FFFFFF"/>
              </a:solidFill>
              <a:latin typeface="YouTube Sans"/>
              <a:ea typeface="YouTube Sans"/>
              <a:cs typeface="YouTube Sans"/>
              <a:sym typeface="YouTube Sans"/>
            </a:endParaRPr>
          </a:p>
        </p:txBody>
      </p:sp>
      <p:pic>
        <p:nvPicPr>
          <p:cNvPr id="2709" name="Google Shape;2709;p211"/>
          <p:cNvPicPr preferRelativeResize="0"/>
          <p:nvPr/>
        </p:nvPicPr>
        <p:blipFill rotWithShape="1">
          <a:blip r:embed="rId3">
            <a:alphaModFix/>
          </a:blip>
          <a:srcRect b="0" l="20351" r="14378" t="1893"/>
          <a:stretch/>
        </p:blipFill>
        <p:spPr>
          <a:xfrm>
            <a:off x="4540400" y="1536575"/>
            <a:ext cx="2785200" cy="2785200"/>
          </a:xfrm>
          <a:prstGeom prst="ellipse">
            <a:avLst/>
          </a:prstGeom>
          <a:noFill/>
          <a:ln>
            <a:noFill/>
          </a:ln>
        </p:spPr>
      </p:pic>
      <p:grpSp>
        <p:nvGrpSpPr>
          <p:cNvPr id="2710" name="Google Shape;2710;p211"/>
          <p:cNvGrpSpPr/>
          <p:nvPr/>
        </p:nvGrpSpPr>
        <p:grpSpPr>
          <a:xfrm>
            <a:off x="4540280" y="1790826"/>
            <a:ext cx="450901" cy="450901"/>
            <a:chOff x="1347001" y="322963"/>
            <a:chExt cx="425700" cy="425700"/>
          </a:xfrm>
        </p:grpSpPr>
        <p:sp>
          <p:nvSpPr>
            <p:cNvPr id="2711" name="Google Shape;2711;p211"/>
            <p:cNvSpPr/>
            <p:nvPr/>
          </p:nvSpPr>
          <p:spPr>
            <a:xfrm>
              <a:off x="1347001" y="322963"/>
              <a:ext cx="425700" cy="425700"/>
            </a:xfrm>
            <a:prstGeom prst="ellipse">
              <a:avLst/>
            </a:prstGeom>
            <a:solidFill>
              <a:srgbClr val="FFFF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2" name="Google Shape;2712;p211"/>
            <p:cNvPicPr preferRelativeResize="0"/>
            <p:nvPr/>
          </p:nvPicPr>
          <p:blipFill>
            <a:blip r:embed="rId4">
              <a:alphaModFix/>
            </a:blip>
            <a:stretch>
              <a:fillRect/>
            </a:stretch>
          </p:blipFill>
          <p:spPr>
            <a:xfrm>
              <a:off x="1427917" y="403847"/>
              <a:ext cx="263705" cy="263733"/>
            </a:xfrm>
            <a:prstGeom prst="rect">
              <a:avLst/>
            </a:prstGeom>
            <a:noFill/>
            <a:ln>
              <a:noFill/>
            </a:ln>
          </p:spPr>
        </p:pic>
      </p:grpSp>
      <p:grpSp>
        <p:nvGrpSpPr>
          <p:cNvPr id="2713" name="Google Shape;2713;p211"/>
          <p:cNvGrpSpPr/>
          <p:nvPr/>
        </p:nvGrpSpPr>
        <p:grpSpPr>
          <a:xfrm>
            <a:off x="6874757" y="1790820"/>
            <a:ext cx="450900" cy="450900"/>
            <a:chOff x="3644171" y="2546600"/>
            <a:chExt cx="450900" cy="450900"/>
          </a:xfrm>
        </p:grpSpPr>
        <p:sp>
          <p:nvSpPr>
            <p:cNvPr id="2714" name="Google Shape;2714;p211"/>
            <p:cNvSpPr/>
            <p:nvPr/>
          </p:nvSpPr>
          <p:spPr>
            <a:xfrm>
              <a:off x="3644171" y="2546600"/>
              <a:ext cx="450900" cy="4509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5" name="Google Shape;2715;p211"/>
            <p:cNvPicPr preferRelativeResize="0"/>
            <p:nvPr/>
          </p:nvPicPr>
          <p:blipFill>
            <a:blip r:embed="rId5">
              <a:alphaModFix/>
            </a:blip>
            <a:stretch>
              <a:fillRect/>
            </a:stretch>
          </p:blipFill>
          <p:spPr>
            <a:xfrm>
              <a:off x="3733775" y="2612854"/>
              <a:ext cx="271744" cy="318450"/>
            </a:xfrm>
            <a:prstGeom prst="rect">
              <a:avLst/>
            </a:prstGeom>
            <a:noFill/>
            <a:ln>
              <a:noFill/>
            </a:ln>
          </p:spPr>
        </p:pic>
      </p:grpSp>
      <p:sp>
        <p:nvSpPr>
          <p:cNvPr id="2716" name="Google Shape;2716;p211"/>
          <p:cNvSpPr/>
          <p:nvPr/>
        </p:nvSpPr>
        <p:spPr>
          <a:xfrm>
            <a:off x="3583302" y="4495350"/>
            <a:ext cx="4627500" cy="6771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FFFFFF"/>
                </a:solidFill>
                <a:latin typeface="YouTube Sans"/>
                <a:ea typeface="YouTube Sans"/>
                <a:cs typeface="YouTube Sans"/>
                <a:sym typeface="YouTube Sans"/>
              </a:rPr>
              <a:t>Our users express </a:t>
            </a:r>
            <a:r>
              <a:rPr b="1" lang="en" sz="1600">
                <a:solidFill>
                  <a:srgbClr val="FFFFFF"/>
                </a:solidFill>
                <a:latin typeface="YouTube Sans"/>
                <a:ea typeface="YouTube Sans"/>
                <a:cs typeface="YouTube Sans"/>
                <a:sym typeface="YouTube Sans"/>
              </a:rPr>
              <a:t>interest</a:t>
            </a:r>
            <a:r>
              <a:rPr lang="en" sz="1600">
                <a:solidFill>
                  <a:srgbClr val="FFFFFF"/>
                </a:solidFill>
                <a:latin typeface="YouTube Sans"/>
                <a:ea typeface="YouTube Sans"/>
                <a:cs typeface="YouTube Sans"/>
                <a:sym typeface="YouTube Sans"/>
              </a:rPr>
              <a:t> and </a:t>
            </a:r>
            <a:r>
              <a:rPr b="1" lang="en" sz="1600">
                <a:solidFill>
                  <a:srgbClr val="FFFFFF"/>
                </a:solidFill>
                <a:latin typeface="YouTube Sans"/>
                <a:ea typeface="YouTube Sans"/>
                <a:cs typeface="YouTube Sans"/>
                <a:sym typeface="YouTube Sans"/>
              </a:rPr>
              <a:t>intent</a:t>
            </a:r>
            <a:r>
              <a:rPr lang="en" sz="1600">
                <a:solidFill>
                  <a:srgbClr val="FFFFFF"/>
                </a:solidFill>
                <a:latin typeface="YouTube Sans"/>
                <a:ea typeface="YouTube Sans"/>
                <a:cs typeface="YouTube Sans"/>
                <a:sym typeface="YouTube Sans"/>
              </a:rPr>
              <a:t>, powering our audience solutions to meet your goals.</a:t>
            </a:r>
            <a:endParaRPr sz="1600">
              <a:solidFill>
                <a:srgbClr val="FFFFFF"/>
              </a:solidFill>
              <a:latin typeface="YouTube Sans"/>
              <a:ea typeface="YouTube Sans"/>
              <a:cs typeface="YouTube Sans"/>
              <a:sym typeface="YouTube Sans"/>
            </a:endParaRPr>
          </a:p>
        </p:txBody>
      </p:sp>
      <p:sp>
        <p:nvSpPr>
          <p:cNvPr id="2717" name="Google Shape;2717;p211"/>
          <p:cNvSpPr/>
          <p:nvPr/>
        </p:nvSpPr>
        <p:spPr>
          <a:xfrm>
            <a:off x="3583302" y="3998600"/>
            <a:ext cx="4627500" cy="6771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FFFFFF"/>
                </a:solidFill>
                <a:latin typeface="YouTube Sans"/>
                <a:ea typeface="YouTube Sans"/>
                <a:cs typeface="YouTube Sans"/>
                <a:sym typeface="YouTube Sans"/>
              </a:rPr>
              <a:t>Google and YouTube audience solutions powered by </a:t>
            </a:r>
            <a:r>
              <a:rPr b="1" lang="en" sz="1600">
                <a:solidFill>
                  <a:srgbClr val="FFFFFF"/>
                </a:solidFill>
                <a:latin typeface="YouTube Sans"/>
                <a:ea typeface="YouTube Sans"/>
                <a:cs typeface="YouTube Sans"/>
                <a:sym typeface="YouTube Sans"/>
              </a:rPr>
              <a:t>interest</a:t>
            </a:r>
            <a:r>
              <a:rPr lang="en" sz="1600">
                <a:solidFill>
                  <a:srgbClr val="FFFFFF"/>
                </a:solidFill>
                <a:latin typeface="YouTube Sans"/>
                <a:ea typeface="YouTube Sans"/>
                <a:cs typeface="YouTube Sans"/>
                <a:sym typeface="YouTube Sans"/>
              </a:rPr>
              <a:t> and </a:t>
            </a:r>
            <a:r>
              <a:rPr b="1" lang="en" sz="1600">
                <a:solidFill>
                  <a:srgbClr val="FFFFFF"/>
                </a:solidFill>
                <a:latin typeface="YouTube Sans"/>
                <a:ea typeface="YouTube Sans"/>
                <a:cs typeface="YouTube Sans"/>
                <a:sym typeface="YouTube Sans"/>
              </a:rPr>
              <a:t>intent</a:t>
            </a:r>
            <a:r>
              <a:rPr lang="en" sz="1600">
                <a:solidFill>
                  <a:srgbClr val="FFFFFF"/>
                </a:solidFill>
                <a:latin typeface="YouTube Sans"/>
                <a:ea typeface="YouTube Sans"/>
                <a:cs typeface="YouTube Sans"/>
                <a:sym typeface="YouTube Sans"/>
              </a:rPr>
              <a:t> to meet your goals.</a:t>
            </a:r>
            <a:endParaRPr sz="1600">
              <a:solidFill>
                <a:srgbClr val="FFFFFF"/>
              </a:solidFill>
              <a:latin typeface="YouTube Sans"/>
              <a:ea typeface="YouTube Sans"/>
              <a:cs typeface="YouTube Sans"/>
              <a:sym typeface="YouTube Sans"/>
            </a:endParaRPr>
          </a:p>
        </p:txBody>
      </p:sp>
      <p:grpSp>
        <p:nvGrpSpPr>
          <p:cNvPr id="2718" name="Google Shape;2718;p211"/>
          <p:cNvGrpSpPr/>
          <p:nvPr/>
        </p:nvGrpSpPr>
        <p:grpSpPr>
          <a:xfrm>
            <a:off x="5707682" y="1110791"/>
            <a:ext cx="450592" cy="450912"/>
            <a:chOff x="646123" y="3222605"/>
            <a:chExt cx="422100" cy="422400"/>
          </a:xfrm>
        </p:grpSpPr>
        <p:sp>
          <p:nvSpPr>
            <p:cNvPr id="2719" name="Google Shape;2719;p211"/>
            <p:cNvSpPr/>
            <p:nvPr/>
          </p:nvSpPr>
          <p:spPr>
            <a:xfrm>
              <a:off x="646123" y="3222605"/>
              <a:ext cx="422100" cy="422400"/>
            </a:xfrm>
            <a:prstGeom prst="ellipse">
              <a:avLst/>
            </a:prstGeom>
            <a:solidFill>
              <a:srgbClr val="FFFFFF"/>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0" name="Google Shape;2720;p211"/>
            <p:cNvPicPr preferRelativeResize="0"/>
            <p:nvPr/>
          </p:nvPicPr>
          <p:blipFill>
            <a:blip r:embed="rId6">
              <a:alphaModFix/>
            </a:blip>
            <a:stretch>
              <a:fillRect/>
            </a:stretch>
          </p:blipFill>
          <p:spPr>
            <a:xfrm>
              <a:off x="737942" y="3311746"/>
              <a:ext cx="238597" cy="243999"/>
            </a:xfrm>
            <a:prstGeom prst="rect">
              <a:avLst/>
            </a:prstGeom>
            <a:noFill/>
            <a:ln>
              <a:noFill/>
            </a:ln>
          </p:spPr>
        </p:pic>
      </p:grpSp>
      <p:grpSp>
        <p:nvGrpSpPr>
          <p:cNvPr id="2721" name="Google Shape;2721;p211"/>
          <p:cNvGrpSpPr/>
          <p:nvPr/>
        </p:nvGrpSpPr>
        <p:grpSpPr>
          <a:xfrm>
            <a:off x="4130621" y="2812099"/>
            <a:ext cx="450900" cy="450900"/>
            <a:chOff x="3525866" y="1187563"/>
            <a:chExt cx="450900" cy="450900"/>
          </a:xfrm>
        </p:grpSpPr>
        <p:sp>
          <p:nvSpPr>
            <p:cNvPr id="2722" name="Google Shape;2722;p211"/>
            <p:cNvSpPr/>
            <p:nvPr/>
          </p:nvSpPr>
          <p:spPr>
            <a:xfrm>
              <a:off x="3525866" y="1187563"/>
              <a:ext cx="450900" cy="450900"/>
            </a:xfrm>
            <a:prstGeom prst="ellipse">
              <a:avLst/>
            </a:prstGeom>
            <a:solidFill>
              <a:srgbClr val="FFFFFF"/>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3" name="Google Shape;2723;p211"/>
            <p:cNvPicPr preferRelativeResize="0"/>
            <p:nvPr/>
          </p:nvPicPr>
          <p:blipFill>
            <a:blip r:embed="rId7">
              <a:alphaModFix/>
            </a:blip>
            <a:stretch>
              <a:fillRect/>
            </a:stretch>
          </p:blipFill>
          <p:spPr>
            <a:xfrm>
              <a:off x="3648300" y="1265200"/>
              <a:ext cx="206049" cy="295650"/>
            </a:xfrm>
            <a:prstGeom prst="rect">
              <a:avLst/>
            </a:prstGeom>
            <a:noFill/>
            <a:ln>
              <a:noFill/>
            </a:ln>
          </p:spPr>
        </p:pic>
      </p:grpSp>
      <p:grpSp>
        <p:nvGrpSpPr>
          <p:cNvPr id="2724" name="Google Shape;2724;p211"/>
          <p:cNvGrpSpPr/>
          <p:nvPr/>
        </p:nvGrpSpPr>
        <p:grpSpPr>
          <a:xfrm>
            <a:off x="7284525" y="2812094"/>
            <a:ext cx="450905" cy="450905"/>
            <a:chOff x="8178083" y="3691107"/>
            <a:chExt cx="330600" cy="330600"/>
          </a:xfrm>
        </p:grpSpPr>
        <p:sp>
          <p:nvSpPr>
            <p:cNvPr id="2725" name="Google Shape;2725;p211"/>
            <p:cNvSpPr/>
            <p:nvPr/>
          </p:nvSpPr>
          <p:spPr>
            <a:xfrm>
              <a:off x="8178083" y="3691107"/>
              <a:ext cx="330600" cy="330600"/>
            </a:xfrm>
            <a:prstGeom prst="ellipse">
              <a:avLst/>
            </a:prstGeom>
            <a:solidFill>
              <a:srgbClr val="FFFFFF"/>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6" name="Google Shape;2726;p211"/>
            <p:cNvPicPr preferRelativeResize="0"/>
            <p:nvPr/>
          </p:nvPicPr>
          <p:blipFill rotWithShape="1">
            <a:blip r:embed="rId8">
              <a:alphaModFix/>
            </a:blip>
            <a:srcRect b="855" l="-17136" r="-17163" t="845"/>
            <a:stretch/>
          </p:blipFill>
          <p:spPr>
            <a:xfrm>
              <a:off x="8212830" y="3760912"/>
              <a:ext cx="261113" cy="190988"/>
            </a:xfrm>
            <a:prstGeom prst="rect">
              <a:avLst/>
            </a:prstGeom>
            <a:noFill/>
            <a:ln>
              <a:noFill/>
            </a:ln>
          </p:spPr>
        </p:pic>
      </p:grpSp>
      <p:sp>
        <p:nvSpPr>
          <p:cNvPr id="2727" name="Google Shape;2727;p211"/>
          <p:cNvSpPr/>
          <p:nvPr/>
        </p:nvSpPr>
        <p:spPr>
          <a:xfrm rot="5400000">
            <a:off x="8244075" y="2212175"/>
            <a:ext cx="1776300" cy="840300"/>
          </a:xfrm>
          <a:prstGeom prst="roundRect">
            <a:avLst>
              <a:gd fmla="val 50000" name="adj"/>
            </a:avLst>
          </a:prstGeom>
          <a:solidFill>
            <a:srgbClr val="FFFF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11"/>
          <p:cNvSpPr/>
          <p:nvPr/>
        </p:nvSpPr>
        <p:spPr>
          <a:xfrm rot="5400000">
            <a:off x="-857475" y="4231525"/>
            <a:ext cx="1753200" cy="840300"/>
          </a:xfrm>
          <a:prstGeom prst="roundRect">
            <a:avLst>
              <a:gd fmla="val 50000" name="adj"/>
            </a:avLst>
          </a:prstGeom>
          <a:solidFill>
            <a:srgbClr val="FFFFFF"/>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11"/>
          <p:cNvSpPr/>
          <p:nvPr/>
        </p:nvSpPr>
        <p:spPr>
          <a:xfrm>
            <a:off x="7262060" y="521124"/>
            <a:ext cx="2064300" cy="274200"/>
          </a:xfrm>
          <a:prstGeom prst="roundRect">
            <a:avLst>
              <a:gd fmla="val 50000" name="adj"/>
            </a:avLst>
          </a:prstGeom>
          <a:solidFill>
            <a:srgbClr val="FFFFFF"/>
          </a:solidFill>
          <a:ln cap="flat" cmpd="sng" w="9525">
            <a:solidFill>
              <a:schemeClr val="lt2"/>
            </a:solidFill>
            <a:prstDash val="solid"/>
            <a:round/>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rPr lang="en" sz="1000">
                <a:solidFill>
                  <a:schemeClr val="dk1"/>
                </a:solidFill>
                <a:latin typeface="YouTube Sans"/>
                <a:ea typeface="YouTube Sans"/>
                <a:cs typeface="YouTube Sans"/>
                <a:sym typeface="YouTube Sans"/>
              </a:rPr>
              <a:t>          Tailored Ad Experiences</a:t>
            </a:r>
            <a:endParaRPr sz="1000">
              <a:solidFill>
                <a:schemeClr val="dk1"/>
              </a:solidFill>
              <a:latin typeface="YouTube Sans"/>
              <a:ea typeface="YouTube Sans"/>
              <a:cs typeface="YouTube Sans"/>
              <a:sym typeface="YouTube Sans"/>
            </a:endParaRPr>
          </a:p>
        </p:txBody>
      </p:sp>
      <p:sp>
        <p:nvSpPr>
          <p:cNvPr id="2730" name="Google Shape;2730;p211"/>
          <p:cNvSpPr/>
          <p:nvPr/>
        </p:nvSpPr>
        <p:spPr>
          <a:xfrm>
            <a:off x="7408282" y="599350"/>
            <a:ext cx="146724" cy="117750"/>
          </a:xfrm>
          <a:custGeom>
            <a:rect b="b" l="l" r="r" t="t"/>
            <a:pathLst>
              <a:path extrusionOk="0" h="876" w="1093">
                <a:moveTo>
                  <a:pt x="979" y="0"/>
                </a:moveTo>
                <a:lnTo>
                  <a:pt x="107" y="0"/>
                </a:lnTo>
                <a:cubicBezTo>
                  <a:pt x="48" y="0"/>
                  <a:pt x="0" y="48"/>
                  <a:pt x="0" y="110"/>
                </a:cubicBezTo>
                <a:lnTo>
                  <a:pt x="0" y="765"/>
                </a:lnTo>
                <a:cubicBezTo>
                  <a:pt x="0" y="824"/>
                  <a:pt x="48" y="875"/>
                  <a:pt x="110" y="875"/>
                </a:cubicBezTo>
                <a:lnTo>
                  <a:pt x="982" y="875"/>
                </a:lnTo>
                <a:cubicBezTo>
                  <a:pt x="1042" y="875"/>
                  <a:pt x="1092" y="827"/>
                  <a:pt x="1092" y="765"/>
                </a:cubicBezTo>
                <a:lnTo>
                  <a:pt x="1092" y="110"/>
                </a:lnTo>
                <a:cubicBezTo>
                  <a:pt x="1087" y="51"/>
                  <a:pt x="1039" y="0"/>
                  <a:pt x="979" y="0"/>
                </a:cubicBezTo>
                <a:close/>
                <a:moveTo>
                  <a:pt x="706" y="762"/>
                </a:moveTo>
                <a:lnTo>
                  <a:pt x="107" y="762"/>
                </a:lnTo>
                <a:lnTo>
                  <a:pt x="107" y="544"/>
                </a:lnTo>
                <a:lnTo>
                  <a:pt x="706" y="544"/>
                </a:lnTo>
                <a:lnTo>
                  <a:pt x="706" y="762"/>
                </a:lnTo>
                <a:close/>
                <a:moveTo>
                  <a:pt x="706" y="491"/>
                </a:moveTo>
                <a:lnTo>
                  <a:pt x="107" y="491"/>
                </a:lnTo>
                <a:lnTo>
                  <a:pt x="107" y="274"/>
                </a:lnTo>
                <a:lnTo>
                  <a:pt x="706" y="274"/>
                </a:lnTo>
                <a:lnTo>
                  <a:pt x="706" y="491"/>
                </a:lnTo>
                <a:close/>
                <a:moveTo>
                  <a:pt x="979" y="762"/>
                </a:moveTo>
                <a:lnTo>
                  <a:pt x="762" y="762"/>
                </a:lnTo>
                <a:lnTo>
                  <a:pt x="762" y="271"/>
                </a:lnTo>
                <a:lnTo>
                  <a:pt x="979" y="271"/>
                </a:lnTo>
                <a:lnTo>
                  <a:pt x="979" y="762"/>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4" name="Shape 2734"/>
        <p:cNvGrpSpPr/>
        <p:nvPr/>
      </p:nvGrpSpPr>
      <p:grpSpPr>
        <a:xfrm>
          <a:off x="0" y="0"/>
          <a:ext cx="0" cy="0"/>
          <a:chOff x="0" y="0"/>
          <a:chExt cx="0" cy="0"/>
        </a:xfrm>
      </p:grpSpPr>
      <p:sp>
        <p:nvSpPr>
          <p:cNvPr id="2735" name="Google Shape;2735;p212"/>
          <p:cNvSpPr/>
          <p:nvPr/>
        </p:nvSpPr>
        <p:spPr>
          <a:xfrm>
            <a:off x="-1793400" y="3898975"/>
            <a:ext cx="5529000" cy="840300"/>
          </a:xfrm>
          <a:prstGeom prst="roundRect">
            <a:avLst>
              <a:gd fmla="val 50000" name="adj"/>
            </a:avLst>
          </a:prstGeom>
          <a:solidFill>
            <a:srgbClr val="FEEFE3"/>
          </a:solidFill>
          <a:ln cap="flat" cmpd="sng" w="19050">
            <a:solidFill>
              <a:srgbClr val="FEEF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12"/>
          <p:cNvSpPr/>
          <p:nvPr/>
        </p:nvSpPr>
        <p:spPr>
          <a:xfrm>
            <a:off x="1293300" y="1141675"/>
            <a:ext cx="6557400" cy="3597600"/>
          </a:xfrm>
          <a:prstGeom prst="roundRect">
            <a:avLst>
              <a:gd fmla="val 0" name="adj"/>
            </a:avLst>
          </a:prstGeom>
          <a:solidFill>
            <a:srgbClr val="FFFFF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7" name="Google Shape;2737;p212"/>
          <p:cNvPicPr preferRelativeResize="0"/>
          <p:nvPr/>
        </p:nvPicPr>
        <p:blipFill/>
        <p:spPr>
          <a:xfrm>
            <a:off x="1543888" y="1321024"/>
            <a:ext cx="6056227" cy="3406655"/>
          </a:xfrm>
          <a:prstGeom prst="rect">
            <a:avLst/>
          </a:prstGeom>
          <a:noFill/>
          <a:ln>
            <a:noFill/>
          </a:ln>
        </p:spPr>
      </p:pic>
      <p:sp>
        <p:nvSpPr>
          <p:cNvPr id="2738" name="Google Shape;2738;p212"/>
          <p:cNvSpPr/>
          <p:nvPr/>
        </p:nvSpPr>
        <p:spPr>
          <a:xfrm>
            <a:off x="8687801" y="1595923"/>
            <a:ext cx="927000" cy="927000"/>
          </a:xfrm>
          <a:prstGeom prst="pie">
            <a:avLst>
              <a:gd fmla="val 5399531" name="adj1"/>
              <a:gd fmla="val 16200000" name="adj2"/>
            </a:avLst>
          </a:prstGeom>
          <a:solidFill>
            <a:srgbClr val="FEEF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212"/>
          <p:cNvSpPr/>
          <p:nvPr/>
        </p:nvSpPr>
        <p:spPr>
          <a:xfrm>
            <a:off x="1293300" y="893700"/>
            <a:ext cx="6557400" cy="492300"/>
          </a:xfrm>
          <a:prstGeom prst="roundRect">
            <a:avLst>
              <a:gd fmla="val 50000" name="adj"/>
            </a:avLst>
          </a:prstGeom>
          <a:solidFill>
            <a:schemeClr val="lt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40" name="Google Shape;2740;p212"/>
          <p:cNvSpPr txBox="1"/>
          <p:nvPr>
            <p:ph type="title"/>
          </p:nvPr>
        </p:nvSpPr>
        <p:spPr>
          <a:xfrm>
            <a:off x="1331413" y="893700"/>
            <a:ext cx="6481200" cy="4923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800">
                <a:solidFill>
                  <a:srgbClr val="FFFFFF"/>
                </a:solidFill>
                <a:latin typeface="YouTube Sans"/>
                <a:ea typeface="YouTube Sans"/>
                <a:cs typeface="YouTube Sans"/>
                <a:sym typeface="YouTube Sans"/>
              </a:rPr>
              <a:t>Find more high value audiences with Lookalike segments</a:t>
            </a:r>
            <a:endParaRPr b="1" sz="1800">
              <a:solidFill>
                <a:srgbClr val="FFFFFF"/>
              </a:solidFill>
              <a:latin typeface="YouTube Sans"/>
              <a:ea typeface="YouTube Sans"/>
              <a:cs typeface="YouTube Sans"/>
              <a:sym typeface="YouTube Sans"/>
            </a:endParaRPr>
          </a:p>
        </p:txBody>
      </p:sp>
      <p:sp>
        <p:nvSpPr>
          <p:cNvPr id="2741" name="Google Shape;2741;p212"/>
          <p:cNvSpPr/>
          <p:nvPr/>
        </p:nvSpPr>
        <p:spPr>
          <a:xfrm>
            <a:off x="-595575" y="-518625"/>
            <a:ext cx="4103700" cy="840300"/>
          </a:xfrm>
          <a:prstGeom prst="roundRect">
            <a:avLst>
              <a:gd fmla="val 50000" name="adj"/>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212"/>
          <p:cNvSpPr/>
          <p:nvPr/>
        </p:nvSpPr>
        <p:spPr>
          <a:xfrm>
            <a:off x="7262060" y="521124"/>
            <a:ext cx="2064300" cy="274200"/>
          </a:xfrm>
          <a:prstGeom prst="roundRect">
            <a:avLst>
              <a:gd fmla="val 50000" name="adj"/>
            </a:avLst>
          </a:prstGeom>
          <a:solidFill>
            <a:srgbClr val="FFFFFF"/>
          </a:solidFill>
          <a:ln cap="flat" cmpd="sng" w="9525">
            <a:solidFill>
              <a:schemeClr val="lt2"/>
            </a:solidFill>
            <a:prstDash val="solid"/>
            <a:round/>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rPr lang="en" sz="1000">
                <a:solidFill>
                  <a:schemeClr val="dk1"/>
                </a:solidFill>
                <a:latin typeface="YouTube Sans"/>
                <a:ea typeface="YouTube Sans"/>
                <a:cs typeface="YouTube Sans"/>
                <a:sym typeface="YouTube Sans"/>
              </a:rPr>
              <a:t>          Tailored Ad Experiences</a:t>
            </a:r>
            <a:endParaRPr sz="1000">
              <a:solidFill>
                <a:schemeClr val="dk1"/>
              </a:solidFill>
              <a:latin typeface="YouTube Sans"/>
              <a:ea typeface="YouTube Sans"/>
              <a:cs typeface="YouTube Sans"/>
              <a:sym typeface="YouTube Sans"/>
            </a:endParaRPr>
          </a:p>
        </p:txBody>
      </p:sp>
      <p:sp>
        <p:nvSpPr>
          <p:cNvPr id="2743" name="Google Shape;2743;p212"/>
          <p:cNvSpPr/>
          <p:nvPr/>
        </p:nvSpPr>
        <p:spPr>
          <a:xfrm>
            <a:off x="7408282" y="599350"/>
            <a:ext cx="146724" cy="117750"/>
          </a:xfrm>
          <a:custGeom>
            <a:rect b="b" l="l" r="r" t="t"/>
            <a:pathLst>
              <a:path extrusionOk="0" h="876" w="1093">
                <a:moveTo>
                  <a:pt x="979" y="0"/>
                </a:moveTo>
                <a:lnTo>
                  <a:pt x="107" y="0"/>
                </a:lnTo>
                <a:cubicBezTo>
                  <a:pt x="48" y="0"/>
                  <a:pt x="0" y="48"/>
                  <a:pt x="0" y="110"/>
                </a:cubicBezTo>
                <a:lnTo>
                  <a:pt x="0" y="765"/>
                </a:lnTo>
                <a:cubicBezTo>
                  <a:pt x="0" y="824"/>
                  <a:pt x="48" y="875"/>
                  <a:pt x="110" y="875"/>
                </a:cubicBezTo>
                <a:lnTo>
                  <a:pt x="982" y="875"/>
                </a:lnTo>
                <a:cubicBezTo>
                  <a:pt x="1042" y="875"/>
                  <a:pt x="1092" y="827"/>
                  <a:pt x="1092" y="765"/>
                </a:cubicBezTo>
                <a:lnTo>
                  <a:pt x="1092" y="110"/>
                </a:lnTo>
                <a:cubicBezTo>
                  <a:pt x="1087" y="51"/>
                  <a:pt x="1039" y="0"/>
                  <a:pt x="979" y="0"/>
                </a:cubicBezTo>
                <a:close/>
                <a:moveTo>
                  <a:pt x="706" y="762"/>
                </a:moveTo>
                <a:lnTo>
                  <a:pt x="107" y="762"/>
                </a:lnTo>
                <a:lnTo>
                  <a:pt x="107" y="544"/>
                </a:lnTo>
                <a:lnTo>
                  <a:pt x="706" y="544"/>
                </a:lnTo>
                <a:lnTo>
                  <a:pt x="706" y="762"/>
                </a:lnTo>
                <a:close/>
                <a:moveTo>
                  <a:pt x="706" y="491"/>
                </a:moveTo>
                <a:lnTo>
                  <a:pt x="107" y="491"/>
                </a:lnTo>
                <a:lnTo>
                  <a:pt x="107" y="274"/>
                </a:lnTo>
                <a:lnTo>
                  <a:pt x="706" y="274"/>
                </a:lnTo>
                <a:lnTo>
                  <a:pt x="706" y="491"/>
                </a:lnTo>
                <a:close/>
                <a:moveTo>
                  <a:pt x="979" y="762"/>
                </a:moveTo>
                <a:lnTo>
                  <a:pt x="762" y="762"/>
                </a:lnTo>
                <a:lnTo>
                  <a:pt x="762" y="271"/>
                </a:lnTo>
                <a:lnTo>
                  <a:pt x="979" y="271"/>
                </a:lnTo>
                <a:lnTo>
                  <a:pt x="979" y="762"/>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737"/>
                                        </p:tgtEl>
                                        <p:attrNameLst>
                                          <p:attrName>style.visibility</p:attrName>
                                        </p:attrNameLst>
                                      </p:cBhvr>
                                      <p:to>
                                        <p:strVal val="visible"/>
                                      </p:to>
                                    </p:set>
                                    <p:animEffect filter="fade" transition="in">
                                      <p:cBhvr>
                                        <p:cTn dur="1000"/>
                                        <p:tgtEl>
                                          <p:spTgt spid="2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7" name="Shape 2747"/>
        <p:cNvGrpSpPr/>
        <p:nvPr/>
      </p:nvGrpSpPr>
      <p:grpSpPr>
        <a:xfrm>
          <a:off x="0" y="0"/>
          <a:ext cx="0" cy="0"/>
          <a:chOff x="0" y="0"/>
          <a:chExt cx="0" cy="0"/>
        </a:xfrm>
      </p:grpSpPr>
      <p:sp>
        <p:nvSpPr>
          <p:cNvPr id="2748" name="Google Shape;2748;p213"/>
          <p:cNvSpPr/>
          <p:nvPr/>
        </p:nvSpPr>
        <p:spPr>
          <a:xfrm rot="-5400000">
            <a:off x="3139025" y="-2067650"/>
            <a:ext cx="2840400" cy="9184500"/>
          </a:xfrm>
          <a:prstGeom prst="roundRect">
            <a:avLst>
              <a:gd fmla="val 0"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13"/>
          <p:cNvSpPr/>
          <p:nvPr/>
        </p:nvSpPr>
        <p:spPr>
          <a:xfrm>
            <a:off x="1936150" y="1491700"/>
            <a:ext cx="1516500" cy="371700"/>
          </a:xfrm>
          <a:prstGeom prst="roundRect">
            <a:avLst>
              <a:gd fmla="val 50000" name="adj"/>
            </a:avLst>
          </a:prstGeom>
          <a:solidFill>
            <a:srgbClr val="FEEFC3"/>
          </a:solidFill>
          <a:ln cap="flat" cmpd="sng" w="9525">
            <a:solidFill>
              <a:srgbClr val="FEEF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213"/>
          <p:cNvSpPr/>
          <p:nvPr/>
        </p:nvSpPr>
        <p:spPr>
          <a:xfrm>
            <a:off x="3112950" y="1491700"/>
            <a:ext cx="1516500" cy="371700"/>
          </a:xfrm>
          <a:prstGeom prst="roundRect">
            <a:avLst>
              <a:gd fmla="val 50000" name="adj"/>
            </a:avLst>
          </a:prstGeom>
          <a:solidFill>
            <a:srgbClr val="F3E8FD"/>
          </a:solidFill>
          <a:ln cap="flat" cmpd="sng" w="9525">
            <a:solidFill>
              <a:srgbClr val="F3E8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213"/>
          <p:cNvSpPr/>
          <p:nvPr/>
        </p:nvSpPr>
        <p:spPr>
          <a:xfrm>
            <a:off x="4536325" y="1491700"/>
            <a:ext cx="1516500" cy="371700"/>
          </a:xfrm>
          <a:prstGeom prst="roundRect">
            <a:avLst>
              <a:gd fmla="val 50000" name="adj"/>
            </a:avLst>
          </a:prstGeom>
          <a:solidFill>
            <a:srgbClr val="F3E8FD"/>
          </a:solidFill>
          <a:ln cap="flat" cmpd="sng" w="9525">
            <a:solidFill>
              <a:srgbClr val="F3E8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213"/>
          <p:cNvSpPr/>
          <p:nvPr/>
        </p:nvSpPr>
        <p:spPr>
          <a:xfrm>
            <a:off x="5716375" y="1491700"/>
            <a:ext cx="1516500" cy="371700"/>
          </a:xfrm>
          <a:prstGeom prst="roundRect">
            <a:avLst>
              <a:gd fmla="val 50000" name="adj"/>
            </a:avLst>
          </a:prstGeom>
          <a:solidFill>
            <a:srgbClr val="CEEAD6"/>
          </a:solidFill>
          <a:ln cap="flat" cmpd="sng" w="9525">
            <a:solidFill>
              <a:srgbClr val="CEEA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53" name="Google Shape;2753;p213"/>
          <p:cNvCxnSpPr>
            <a:stCxn id="2754" idx="6"/>
            <a:endCxn id="2755" idx="6"/>
          </p:cNvCxnSpPr>
          <p:nvPr/>
        </p:nvCxnSpPr>
        <p:spPr>
          <a:xfrm>
            <a:off x="3452738" y="1689404"/>
            <a:ext cx="2600100" cy="0"/>
          </a:xfrm>
          <a:prstGeom prst="straightConnector1">
            <a:avLst/>
          </a:prstGeom>
          <a:noFill/>
          <a:ln cap="flat" cmpd="sng" w="19050">
            <a:solidFill>
              <a:schemeClr val="accent1"/>
            </a:solidFill>
            <a:prstDash val="dot"/>
            <a:round/>
            <a:headEnd len="med" w="med" type="none"/>
            <a:tailEnd len="med" w="med" type="none"/>
          </a:ln>
        </p:spPr>
      </p:cxnSp>
      <p:sp>
        <p:nvSpPr>
          <p:cNvPr id="2756" name="Google Shape;2756;p213"/>
          <p:cNvSpPr/>
          <p:nvPr/>
        </p:nvSpPr>
        <p:spPr>
          <a:xfrm>
            <a:off x="3539925" y="1470975"/>
            <a:ext cx="2061300" cy="2400600"/>
          </a:xfrm>
          <a:prstGeom prst="round2SameRect">
            <a:avLst>
              <a:gd fmla="val 50000" name="adj1"/>
              <a:gd fmla="val 0" name="adj2"/>
            </a:avLst>
          </a:prstGeom>
          <a:solidFill>
            <a:srgbClr val="FFFFF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213"/>
          <p:cNvSpPr txBox="1"/>
          <p:nvPr>
            <p:ph type="title"/>
          </p:nvPr>
        </p:nvSpPr>
        <p:spPr>
          <a:xfrm>
            <a:off x="220200" y="180475"/>
            <a:ext cx="64785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Prove impact across the entire customer journey to </a:t>
            </a:r>
            <a:r>
              <a:rPr lang="en"/>
              <a:t>drive</a:t>
            </a:r>
            <a:r>
              <a:rPr lang="en">
                <a:solidFill>
                  <a:schemeClr val="dk1"/>
                </a:solidFill>
              </a:rPr>
              <a:t> consistent demand</a:t>
            </a:r>
            <a:endParaRPr>
              <a:solidFill>
                <a:schemeClr val="dk1"/>
              </a:solidFill>
            </a:endParaRPr>
          </a:p>
        </p:txBody>
      </p:sp>
      <p:sp>
        <p:nvSpPr>
          <p:cNvPr id="2758" name="Google Shape;2758;p213"/>
          <p:cNvSpPr/>
          <p:nvPr/>
        </p:nvSpPr>
        <p:spPr>
          <a:xfrm>
            <a:off x="8532975" y="2292750"/>
            <a:ext cx="2964000" cy="558000"/>
          </a:xfrm>
          <a:prstGeom prst="roundRect">
            <a:avLst>
              <a:gd fmla="val 50000" name="adj"/>
            </a:avLst>
          </a:prstGeom>
          <a:solidFill>
            <a:srgbClr val="FFFF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213"/>
          <p:cNvSpPr/>
          <p:nvPr/>
        </p:nvSpPr>
        <p:spPr>
          <a:xfrm rot="10800000">
            <a:off x="-372952" y="4054305"/>
            <a:ext cx="630600" cy="630600"/>
          </a:xfrm>
          <a:prstGeom prst="pie">
            <a:avLst>
              <a:gd fmla="val 5399531" name="adj1"/>
              <a:gd fmla="val 1620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213"/>
          <p:cNvSpPr txBox="1"/>
          <p:nvPr/>
        </p:nvSpPr>
        <p:spPr>
          <a:xfrm>
            <a:off x="3798988" y="3072105"/>
            <a:ext cx="1543500" cy="397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300"/>
              </a:spcAft>
              <a:buNone/>
            </a:pPr>
            <a:r>
              <a:rPr lang="en" sz="1200">
                <a:solidFill>
                  <a:srgbClr val="3C4043"/>
                </a:solidFill>
                <a:latin typeface="YouTube Sans"/>
                <a:ea typeface="YouTube Sans"/>
                <a:cs typeface="YouTube Sans"/>
                <a:sym typeface="YouTube Sans"/>
              </a:rPr>
              <a:t>Measure how your ads drive consideration</a:t>
            </a:r>
            <a:endParaRPr sz="1200">
              <a:solidFill>
                <a:srgbClr val="3C4043"/>
              </a:solidFill>
              <a:latin typeface="YouTube Sans"/>
              <a:ea typeface="YouTube Sans"/>
              <a:cs typeface="YouTube Sans"/>
              <a:sym typeface="YouTube Sans"/>
            </a:endParaRPr>
          </a:p>
        </p:txBody>
      </p:sp>
      <p:sp>
        <p:nvSpPr>
          <p:cNvPr id="2761" name="Google Shape;2761;p213"/>
          <p:cNvSpPr txBox="1"/>
          <p:nvPr/>
        </p:nvSpPr>
        <p:spPr>
          <a:xfrm>
            <a:off x="3540015" y="2439855"/>
            <a:ext cx="20613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800">
                <a:solidFill>
                  <a:schemeClr val="accent1"/>
                </a:solidFill>
                <a:latin typeface="YouTube Sans SemiBold"/>
                <a:ea typeface="YouTube Sans SemiBold"/>
                <a:cs typeface="YouTube Sans SemiBold"/>
                <a:sym typeface="YouTube Sans SemiBold"/>
              </a:rPr>
              <a:t>Brand Lift </a:t>
            </a:r>
            <a:br>
              <a:rPr lang="en" sz="1800">
                <a:solidFill>
                  <a:schemeClr val="accent1"/>
                </a:solidFill>
                <a:latin typeface="YouTube Sans SemiBold"/>
                <a:ea typeface="YouTube Sans SemiBold"/>
                <a:cs typeface="YouTube Sans SemiBold"/>
                <a:sym typeface="YouTube Sans SemiBold"/>
              </a:rPr>
            </a:br>
            <a:r>
              <a:rPr lang="en" sz="1800">
                <a:solidFill>
                  <a:schemeClr val="accent1"/>
                </a:solidFill>
                <a:latin typeface="YouTube Sans SemiBold"/>
                <a:ea typeface="YouTube Sans SemiBold"/>
                <a:cs typeface="YouTube Sans SemiBold"/>
                <a:sym typeface="YouTube Sans SemiBold"/>
              </a:rPr>
              <a:t>&amp; Search Lift*</a:t>
            </a:r>
            <a:endParaRPr sz="1800">
              <a:solidFill>
                <a:schemeClr val="accent1"/>
              </a:solidFill>
              <a:latin typeface="YouTube Sans SemiBold"/>
              <a:ea typeface="YouTube Sans SemiBold"/>
              <a:cs typeface="YouTube Sans SemiBold"/>
              <a:sym typeface="YouTube Sans SemiBold"/>
            </a:endParaRPr>
          </a:p>
        </p:txBody>
      </p:sp>
      <p:sp>
        <p:nvSpPr>
          <p:cNvPr id="2762" name="Google Shape;2762;p213"/>
          <p:cNvSpPr/>
          <p:nvPr/>
        </p:nvSpPr>
        <p:spPr>
          <a:xfrm>
            <a:off x="4289663" y="1721250"/>
            <a:ext cx="561900" cy="561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3" name="Google Shape;2763;p213"/>
          <p:cNvGrpSpPr/>
          <p:nvPr/>
        </p:nvGrpSpPr>
        <p:grpSpPr>
          <a:xfrm>
            <a:off x="4424830" y="1886018"/>
            <a:ext cx="280607" cy="232386"/>
            <a:chOff x="1664675" y="1868950"/>
            <a:chExt cx="364472" cy="301800"/>
          </a:xfrm>
        </p:grpSpPr>
        <p:sp>
          <p:nvSpPr>
            <p:cNvPr id="2764" name="Google Shape;2764;p213"/>
            <p:cNvSpPr/>
            <p:nvPr/>
          </p:nvSpPr>
          <p:spPr>
            <a:xfrm>
              <a:off x="1664675" y="2035642"/>
              <a:ext cx="90300" cy="135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213"/>
            <p:cNvSpPr/>
            <p:nvPr/>
          </p:nvSpPr>
          <p:spPr>
            <a:xfrm>
              <a:off x="1798867" y="1949904"/>
              <a:ext cx="90300" cy="22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213"/>
            <p:cNvSpPr/>
            <p:nvPr/>
          </p:nvSpPr>
          <p:spPr>
            <a:xfrm>
              <a:off x="1938847" y="1868950"/>
              <a:ext cx="90300" cy="301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767" name="Google Shape;2767;p213"/>
          <p:cNvCxnSpPr>
            <a:endCxn id="2754" idx="6"/>
          </p:cNvCxnSpPr>
          <p:nvPr/>
        </p:nvCxnSpPr>
        <p:spPr>
          <a:xfrm>
            <a:off x="1936238" y="1689404"/>
            <a:ext cx="1516500" cy="0"/>
          </a:xfrm>
          <a:prstGeom prst="straightConnector1">
            <a:avLst/>
          </a:prstGeom>
          <a:noFill/>
          <a:ln cap="flat" cmpd="sng" w="19050">
            <a:solidFill>
              <a:schemeClr val="dk2"/>
            </a:solidFill>
            <a:prstDash val="dot"/>
            <a:round/>
            <a:headEnd len="med" w="med" type="none"/>
            <a:tailEnd len="med" w="med" type="none"/>
          </a:ln>
        </p:spPr>
      </p:cxnSp>
      <p:grpSp>
        <p:nvGrpSpPr>
          <p:cNvPr id="2768" name="Google Shape;2768;p213"/>
          <p:cNvGrpSpPr/>
          <p:nvPr/>
        </p:nvGrpSpPr>
        <p:grpSpPr>
          <a:xfrm>
            <a:off x="905338" y="1470975"/>
            <a:ext cx="2061302" cy="2400600"/>
            <a:chOff x="1016163" y="1470975"/>
            <a:chExt cx="2061302" cy="2400600"/>
          </a:xfrm>
        </p:grpSpPr>
        <p:sp>
          <p:nvSpPr>
            <p:cNvPr id="2769" name="Google Shape;2769;p213"/>
            <p:cNvSpPr/>
            <p:nvPr/>
          </p:nvSpPr>
          <p:spPr>
            <a:xfrm>
              <a:off x="1016163" y="1470975"/>
              <a:ext cx="2061300" cy="2400600"/>
            </a:xfrm>
            <a:prstGeom prst="round2SameRect">
              <a:avLst>
                <a:gd fmla="val 50000" name="adj1"/>
                <a:gd fmla="val 0" name="adj2"/>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213"/>
            <p:cNvSpPr txBox="1"/>
            <p:nvPr/>
          </p:nvSpPr>
          <p:spPr>
            <a:xfrm>
              <a:off x="1275138" y="3072105"/>
              <a:ext cx="1543500" cy="609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300"/>
                </a:spcAft>
                <a:buNone/>
              </a:pPr>
              <a:r>
                <a:rPr lang="en" sz="1200">
                  <a:solidFill>
                    <a:srgbClr val="3C4043"/>
                  </a:solidFill>
                  <a:latin typeface="YouTube Sans"/>
                  <a:ea typeface="YouTube Sans"/>
                  <a:cs typeface="YouTube Sans"/>
                  <a:sym typeface="YouTube Sans"/>
                </a:rPr>
                <a:t>Understand your campaign value in the Google ecosystem</a:t>
              </a:r>
              <a:endParaRPr sz="1200">
                <a:solidFill>
                  <a:srgbClr val="3C4043"/>
                </a:solidFill>
                <a:latin typeface="YouTube Sans"/>
                <a:ea typeface="YouTube Sans"/>
                <a:cs typeface="YouTube Sans"/>
                <a:sym typeface="YouTube Sans"/>
              </a:endParaRPr>
            </a:p>
          </p:txBody>
        </p:sp>
        <p:sp>
          <p:nvSpPr>
            <p:cNvPr id="2771" name="Google Shape;2771;p213"/>
            <p:cNvSpPr txBox="1"/>
            <p:nvPr/>
          </p:nvSpPr>
          <p:spPr>
            <a:xfrm>
              <a:off x="1016165" y="2439855"/>
              <a:ext cx="20613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800">
                  <a:solidFill>
                    <a:schemeClr val="dk2"/>
                  </a:solidFill>
                  <a:latin typeface="YouTube Sans SemiBold"/>
                  <a:ea typeface="YouTube Sans SemiBold"/>
                  <a:cs typeface="YouTube Sans SemiBold"/>
                  <a:sym typeface="YouTube Sans SemiBold"/>
                </a:rPr>
                <a:t>Data Driven </a:t>
              </a:r>
              <a:endParaRPr sz="1800">
                <a:solidFill>
                  <a:schemeClr val="dk2"/>
                </a:solidFill>
                <a:latin typeface="YouTube Sans SemiBold"/>
                <a:ea typeface="YouTube Sans SemiBold"/>
                <a:cs typeface="YouTube Sans SemiBold"/>
                <a:sym typeface="YouTube Sans SemiBold"/>
              </a:endParaRPr>
            </a:p>
            <a:p>
              <a:pPr indent="0" lvl="0" marL="0" rtl="0" algn="ctr">
                <a:spcBef>
                  <a:spcPts val="0"/>
                </a:spcBef>
                <a:spcAft>
                  <a:spcPts val="0"/>
                </a:spcAft>
                <a:buNone/>
              </a:pPr>
              <a:r>
                <a:rPr lang="en" sz="1800">
                  <a:solidFill>
                    <a:schemeClr val="dk2"/>
                  </a:solidFill>
                  <a:latin typeface="YouTube Sans SemiBold"/>
                  <a:ea typeface="YouTube Sans SemiBold"/>
                  <a:cs typeface="YouTube Sans SemiBold"/>
                  <a:sym typeface="YouTube Sans SemiBold"/>
                </a:rPr>
                <a:t>Attribution</a:t>
              </a:r>
              <a:endParaRPr sz="1800">
                <a:solidFill>
                  <a:schemeClr val="dk2"/>
                </a:solidFill>
                <a:latin typeface="YouTube Sans SemiBold"/>
                <a:ea typeface="YouTube Sans SemiBold"/>
                <a:cs typeface="YouTube Sans SemiBold"/>
                <a:sym typeface="YouTube Sans SemiBold"/>
              </a:endParaRPr>
            </a:p>
          </p:txBody>
        </p:sp>
        <p:sp>
          <p:nvSpPr>
            <p:cNvPr id="2772" name="Google Shape;2772;p213"/>
            <p:cNvSpPr/>
            <p:nvPr/>
          </p:nvSpPr>
          <p:spPr>
            <a:xfrm>
              <a:off x="1765938" y="1721250"/>
              <a:ext cx="561900" cy="561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213"/>
            <p:cNvSpPr/>
            <p:nvPr/>
          </p:nvSpPr>
          <p:spPr>
            <a:xfrm rot="8789339">
              <a:off x="1946698" y="1839653"/>
              <a:ext cx="252013" cy="278971"/>
            </a:xfrm>
            <a:custGeom>
              <a:rect b="b" l="l" r="r" t="t"/>
              <a:pathLst>
                <a:path extrusionOk="0" h="209550" w="189300">
                  <a:moveTo>
                    <a:pt x="157719" y="0"/>
                  </a:moveTo>
                  <a:lnTo>
                    <a:pt x="156140" y="93"/>
                  </a:lnTo>
                  <a:lnTo>
                    <a:pt x="154468" y="186"/>
                  </a:lnTo>
                  <a:lnTo>
                    <a:pt x="152889" y="372"/>
                  </a:lnTo>
                  <a:lnTo>
                    <a:pt x="151403" y="650"/>
                  </a:lnTo>
                  <a:lnTo>
                    <a:pt x="149824" y="1022"/>
                  </a:lnTo>
                  <a:lnTo>
                    <a:pt x="148338" y="1486"/>
                  </a:lnTo>
                  <a:lnTo>
                    <a:pt x="146851" y="1951"/>
                  </a:lnTo>
                  <a:lnTo>
                    <a:pt x="145458" y="2508"/>
                  </a:lnTo>
                  <a:lnTo>
                    <a:pt x="144065" y="3158"/>
                  </a:lnTo>
                  <a:lnTo>
                    <a:pt x="142672" y="3808"/>
                  </a:lnTo>
                  <a:lnTo>
                    <a:pt x="141371" y="4644"/>
                  </a:lnTo>
                  <a:lnTo>
                    <a:pt x="140071" y="5387"/>
                  </a:lnTo>
                  <a:lnTo>
                    <a:pt x="138863" y="6316"/>
                  </a:lnTo>
                  <a:lnTo>
                    <a:pt x="137656" y="7245"/>
                  </a:lnTo>
                  <a:lnTo>
                    <a:pt x="136541" y="8267"/>
                  </a:lnTo>
                  <a:lnTo>
                    <a:pt x="135427" y="9289"/>
                  </a:lnTo>
                  <a:lnTo>
                    <a:pt x="134405" y="10403"/>
                  </a:lnTo>
                  <a:lnTo>
                    <a:pt x="133383" y="11518"/>
                  </a:lnTo>
                  <a:lnTo>
                    <a:pt x="132454" y="12725"/>
                  </a:lnTo>
                  <a:lnTo>
                    <a:pt x="131618" y="13933"/>
                  </a:lnTo>
                  <a:lnTo>
                    <a:pt x="130782" y="15233"/>
                  </a:lnTo>
                  <a:lnTo>
                    <a:pt x="130039" y="16534"/>
                  </a:lnTo>
                  <a:lnTo>
                    <a:pt x="129296" y="17927"/>
                  </a:lnTo>
                  <a:lnTo>
                    <a:pt x="128646" y="19320"/>
                  </a:lnTo>
                  <a:lnTo>
                    <a:pt x="128089" y="20713"/>
                  </a:lnTo>
                  <a:lnTo>
                    <a:pt x="127624" y="22200"/>
                  </a:lnTo>
                  <a:lnTo>
                    <a:pt x="127160" y="23686"/>
                  </a:lnTo>
                  <a:lnTo>
                    <a:pt x="126788" y="25265"/>
                  </a:lnTo>
                  <a:lnTo>
                    <a:pt x="126603" y="26751"/>
                  </a:lnTo>
                  <a:lnTo>
                    <a:pt x="126324" y="28330"/>
                  </a:lnTo>
                  <a:lnTo>
                    <a:pt x="126231" y="30002"/>
                  </a:lnTo>
                  <a:lnTo>
                    <a:pt x="126231" y="31581"/>
                  </a:lnTo>
                  <a:lnTo>
                    <a:pt x="126231" y="33439"/>
                  </a:lnTo>
                  <a:lnTo>
                    <a:pt x="126510" y="35297"/>
                  </a:lnTo>
                  <a:lnTo>
                    <a:pt x="126788" y="37154"/>
                  </a:lnTo>
                  <a:lnTo>
                    <a:pt x="127160" y="38919"/>
                  </a:lnTo>
                  <a:lnTo>
                    <a:pt x="53037" y="82204"/>
                  </a:lnTo>
                  <a:lnTo>
                    <a:pt x="51923" y="81182"/>
                  </a:lnTo>
                  <a:lnTo>
                    <a:pt x="50808" y="80253"/>
                  </a:lnTo>
                  <a:lnTo>
                    <a:pt x="49601" y="79417"/>
                  </a:lnTo>
                  <a:lnTo>
                    <a:pt x="48393" y="78581"/>
                  </a:lnTo>
                  <a:lnTo>
                    <a:pt x="47186" y="77838"/>
                  </a:lnTo>
                  <a:lnTo>
                    <a:pt x="45885" y="77188"/>
                  </a:lnTo>
                  <a:lnTo>
                    <a:pt x="44585" y="76538"/>
                  </a:lnTo>
                  <a:lnTo>
                    <a:pt x="43284" y="75980"/>
                  </a:lnTo>
                  <a:lnTo>
                    <a:pt x="41891" y="75423"/>
                  </a:lnTo>
                  <a:lnTo>
                    <a:pt x="40498" y="74959"/>
                  </a:lnTo>
                  <a:lnTo>
                    <a:pt x="39105" y="74587"/>
                  </a:lnTo>
                  <a:lnTo>
                    <a:pt x="37619" y="74216"/>
                  </a:lnTo>
                  <a:lnTo>
                    <a:pt x="36132" y="74030"/>
                  </a:lnTo>
                  <a:lnTo>
                    <a:pt x="34646" y="73844"/>
                  </a:lnTo>
                  <a:lnTo>
                    <a:pt x="33067" y="73658"/>
                  </a:lnTo>
                  <a:lnTo>
                    <a:pt x="29909" y="73658"/>
                  </a:lnTo>
                  <a:lnTo>
                    <a:pt x="28330" y="73844"/>
                  </a:lnTo>
                  <a:lnTo>
                    <a:pt x="26751" y="74030"/>
                  </a:lnTo>
                  <a:lnTo>
                    <a:pt x="25172" y="74309"/>
                  </a:lnTo>
                  <a:lnTo>
                    <a:pt x="23686" y="74680"/>
                  </a:lnTo>
                  <a:lnTo>
                    <a:pt x="22200" y="75052"/>
                  </a:lnTo>
                  <a:lnTo>
                    <a:pt x="20713" y="75516"/>
                  </a:lnTo>
                  <a:lnTo>
                    <a:pt x="19227" y="76166"/>
                  </a:lnTo>
                  <a:lnTo>
                    <a:pt x="17834" y="76724"/>
                  </a:lnTo>
                  <a:lnTo>
                    <a:pt x="16534" y="77467"/>
                  </a:lnTo>
                  <a:lnTo>
                    <a:pt x="15233" y="78210"/>
                  </a:lnTo>
                  <a:lnTo>
                    <a:pt x="13933" y="79046"/>
                  </a:lnTo>
                  <a:lnTo>
                    <a:pt x="12632" y="79882"/>
                  </a:lnTo>
                  <a:lnTo>
                    <a:pt x="11518" y="80811"/>
                  </a:lnTo>
                  <a:lnTo>
                    <a:pt x="10310" y="81832"/>
                  </a:lnTo>
                  <a:lnTo>
                    <a:pt x="9196" y="82854"/>
                  </a:lnTo>
                  <a:lnTo>
                    <a:pt x="8174" y="83969"/>
                  </a:lnTo>
                  <a:lnTo>
                    <a:pt x="7245" y="85083"/>
                  </a:lnTo>
                  <a:lnTo>
                    <a:pt x="6316" y="86291"/>
                  </a:lnTo>
                  <a:lnTo>
                    <a:pt x="5387" y="87498"/>
                  </a:lnTo>
                  <a:lnTo>
                    <a:pt x="4551" y="88799"/>
                  </a:lnTo>
                  <a:lnTo>
                    <a:pt x="3808" y="90099"/>
                  </a:lnTo>
                  <a:lnTo>
                    <a:pt x="3158" y="91492"/>
                  </a:lnTo>
                  <a:lnTo>
                    <a:pt x="2508" y="92886"/>
                  </a:lnTo>
                  <a:lnTo>
                    <a:pt x="1951" y="94372"/>
                  </a:lnTo>
                  <a:lnTo>
                    <a:pt x="1393" y="95765"/>
                  </a:lnTo>
                  <a:lnTo>
                    <a:pt x="1022" y="97344"/>
                  </a:lnTo>
                  <a:lnTo>
                    <a:pt x="650" y="98830"/>
                  </a:lnTo>
                  <a:lnTo>
                    <a:pt x="372" y="100409"/>
                  </a:lnTo>
                  <a:lnTo>
                    <a:pt x="186" y="101988"/>
                  </a:lnTo>
                  <a:lnTo>
                    <a:pt x="93" y="103567"/>
                  </a:lnTo>
                  <a:lnTo>
                    <a:pt x="0" y="105239"/>
                  </a:lnTo>
                  <a:lnTo>
                    <a:pt x="93" y="106818"/>
                  </a:lnTo>
                  <a:lnTo>
                    <a:pt x="186" y="108398"/>
                  </a:lnTo>
                  <a:lnTo>
                    <a:pt x="372" y="109977"/>
                  </a:lnTo>
                  <a:lnTo>
                    <a:pt x="650" y="111556"/>
                  </a:lnTo>
                  <a:lnTo>
                    <a:pt x="1022" y="113135"/>
                  </a:lnTo>
                  <a:lnTo>
                    <a:pt x="1393" y="114621"/>
                  </a:lnTo>
                  <a:lnTo>
                    <a:pt x="1951" y="116014"/>
                  </a:lnTo>
                  <a:lnTo>
                    <a:pt x="2508" y="117500"/>
                  </a:lnTo>
                  <a:lnTo>
                    <a:pt x="3158" y="118894"/>
                  </a:lnTo>
                  <a:lnTo>
                    <a:pt x="3808" y="120287"/>
                  </a:lnTo>
                  <a:lnTo>
                    <a:pt x="4551" y="121587"/>
                  </a:lnTo>
                  <a:lnTo>
                    <a:pt x="5387" y="122888"/>
                  </a:lnTo>
                  <a:lnTo>
                    <a:pt x="6316" y="124095"/>
                  </a:lnTo>
                  <a:lnTo>
                    <a:pt x="7245" y="125303"/>
                  </a:lnTo>
                  <a:lnTo>
                    <a:pt x="8174" y="126417"/>
                  </a:lnTo>
                  <a:lnTo>
                    <a:pt x="9196" y="127532"/>
                  </a:lnTo>
                  <a:lnTo>
                    <a:pt x="10310" y="128554"/>
                  </a:lnTo>
                  <a:lnTo>
                    <a:pt x="11518" y="129575"/>
                  </a:lnTo>
                  <a:lnTo>
                    <a:pt x="12632" y="130504"/>
                  </a:lnTo>
                  <a:lnTo>
                    <a:pt x="13933" y="131340"/>
                  </a:lnTo>
                  <a:lnTo>
                    <a:pt x="15233" y="132176"/>
                  </a:lnTo>
                  <a:lnTo>
                    <a:pt x="16534" y="132919"/>
                  </a:lnTo>
                  <a:lnTo>
                    <a:pt x="17834" y="133662"/>
                  </a:lnTo>
                  <a:lnTo>
                    <a:pt x="19227" y="134313"/>
                  </a:lnTo>
                  <a:lnTo>
                    <a:pt x="20713" y="134870"/>
                  </a:lnTo>
                  <a:lnTo>
                    <a:pt x="22200" y="135334"/>
                  </a:lnTo>
                  <a:lnTo>
                    <a:pt x="23686" y="135706"/>
                  </a:lnTo>
                  <a:lnTo>
                    <a:pt x="25172" y="136077"/>
                  </a:lnTo>
                  <a:lnTo>
                    <a:pt x="26751" y="136356"/>
                  </a:lnTo>
                  <a:lnTo>
                    <a:pt x="28330" y="136542"/>
                  </a:lnTo>
                  <a:lnTo>
                    <a:pt x="29909" y="136728"/>
                  </a:lnTo>
                  <a:lnTo>
                    <a:pt x="33067" y="136728"/>
                  </a:lnTo>
                  <a:lnTo>
                    <a:pt x="34646" y="136635"/>
                  </a:lnTo>
                  <a:lnTo>
                    <a:pt x="36132" y="136449"/>
                  </a:lnTo>
                  <a:lnTo>
                    <a:pt x="37619" y="136170"/>
                  </a:lnTo>
                  <a:lnTo>
                    <a:pt x="39105" y="135799"/>
                  </a:lnTo>
                  <a:lnTo>
                    <a:pt x="40498" y="135427"/>
                  </a:lnTo>
                  <a:lnTo>
                    <a:pt x="41891" y="134963"/>
                  </a:lnTo>
                  <a:lnTo>
                    <a:pt x="43284" y="134498"/>
                  </a:lnTo>
                  <a:lnTo>
                    <a:pt x="44585" y="133848"/>
                  </a:lnTo>
                  <a:lnTo>
                    <a:pt x="45885" y="133198"/>
                  </a:lnTo>
                  <a:lnTo>
                    <a:pt x="47186" y="132548"/>
                  </a:lnTo>
                  <a:lnTo>
                    <a:pt x="48393" y="131805"/>
                  </a:lnTo>
                  <a:lnTo>
                    <a:pt x="49601" y="130969"/>
                  </a:lnTo>
                  <a:lnTo>
                    <a:pt x="50808" y="130133"/>
                  </a:lnTo>
                  <a:lnTo>
                    <a:pt x="51923" y="129204"/>
                  </a:lnTo>
                  <a:lnTo>
                    <a:pt x="53037" y="128182"/>
                  </a:lnTo>
                  <a:lnTo>
                    <a:pt x="127903" y="171931"/>
                  </a:lnTo>
                  <a:lnTo>
                    <a:pt x="127531" y="173603"/>
                  </a:lnTo>
                  <a:lnTo>
                    <a:pt x="127253" y="175368"/>
                  </a:lnTo>
                  <a:lnTo>
                    <a:pt x="127067" y="177040"/>
                  </a:lnTo>
                  <a:lnTo>
                    <a:pt x="127067" y="178805"/>
                  </a:lnTo>
                  <a:lnTo>
                    <a:pt x="127067" y="180384"/>
                  </a:lnTo>
                  <a:lnTo>
                    <a:pt x="127160" y="181963"/>
                  </a:lnTo>
                  <a:lnTo>
                    <a:pt x="127346" y="183449"/>
                  </a:lnTo>
                  <a:lnTo>
                    <a:pt x="127624" y="184935"/>
                  </a:lnTo>
                  <a:lnTo>
                    <a:pt x="127996" y="186421"/>
                  </a:lnTo>
                  <a:lnTo>
                    <a:pt x="128460" y="187908"/>
                  </a:lnTo>
                  <a:lnTo>
                    <a:pt x="128925" y="189301"/>
                  </a:lnTo>
                  <a:lnTo>
                    <a:pt x="129482" y="190694"/>
                  </a:lnTo>
                  <a:lnTo>
                    <a:pt x="130039" y="192088"/>
                  </a:lnTo>
                  <a:lnTo>
                    <a:pt x="130782" y="193388"/>
                  </a:lnTo>
                  <a:lnTo>
                    <a:pt x="131525" y="194688"/>
                  </a:lnTo>
                  <a:lnTo>
                    <a:pt x="132269" y="195989"/>
                  </a:lnTo>
                  <a:lnTo>
                    <a:pt x="133104" y="197196"/>
                  </a:lnTo>
                  <a:lnTo>
                    <a:pt x="134033" y="198311"/>
                  </a:lnTo>
                  <a:lnTo>
                    <a:pt x="135055" y="199425"/>
                  </a:lnTo>
                  <a:lnTo>
                    <a:pt x="136077" y="200540"/>
                  </a:lnTo>
                  <a:lnTo>
                    <a:pt x="137099" y="201562"/>
                  </a:lnTo>
                  <a:lnTo>
                    <a:pt x="138213" y="202491"/>
                  </a:lnTo>
                  <a:lnTo>
                    <a:pt x="139421" y="203420"/>
                  </a:lnTo>
                  <a:lnTo>
                    <a:pt x="140628" y="204256"/>
                  </a:lnTo>
                  <a:lnTo>
                    <a:pt x="141836" y="205091"/>
                  </a:lnTo>
                  <a:lnTo>
                    <a:pt x="143136" y="205835"/>
                  </a:lnTo>
                  <a:lnTo>
                    <a:pt x="144436" y="206485"/>
                  </a:lnTo>
                  <a:lnTo>
                    <a:pt x="145830" y="207042"/>
                  </a:lnTo>
                  <a:lnTo>
                    <a:pt x="147223" y="207599"/>
                  </a:lnTo>
                  <a:lnTo>
                    <a:pt x="148616" y="208157"/>
                  </a:lnTo>
                  <a:lnTo>
                    <a:pt x="150102" y="208528"/>
                  </a:lnTo>
                  <a:lnTo>
                    <a:pt x="151589" y="208900"/>
                  </a:lnTo>
                  <a:lnTo>
                    <a:pt x="153075" y="209178"/>
                  </a:lnTo>
                  <a:lnTo>
                    <a:pt x="154561" y="209364"/>
                  </a:lnTo>
                  <a:lnTo>
                    <a:pt x="156140" y="209457"/>
                  </a:lnTo>
                  <a:lnTo>
                    <a:pt x="157719" y="209550"/>
                  </a:lnTo>
                  <a:lnTo>
                    <a:pt x="159298" y="209457"/>
                  </a:lnTo>
                  <a:lnTo>
                    <a:pt x="160877" y="209364"/>
                  </a:lnTo>
                  <a:lnTo>
                    <a:pt x="162363" y="209178"/>
                  </a:lnTo>
                  <a:lnTo>
                    <a:pt x="163942" y="208900"/>
                  </a:lnTo>
                  <a:lnTo>
                    <a:pt x="165429" y="208528"/>
                  </a:lnTo>
                  <a:lnTo>
                    <a:pt x="166822" y="208157"/>
                  </a:lnTo>
                  <a:lnTo>
                    <a:pt x="168308" y="207599"/>
                  </a:lnTo>
                  <a:lnTo>
                    <a:pt x="169701" y="207042"/>
                  </a:lnTo>
                  <a:lnTo>
                    <a:pt x="171002" y="206485"/>
                  </a:lnTo>
                  <a:lnTo>
                    <a:pt x="172395" y="205835"/>
                  </a:lnTo>
                  <a:lnTo>
                    <a:pt x="173602" y="205091"/>
                  </a:lnTo>
                  <a:lnTo>
                    <a:pt x="174903" y="204256"/>
                  </a:lnTo>
                  <a:lnTo>
                    <a:pt x="176110" y="203420"/>
                  </a:lnTo>
                  <a:lnTo>
                    <a:pt x="177225" y="202491"/>
                  </a:lnTo>
                  <a:lnTo>
                    <a:pt x="178340" y="201562"/>
                  </a:lnTo>
                  <a:lnTo>
                    <a:pt x="179454" y="200540"/>
                  </a:lnTo>
                  <a:lnTo>
                    <a:pt x="180476" y="199425"/>
                  </a:lnTo>
                  <a:lnTo>
                    <a:pt x="181405" y="198311"/>
                  </a:lnTo>
                  <a:lnTo>
                    <a:pt x="182334" y="197196"/>
                  </a:lnTo>
                  <a:lnTo>
                    <a:pt x="183170" y="195989"/>
                  </a:lnTo>
                  <a:lnTo>
                    <a:pt x="184006" y="194688"/>
                  </a:lnTo>
                  <a:lnTo>
                    <a:pt x="184749" y="193388"/>
                  </a:lnTo>
                  <a:lnTo>
                    <a:pt x="185399" y="192088"/>
                  </a:lnTo>
                  <a:lnTo>
                    <a:pt x="186049" y="190694"/>
                  </a:lnTo>
                  <a:lnTo>
                    <a:pt x="186606" y="189301"/>
                  </a:lnTo>
                  <a:lnTo>
                    <a:pt x="187071" y="187908"/>
                  </a:lnTo>
                  <a:lnTo>
                    <a:pt x="187442" y="186421"/>
                  </a:lnTo>
                  <a:lnTo>
                    <a:pt x="187814" y="184935"/>
                  </a:lnTo>
                  <a:lnTo>
                    <a:pt x="188093" y="183449"/>
                  </a:lnTo>
                  <a:lnTo>
                    <a:pt x="188278" y="181963"/>
                  </a:lnTo>
                  <a:lnTo>
                    <a:pt x="188371" y="180384"/>
                  </a:lnTo>
                  <a:lnTo>
                    <a:pt x="188464" y="178805"/>
                  </a:lnTo>
                  <a:lnTo>
                    <a:pt x="188371" y="177226"/>
                  </a:lnTo>
                  <a:lnTo>
                    <a:pt x="188278" y="175647"/>
                  </a:lnTo>
                  <a:lnTo>
                    <a:pt x="188093" y="174161"/>
                  </a:lnTo>
                  <a:lnTo>
                    <a:pt x="187814" y="172582"/>
                  </a:lnTo>
                  <a:lnTo>
                    <a:pt x="187442" y="171095"/>
                  </a:lnTo>
                  <a:lnTo>
                    <a:pt x="187071" y="169702"/>
                  </a:lnTo>
                  <a:lnTo>
                    <a:pt x="186606" y="168216"/>
                  </a:lnTo>
                  <a:lnTo>
                    <a:pt x="186049" y="166823"/>
                  </a:lnTo>
                  <a:lnTo>
                    <a:pt x="185399" y="165522"/>
                  </a:lnTo>
                  <a:lnTo>
                    <a:pt x="184749" y="164222"/>
                  </a:lnTo>
                  <a:lnTo>
                    <a:pt x="184006" y="162921"/>
                  </a:lnTo>
                  <a:lnTo>
                    <a:pt x="183170" y="161621"/>
                  </a:lnTo>
                  <a:lnTo>
                    <a:pt x="182334" y="160414"/>
                  </a:lnTo>
                  <a:lnTo>
                    <a:pt x="181405" y="159299"/>
                  </a:lnTo>
                  <a:lnTo>
                    <a:pt x="180476" y="158184"/>
                  </a:lnTo>
                  <a:lnTo>
                    <a:pt x="179454" y="157070"/>
                  </a:lnTo>
                  <a:lnTo>
                    <a:pt x="178340" y="156048"/>
                  </a:lnTo>
                  <a:lnTo>
                    <a:pt x="177225" y="155119"/>
                  </a:lnTo>
                  <a:lnTo>
                    <a:pt x="176110" y="154190"/>
                  </a:lnTo>
                  <a:lnTo>
                    <a:pt x="174903" y="153354"/>
                  </a:lnTo>
                  <a:lnTo>
                    <a:pt x="173602" y="152518"/>
                  </a:lnTo>
                  <a:lnTo>
                    <a:pt x="172395" y="151775"/>
                  </a:lnTo>
                  <a:lnTo>
                    <a:pt x="171002" y="151125"/>
                  </a:lnTo>
                  <a:lnTo>
                    <a:pt x="169701" y="150475"/>
                  </a:lnTo>
                  <a:lnTo>
                    <a:pt x="168308" y="149917"/>
                  </a:lnTo>
                  <a:lnTo>
                    <a:pt x="166822" y="149453"/>
                  </a:lnTo>
                  <a:lnTo>
                    <a:pt x="165429" y="149081"/>
                  </a:lnTo>
                  <a:lnTo>
                    <a:pt x="163942" y="148710"/>
                  </a:lnTo>
                  <a:lnTo>
                    <a:pt x="162363" y="148431"/>
                  </a:lnTo>
                  <a:lnTo>
                    <a:pt x="160877" y="148245"/>
                  </a:lnTo>
                  <a:lnTo>
                    <a:pt x="159298" y="148153"/>
                  </a:lnTo>
                  <a:lnTo>
                    <a:pt x="157719" y="148060"/>
                  </a:lnTo>
                  <a:lnTo>
                    <a:pt x="156233" y="148153"/>
                  </a:lnTo>
                  <a:lnTo>
                    <a:pt x="154747" y="148245"/>
                  </a:lnTo>
                  <a:lnTo>
                    <a:pt x="153353" y="148431"/>
                  </a:lnTo>
                  <a:lnTo>
                    <a:pt x="151960" y="148710"/>
                  </a:lnTo>
                  <a:lnTo>
                    <a:pt x="150474" y="148989"/>
                  </a:lnTo>
                  <a:lnTo>
                    <a:pt x="149174" y="149360"/>
                  </a:lnTo>
                  <a:lnTo>
                    <a:pt x="147780" y="149825"/>
                  </a:lnTo>
                  <a:lnTo>
                    <a:pt x="146480" y="150289"/>
                  </a:lnTo>
                  <a:lnTo>
                    <a:pt x="145180" y="150846"/>
                  </a:lnTo>
                  <a:lnTo>
                    <a:pt x="143972" y="151496"/>
                  </a:lnTo>
                  <a:lnTo>
                    <a:pt x="142765" y="152147"/>
                  </a:lnTo>
                  <a:lnTo>
                    <a:pt x="141557" y="152890"/>
                  </a:lnTo>
                  <a:lnTo>
                    <a:pt x="140350" y="153633"/>
                  </a:lnTo>
                  <a:lnTo>
                    <a:pt x="139235" y="154469"/>
                  </a:lnTo>
                  <a:lnTo>
                    <a:pt x="138213" y="155305"/>
                  </a:lnTo>
                  <a:lnTo>
                    <a:pt x="137099" y="156234"/>
                  </a:lnTo>
                  <a:lnTo>
                    <a:pt x="62140" y="112577"/>
                  </a:lnTo>
                  <a:lnTo>
                    <a:pt x="62512" y="110720"/>
                  </a:lnTo>
                  <a:lnTo>
                    <a:pt x="62790" y="108955"/>
                  </a:lnTo>
                  <a:lnTo>
                    <a:pt x="63069" y="107097"/>
                  </a:lnTo>
                  <a:lnTo>
                    <a:pt x="63069" y="105239"/>
                  </a:lnTo>
                  <a:lnTo>
                    <a:pt x="63069" y="103289"/>
                  </a:lnTo>
                  <a:lnTo>
                    <a:pt x="62790" y="101431"/>
                  </a:lnTo>
                  <a:lnTo>
                    <a:pt x="62512" y="99666"/>
                  </a:lnTo>
                  <a:lnTo>
                    <a:pt x="62140" y="97809"/>
                  </a:lnTo>
                  <a:lnTo>
                    <a:pt x="136263" y="54617"/>
                  </a:lnTo>
                  <a:lnTo>
                    <a:pt x="137377" y="55546"/>
                  </a:lnTo>
                  <a:lnTo>
                    <a:pt x="138492" y="56474"/>
                  </a:lnTo>
                  <a:lnTo>
                    <a:pt x="139699" y="57310"/>
                  </a:lnTo>
                  <a:lnTo>
                    <a:pt x="140907" y="58146"/>
                  </a:lnTo>
                  <a:lnTo>
                    <a:pt x="142114" y="58889"/>
                  </a:lnTo>
                  <a:lnTo>
                    <a:pt x="143415" y="59633"/>
                  </a:lnTo>
                  <a:lnTo>
                    <a:pt x="144715" y="60283"/>
                  </a:lnTo>
                  <a:lnTo>
                    <a:pt x="146016" y="60840"/>
                  </a:lnTo>
                  <a:lnTo>
                    <a:pt x="147409" y="61397"/>
                  </a:lnTo>
                  <a:lnTo>
                    <a:pt x="148802" y="61862"/>
                  </a:lnTo>
                  <a:lnTo>
                    <a:pt x="150195" y="62233"/>
                  </a:lnTo>
                  <a:lnTo>
                    <a:pt x="151682" y="62512"/>
                  </a:lnTo>
                  <a:lnTo>
                    <a:pt x="153168" y="62791"/>
                  </a:lnTo>
                  <a:lnTo>
                    <a:pt x="154654" y="62976"/>
                  </a:lnTo>
                  <a:lnTo>
                    <a:pt x="156233" y="63069"/>
                  </a:lnTo>
                  <a:lnTo>
                    <a:pt x="157719" y="63162"/>
                  </a:lnTo>
                  <a:lnTo>
                    <a:pt x="159391" y="63069"/>
                  </a:lnTo>
                  <a:lnTo>
                    <a:pt x="160970" y="62976"/>
                  </a:lnTo>
                  <a:lnTo>
                    <a:pt x="162549" y="62791"/>
                  </a:lnTo>
                  <a:lnTo>
                    <a:pt x="164128" y="62512"/>
                  </a:lnTo>
                  <a:lnTo>
                    <a:pt x="165614" y="62140"/>
                  </a:lnTo>
                  <a:lnTo>
                    <a:pt x="167100" y="61676"/>
                  </a:lnTo>
                  <a:lnTo>
                    <a:pt x="168587" y="61212"/>
                  </a:lnTo>
                  <a:lnTo>
                    <a:pt x="170073" y="60654"/>
                  </a:lnTo>
                  <a:lnTo>
                    <a:pt x="171466" y="60004"/>
                  </a:lnTo>
                  <a:lnTo>
                    <a:pt x="172766" y="59354"/>
                  </a:lnTo>
                  <a:lnTo>
                    <a:pt x="174067" y="58611"/>
                  </a:lnTo>
                  <a:lnTo>
                    <a:pt x="175367" y="57775"/>
                  </a:lnTo>
                  <a:lnTo>
                    <a:pt x="176668" y="56846"/>
                  </a:lnTo>
                  <a:lnTo>
                    <a:pt x="177782" y="55917"/>
                  </a:lnTo>
                  <a:lnTo>
                    <a:pt x="178990" y="54988"/>
                  </a:lnTo>
                  <a:lnTo>
                    <a:pt x="180104" y="53874"/>
                  </a:lnTo>
                  <a:lnTo>
                    <a:pt x="181126" y="52852"/>
                  </a:lnTo>
                  <a:lnTo>
                    <a:pt x="182055" y="51644"/>
                  </a:lnTo>
                  <a:lnTo>
                    <a:pt x="182984" y="50437"/>
                  </a:lnTo>
                  <a:lnTo>
                    <a:pt x="183913" y="49229"/>
                  </a:lnTo>
                  <a:lnTo>
                    <a:pt x="184749" y="47929"/>
                  </a:lnTo>
                  <a:lnTo>
                    <a:pt x="185492" y="46629"/>
                  </a:lnTo>
                  <a:lnTo>
                    <a:pt x="186142" y="45235"/>
                  </a:lnTo>
                  <a:lnTo>
                    <a:pt x="186792" y="43842"/>
                  </a:lnTo>
                  <a:lnTo>
                    <a:pt x="187349" y="42449"/>
                  </a:lnTo>
                  <a:lnTo>
                    <a:pt x="187907" y="40963"/>
                  </a:lnTo>
                  <a:lnTo>
                    <a:pt x="188278" y="39476"/>
                  </a:lnTo>
                  <a:lnTo>
                    <a:pt x="188650" y="37990"/>
                  </a:lnTo>
                  <a:lnTo>
                    <a:pt x="188928" y="36411"/>
                  </a:lnTo>
                  <a:lnTo>
                    <a:pt x="189114" y="34832"/>
                  </a:lnTo>
                  <a:lnTo>
                    <a:pt x="189207" y="33253"/>
                  </a:lnTo>
                  <a:lnTo>
                    <a:pt x="189300" y="31581"/>
                  </a:lnTo>
                  <a:lnTo>
                    <a:pt x="189207" y="30002"/>
                  </a:lnTo>
                  <a:lnTo>
                    <a:pt x="189114" y="28330"/>
                  </a:lnTo>
                  <a:lnTo>
                    <a:pt x="188928" y="26751"/>
                  </a:lnTo>
                  <a:lnTo>
                    <a:pt x="188650" y="25265"/>
                  </a:lnTo>
                  <a:lnTo>
                    <a:pt x="188278" y="23686"/>
                  </a:lnTo>
                  <a:lnTo>
                    <a:pt x="187907" y="22200"/>
                  </a:lnTo>
                  <a:lnTo>
                    <a:pt x="187349" y="20713"/>
                  </a:lnTo>
                  <a:lnTo>
                    <a:pt x="186792" y="19320"/>
                  </a:lnTo>
                  <a:lnTo>
                    <a:pt x="186142" y="17927"/>
                  </a:lnTo>
                  <a:lnTo>
                    <a:pt x="185492" y="16534"/>
                  </a:lnTo>
                  <a:lnTo>
                    <a:pt x="184749" y="15233"/>
                  </a:lnTo>
                  <a:lnTo>
                    <a:pt x="183913" y="13933"/>
                  </a:lnTo>
                  <a:lnTo>
                    <a:pt x="182984" y="12725"/>
                  </a:lnTo>
                  <a:lnTo>
                    <a:pt x="182055" y="11518"/>
                  </a:lnTo>
                  <a:lnTo>
                    <a:pt x="181126" y="10403"/>
                  </a:lnTo>
                  <a:lnTo>
                    <a:pt x="180104" y="9289"/>
                  </a:lnTo>
                  <a:lnTo>
                    <a:pt x="178990" y="8267"/>
                  </a:lnTo>
                  <a:lnTo>
                    <a:pt x="177782" y="7245"/>
                  </a:lnTo>
                  <a:lnTo>
                    <a:pt x="176668" y="6316"/>
                  </a:lnTo>
                  <a:lnTo>
                    <a:pt x="175367" y="5387"/>
                  </a:lnTo>
                  <a:lnTo>
                    <a:pt x="174067" y="4644"/>
                  </a:lnTo>
                  <a:lnTo>
                    <a:pt x="172766" y="3808"/>
                  </a:lnTo>
                  <a:lnTo>
                    <a:pt x="171466" y="3158"/>
                  </a:lnTo>
                  <a:lnTo>
                    <a:pt x="170073" y="2508"/>
                  </a:lnTo>
                  <a:lnTo>
                    <a:pt x="168587" y="1951"/>
                  </a:lnTo>
                  <a:lnTo>
                    <a:pt x="167100" y="1486"/>
                  </a:lnTo>
                  <a:lnTo>
                    <a:pt x="165614" y="1022"/>
                  </a:lnTo>
                  <a:lnTo>
                    <a:pt x="164128" y="650"/>
                  </a:lnTo>
                  <a:lnTo>
                    <a:pt x="162549" y="372"/>
                  </a:lnTo>
                  <a:lnTo>
                    <a:pt x="160970" y="186"/>
                  </a:lnTo>
                  <a:lnTo>
                    <a:pt x="159391" y="93"/>
                  </a:lnTo>
                  <a:lnTo>
                    <a:pt x="15771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grpSp>
        <p:nvGrpSpPr>
          <p:cNvPr id="2774" name="Google Shape;2774;p213"/>
          <p:cNvGrpSpPr/>
          <p:nvPr/>
        </p:nvGrpSpPr>
        <p:grpSpPr>
          <a:xfrm rot="-5400000">
            <a:off x="3088594" y="1507324"/>
            <a:ext cx="364127" cy="364160"/>
            <a:chOff x="7796325" y="4076449"/>
            <a:chExt cx="327600" cy="327600"/>
          </a:xfrm>
        </p:grpSpPr>
        <p:sp>
          <p:nvSpPr>
            <p:cNvPr id="2754" name="Google Shape;2754;p213"/>
            <p:cNvSpPr/>
            <p:nvPr/>
          </p:nvSpPr>
          <p:spPr>
            <a:xfrm rot="5400000">
              <a:off x="7796325" y="4076449"/>
              <a:ext cx="327600" cy="327600"/>
            </a:xfrm>
            <a:prstGeom prst="ellipse">
              <a:avLst/>
            </a:prstGeom>
            <a:solidFill>
              <a:srgbClr val="FFFFFF"/>
            </a:solidFill>
            <a:ln cap="flat" cmpd="sng" w="19050">
              <a:solidFill>
                <a:schemeClr val="dk2"/>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grpSp>
          <p:nvGrpSpPr>
            <p:cNvPr id="2775" name="Google Shape;2775;p213"/>
            <p:cNvGrpSpPr/>
            <p:nvPr/>
          </p:nvGrpSpPr>
          <p:grpSpPr>
            <a:xfrm>
              <a:off x="7874268" y="4143429"/>
              <a:ext cx="173120" cy="186982"/>
              <a:chOff x="7195407" y="4131919"/>
              <a:chExt cx="290957" cy="314256"/>
            </a:xfrm>
          </p:grpSpPr>
          <p:cxnSp>
            <p:nvCxnSpPr>
              <p:cNvPr id="2776" name="Google Shape;2776;p213"/>
              <p:cNvCxnSpPr/>
              <p:nvPr/>
            </p:nvCxnSpPr>
            <p:spPr>
              <a:xfrm>
                <a:off x="7342250" y="4131919"/>
                <a:ext cx="0" cy="304200"/>
              </a:xfrm>
              <a:prstGeom prst="straightConnector1">
                <a:avLst/>
              </a:prstGeom>
              <a:noFill/>
              <a:ln cap="flat" cmpd="sng" w="19050">
                <a:solidFill>
                  <a:schemeClr val="accent1"/>
                </a:solidFill>
                <a:prstDash val="solid"/>
                <a:round/>
                <a:headEnd len="med" w="med" type="none"/>
                <a:tailEnd len="med" w="med" type="none"/>
              </a:ln>
            </p:spPr>
          </p:cxnSp>
          <p:cxnSp>
            <p:nvCxnSpPr>
              <p:cNvPr id="2777" name="Google Shape;2777;p213"/>
              <p:cNvCxnSpPr/>
              <p:nvPr/>
            </p:nvCxnSpPr>
            <p:spPr>
              <a:xfrm>
                <a:off x="7195407" y="4289275"/>
                <a:ext cx="153600" cy="153900"/>
              </a:xfrm>
              <a:prstGeom prst="straightConnector1">
                <a:avLst/>
              </a:prstGeom>
              <a:noFill/>
              <a:ln cap="flat" cmpd="sng" w="19050">
                <a:solidFill>
                  <a:schemeClr val="accent1"/>
                </a:solidFill>
                <a:prstDash val="solid"/>
                <a:round/>
                <a:headEnd len="med" w="med" type="none"/>
                <a:tailEnd len="med" w="med" type="none"/>
              </a:ln>
            </p:spPr>
          </p:cxnSp>
          <p:cxnSp>
            <p:nvCxnSpPr>
              <p:cNvPr id="2778" name="Google Shape;2778;p213"/>
              <p:cNvCxnSpPr/>
              <p:nvPr/>
            </p:nvCxnSpPr>
            <p:spPr>
              <a:xfrm flipH="1">
                <a:off x="7335464" y="4289275"/>
                <a:ext cx="150900" cy="156900"/>
              </a:xfrm>
              <a:prstGeom prst="straightConnector1">
                <a:avLst/>
              </a:prstGeom>
              <a:noFill/>
              <a:ln cap="flat" cmpd="sng" w="19050">
                <a:solidFill>
                  <a:schemeClr val="accent1"/>
                </a:solidFill>
                <a:prstDash val="solid"/>
                <a:round/>
                <a:headEnd len="med" w="med" type="none"/>
                <a:tailEnd len="med" w="med" type="none"/>
              </a:ln>
            </p:spPr>
          </p:cxnSp>
        </p:grpSp>
      </p:grpSp>
      <p:cxnSp>
        <p:nvCxnSpPr>
          <p:cNvPr id="2779" name="Google Shape;2779;p213"/>
          <p:cNvCxnSpPr/>
          <p:nvPr/>
        </p:nvCxnSpPr>
        <p:spPr>
          <a:xfrm>
            <a:off x="5816788" y="1689404"/>
            <a:ext cx="1516500" cy="0"/>
          </a:xfrm>
          <a:prstGeom prst="straightConnector1">
            <a:avLst/>
          </a:prstGeom>
          <a:noFill/>
          <a:ln cap="flat" cmpd="sng" w="19050">
            <a:solidFill>
              <a:schemeClr val="accent3"/>
            </a:solidFill>
            <a:prstDash val="dot"/>
            <a:round/>
            <a:headEnd len="med" w="med" type="none"/>
            <a:tailEnd len="med" w="med" type="none"/>
          </a:ln>
        </p:spPr>
      </p:cxnSp>
      <p:sp>
        <p:nvSpPr>
          <p:cNvPr id="2780" name="Google Shape;2780;p213"/>
          <p:cNvSpPr/>
          <p:nvPr/>
        </p:nvSpPr>
        <p:spPr>
          <a:xfrm>
            <a:off x="6174500" y="1470975"/>
            <a:ext cx="2061300" cy="2400600"/>
          </a:xfrm>
          <a:prstGeom prst="round2SameRect">
            <a:avLst>
              <a:gd fmla="val 50000" name="adj1"/>
              <a:gd fmla="val 0" name="adj2"/>
            </a:avLst>
          </a:prstGeom>
          <a:solidFill>
            <a:srgbClr val="FFFFFF"/>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213"/>
          <p:cNvSpPr txBox="1"/>
          <p:nvPr/>
        </p:nvSpPr>
        <p:spPr>
          <a:xfrm>
            <a:off x="6436313" y="3072105"/>
            <a:ext cx="1543500" cy="397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300"/>
              </a:spcAft>
              <a:buNone/>
            </a:pPr>
            <a:r>
              <a:rPr lang="en" sz="1200">
                <a:solidFill>
                  <a:srgbClr val="3C4043"/>
                </a:solidFill>
                <a:latin typeface="YouTube Sans"/>
                <a:ea typeface="YouTube Sans"/>
                <a:cs typeface="YouTube Sans"/>
                <a:sym typeface="YouTube Sans"/>
              </a:rPr>
              <a:t>Prove out the true impact &amp; incrementality </a:t>
            </a:r>
            <a:endParaRPr sz="1200">
              <a:solidFill>
                <a:srgbClr val="3C4043"/>
              </a:solidFill>
              <a:latin typeface="YouTube Sans"/>
              <a:ea typeface="YouTube Sans"/>
              <a:cs typeface="YouTube Sans"/>
              <a:sym typeface="YouTube Sans"/>
            </a:endParaRPr>
          </a:p>
        </p:txBody>
      </p:sp>
      <p:sp>
        <p:nvSpPr>
          <p:cNvPr id="2782" name="Google Shape;2782;p213"/>
          <p:cNvSpPr txBox="1"/>
          <p:nvPr/>
        </p:nvSpPr>
        <p:spPr>
          <a:xfrm>
            <a:off x="6177340" y="2439855"/>
            <a:ext cx="20613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800">
                <a:solidFill>
                  <a:schemeClr val="accent3"/>
                </a:solidFill>
                <a:latin typeface="YouTube Sans SemiBold"/>
                <a:ea typeface="YouTube Sans SemiBold"/>
                <a:cs typeface="YouTube Sans SemiBold"/>
                <a:sym typeface="YouTube Sans SemiBold"/>
              </a:rPr>
              <a:t>Conversion Lift based on users</a:t>
            </a:r>
            <a:endParaRPr sz="1800">
              <a:solidFill>
                <a:schemeClr val="accent3"/>
              </a:solidFill>
              <a:latin typeface="YouTube Sans SemiBold"/>
              <a:ea typeface="YouTube Sans SemiBold"/>
              <a:cs typeface="YouTube Sans SemiBold"/>
              <a:sym typeface="YouTube Sans SemiBold"/>
            </a:endParaRPr>
          </a:p>
        </p:txBody>
      </p:sp>
      <p:sp>
        <p:nvSpPr>
          <p:cNvPr id="2783" name="Google Shape;2783;p213"/>
          <p:cNvSpPr/>
          <p:nvPr/>
        </p:nvSpPr>
        <p:spPr>
          <a:xfrm>
            <a:off x="6924188" y="1721250"/>
            <a:ext cx="561900" cy="561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213"/>
          <p:cNvSpPr/>
          <p:nvPr/>
        </p:nvSpPr>
        <p:spPr>
          <a:xfrm>
            <a:off x="7048260" y="1879185"/>
            <a:ext cx="319496" cy="224184"/>
          </a:xfrm>
          <a:custGeom>
            <a:rect b="b" l="l" r="r" t="t"/>
            <a:pathLst>
              <a:path extrusionOk="0" h="735" w="1048">
                <a:moveTo>
                  <a:pt x="759" y="367"/>
                </a:moveTo>
                <a:cubicBezTo>
                  <a:pt x="833" y="367"/>
                  <a:pt x="889" y="308"/>
                  <a:pt x="889" y="237"/>
                </a:cubicBezTo>
                <a:cubicBezTo>
                  <a:pt x="889" y="167"/>
                  <a:pt x="830" y="107"/>
                  <a:pt x="759" y="107"/>
                </a:cubicBezTo>
                <a:cubicBezTo>
                  <a:pt x="686" y="107"/>
                  <a:pt x="630" y="167"/>
                  <a:pt x="630" y="237"/>
                </a:cubicBezTo>
                <a:cubicBezTo>
                  <a:pt x="630" y="308"/>
                  <a:pt x="689" y="367"/>
                  <a:pt x="759" y="367"/>
                </a:cubicBezTo>
                <a:close/>
                <a:moveTo>
                  <a:pt x="367" y="316"/>
                </a:moveTo>
                <a:cubicBezTo>
                  <a:pt x="455" y="316"/>
                  <a:pt x="522" y="246"/>
                  <a:pt x="522" y="158"/>
                </a:cubicBezTo>
                <a:cubicBezTo>
                  <a:pt x="522" y="71"/>
                  <a:pt x="452" y="0"/>
                  <a:pt x="367" y="0"/>
                </a:cubicBezTo>
                <a:cubicBezTo>
                  <a:pt x="283" y="0"/>
                  <a:pt x="209" y="71"/>
                  <a:pt x="209" y="158"/>
                </a:cubicBezTo>
                <a:cubicBezTo>
                  <a:pt x="209" y="246"/>
                  <a:pt x="283" y="316"/>
                  <a:pt x="367" y="316"/>
                </a:cubicBezTo>
                <a:close/>
                <a:moveTo>
                  <a:pt x="759" y="471"/>
                </a:moveTo>
                <a:cubicBezTo>
                  <a:pt x="664" y="471"/>
                  <a:pt x="472" y="519"/>
                  <a:pt x="472" y="615"/>
                </a:cubicBezTo>
                <a:lnTo>
                  <a:pt x="472" y="734"/>
                </a:lnTo>
                <a:lnTo>
                  <a:pt x="1047" y="734"/>
                </a:lnTo>
                <a:lnTo>
                  <a:pt x="1047" y="615"/>
                </a:lnTo>
                <a:cubicBezTo>
                  <a:pt x="1047" y="522"/>
                  <a:pt x="855" y="471"/>
                  <a:pt x="759" y="471"/>
                </a:cubicBezTo>
                <a:close/>
                <a:moveTo>
                  <a:pt x="367" y="421"/>
                </a:moveTo>
                <a:cubicBezTo>
                  <a:pt x="246" y="421"/>
                  <a:pt x="0" y="483"/>
                  <a:pt x="0" y="604"/>
                </a:cubicBezTo>
                <a:lnTo>
                  <a:pt x="0" y="734"/>
                </a:lnTo>
                <a:lnTo>
                  <a:pt x="367" y="734"/>
                </a:lnTo>
                <a:lnTo>
                  <a:pt x="367" y="615"/>
                </a:lnTo>
                <a:cubicBezTo>
                  <a:pt x="367" y="570"/>
                  <a:pt x="384" y="494"/>
                  <a:pt x="491" y="435"/>
                </a:cubicBezTo>
                <a:cubicBezTo>
                  <a:pt x="446" y="426"/>
                  <a:pt x="404" y="421"/>
                  <a:pt x="367" y="4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nvGrpSpPr>
          <p:cNvPr id="2785" name="Google Shape;2785;p213"/>
          <p:cNvGrpSpPr/>
          <p:nvPr/>
        </p:nvGrpSpPr>
        <p:grpSpPr>
          <a:xfrm rot="-5400000">
            <a:off x="5688680" y="1507314"/>
            <a:ext cx="364127" cy="364160"/>
            <a:chOff x="7796325" y="4076449"/>
            <a:chExt cx="327600" cy="327600"/>
          </a:xfrm>
        </p:grpSpPr>
        <p:sp>
          <p:nvSpPr>
            <p:cNvPr id="2755" name="Google Shape;2755;p213"/>
            <p:cNvSpPr/>
            <p:nvPr/>
          </p:nvSpPr>
          <p:spPr>
            <a:xfrm rot="5400000">
              <a:off x="7796325" y="4076449"/>
              <a:ext cx="327600" cy="327600"/>
            </a:xfrm>
            <a:prstGeom prst="ellipse">
              <a:avLst/>
            </a:prstGeom>
            <a:solidFill>
              <a:srgbClr val="FFFFFF"/>
            </a:solidFill>
            <a:ln cap="flat" cmpd="sng" w="19050">
              <a:solidFill>
                <a:schemeClr val="accent1"/>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grpSp>
          <p:nvGrpSpPr>
            <p:cNvPr id="2786" name="Google Shape;2786;p213"/>
            <p:cNvGrpSpPr/>
            <p:nvPr/>
          </p:nvGrpSpPr>
          <p:grpSpPr>
            <a:xfrm>
              <a:off x="7874268" y="4143429"/>
              <a:ext cx="173120" cy="186982"/>
              <a:chOff x="7195407" y="4131919"/>
              <a:chExt cx="290957" cy="314256"/>
            </a:xfrm>
          </p:grpSpPr>
          <p:cxnSp>
            <p:nvCxnSpPr>
              <p:cNvPr id="2787" name="Google Shape;2787;p213"/>
              <p:cNvCxnSpPr/>
              <p:nvPr/>
            </p:nvCxnSpPr>
            <p:spPr>
              <a:xfrm>
                <a:off x="7342250" y="4131919"/>
                <a:ext cx="0" cy="304200"/>
              </a:xfrm>
              <a:prstGeom prst="straightConnector1">
                <a:avLst/>
              </a:prstGeom>
              <a:noFill/>
              <a:ln cap="flat" cmpd="sng" w="19050">
                <a:solidFill>
                  <a:schemeClr val="accent3"/>
                </a:solidFill>
                <a:prstDash val="solid"/>
                <a:round/>
                <a:headEnd len="med" w="med" type="none"/>
                <a:tailEnd len="med" w="med" type="none"/>
              </a:ln>
            </p:spPr>
          </p:cxnSp>
          <p:cxnSp>
            <p:nvCxnSpPr>
              <p:cNvPr id="2788" name="Google Shape;2788;p213"/>
              <p:cNvCxnSpPr/>
              <p:nvPr/>
            </p:nvCxnSpPr>
            <p:spPr>
              <a:xfrm>
                <a:off x="7195407" y="4289275"/>
                <a:ext cx="153600" cy="153900"/>
              </a:xfrm>
              <a:prstGeom prst="straightConnector1">
                <a:avLst/>
              </a:prstGeom>
              <a:noFill/>
              <a:ln cap="flat" cmpd="sng" w="19050">
                <a:solidFill>
                  <a:schemeClr val="accent3"/>
                </a:solidFill>
                <a:prstDash val="solid"/>
                <a:round/>
                <a:headEnd len="med" w="med" type="none"/>
                <a:tailEnd len="med" w="med" type="none"/>
              </a:ln>
            </p:spPr>
          </p:cxnSp>
          <p:cxnSp>
            <p:nvCxnSpPr>
              <p:cNvPr id="2789" name="Google Shape;2789;p213"/>
              <p:cNvCxnSpPr/>
              <p:nvPr/>
            </p:nvCxnSpPr>
            <p:spPr>
              <a:xfrm flipH="1">
                <a:off x="7335464" y="4289275"/>
                <a:ext cx="150900" cy="156900"/>
              </a:xfrm>
              <a:prstGeom prst="straightConnector1">
                <a:avLst/>
              </a:prstGeom>
              <a:noFill/>
              <a:ln cap="flat" cmpd="sng" w="19050">
                <a:solidFill>
                  <a:schemeClr val="accent3"/>
                </a:solidFill>
                <a:prstDash val="solid"/>
                <a:round/>
                <a:headEnd len="med" w="med" type="none"/>
                <a:tailEnd len="med" w="med" type="none"/>
              </a:ln>
            </p:spPr>
          </p:cxnSp>
        </p:grpSp>
      </p:grpSp>
      <p:sp>
        <p:nvSpPr>
          <p:cNvPr id="2790" name="Google Shape;2790;p213"/>
          <p:cNvSpPr/>
          <p:nvPr/>
        </p:nvSpPr>
        <p:spPr>
          <a:xfrm>
            <a:off x="905350" y="3874325"/>
            <a:ext cx="2061300" cy="486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213"/>
          <p:cNvSpPr/>
          <p:nvPr/>
        </p:nvSpPr>
        <p:spPr>
          <a:xfrm>
            <a:off x="3541350" y="3874325"/>
            <a:ext cx="2061300" cy="486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13"/>
          <p:cNvSpPr/>
          <p:nvPr/>
        </p:nvSpPr>
        <p:spPr>
          <a:xfrm>
            <a:off x="6177350" y="3874325"/>
            <a:ext cx="2061300" cy="48600"/>
          </a:xfrm>
          <a:prstGeom prst="rect">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213"/>
          <p:cNvSpPr/>
          <p:nvPr/>
        </p:nvSpPr>
        <p:spPr>
          <a:xfrm>
            <a:off x="6642396" y="521125"/>
            <a:ext cx="2961600" cy="274200"/>
          </a:xfrm>
          <a:prstGeom prst="roundRect">
            <a:avLst>
              <a:gd fmla="val 50000" name="adj"/>
            </a:avLst>
          </a:prstGeom>
          <a:solidFill>
            <a:srgbClr val="FFFFFF"/>
          </a:solidFill>
          <a:ln cap="flat" cmpd="sng" w="9525">
            <a:solidFill>
              <a:schemeClr val="accent1"/>
            </a:solidFill>
            <a:prstDash val="solid"/>
            <a:round/>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rPr lang="en" sz="1000">
                <a:solidFill>
                  <a:schemeClr val="dk1"/>
                </a:solidFill>
                <a:latin typeface="YouTube Sans"/>
                <a:ea typeface="YouTube Sans"/>
                <a:cs typeface="YouTube Sans"/>
                <a:sym typeface="YouTube Sans"/>
              </a:rPr>
              <a:t>         AI-Powered Bidding &amp; Measurement</a:t>
            </a:r>
            <a:endParaRPr sz="1000">
              <a:solidFill>
                <a:schemeClr val="dk1"/>
              </a:solidFill>
              <a:latin typeface="YouTube Sans"/>
              <a:ea typeface="YouTube Sans"/>
              <a:cs typeface="YouTube Sans"/>
              <a:sym typeface="YouTube Sans"/>
            </a:endParaRPr>
          </a:p>
        </p:txBody>
      </p:sp>
      <p:grpSp>
        <p:nvGrpSpPr>
          <p:cNvPr id="2794" name="Google Shape;2794;p213"/>
          <p:cNvGrpSpPr/>
          <p:nvPr/>
        </p:nvGrpSpPr>
        <p:grpSpPr>
          <a:xfrm>
            <a:off x="6770873" y="593874"/>
            <a:ext cx="115557" cy="128914"/>
            <a:chOff x="707323" y="4150313"/>
            <a:chExt cx="518425" cy="578088"/>
          </a:xfrm>
        </p:grpSpPr>
        <p:sp>
          <p:nvSpPr>
            <p:cNvPr id="2795" name="Google Shape;2795;p213"/>
            <p:cNvSpPr/>
            <p:nvPr/>
          </p:nvSpPr>
          <p:spPr>
            <a:xfrm>
              <a:off x="707323" y="4212635"/>
              <a:ext cx="518425" cy="515766"/>
            </a:xfrm>
            <a:custGeom>
              <a:rect b="b" l="l" r="r" t="t"/>
              <a:pathLst>
                <a:path extrusionOk="0" h="847" w="851">
                  <a:moveTo>
                    <a:pt x="423" y="423"/>
                  </a:moveTo>
                  <a:cubicBezTo>
                    <a:pt x="542" y="423"/>
                    <a:pt x="635" y="327"/>
                    <a:pt x="635" y="212"/>
                  </a:cubicBezTo>
                  <a:cubicBezTo>
                    <a:pt x="635" y="93"/>
                    <a:pt x="539" y="0"/>
                    <a:pt x="423" y="0"/>
                  </a:cubicBezTo>
                  <a:cubicBezTo>
                    <a:pt x="308" y="0"/>
                    <a:pt x="212" y="96"/>
                    <a:pt x="212" y="212"/>
                  </a:cubicBezTo>
                  <a:cubicBezTo>
                    <a:pt x="209" y="327"/>
                    <a:pt x="305" y="423"/>
                    <a:pt x="423" y="423"/>
                  </a:cubicBezTo>
                  <a:close/>
                  <a:moveTo>
                    <a:pt x="423" y="528"/>
                  </a:moveTo>
                  <a:cubicBezTo>
                    <a:pt x="282" y="528"/>
                    <a:pt x="0" y="598"/>
                    <a:pt x="0" y="738"/>
                  </a:cubicBezTo>
                  <a:lnTo>
                    <a:pt x="0" y="846"/>
                  </a:lnTo>
                  <a:lnTo>
                    <a:pt x="850" y="846"/>
                  </a:lnTo>
                  <a:lnTo>
                    <a:pt x="850" y="738"/>
                  </a:lnTo>
                  <a:cubicBezTo>
                    <a:pt x="847" y="601"/>
                    <a:pt x="564" y="528"/>
                    <a:pt x="423" y="52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796" name="Google Shape;2796;p213"/>
            <p:cNvSpPr/>
            <p:nvPr/>
          </p:nvSpPr>
          <p:spPr>
            <a:xfrm>
              <a:off x="793738" y="4150313"/>
              <a:ext cx="345600" cy="345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213"/>
            <p:cNvSpPr/>
            <p:nvPr/>
          </p:nvSpPr>
          <p:spPr>
            <a:xfrm>
              <a:off x="809625" y="4161432"/>
              <a:ext cx="313799" cy="323375"/>
            </a:xfrm>
            <a:custGeom>
              <a:rect b="b" l="l" r="r" t="t"/>
              <a:pathLst>
                <a:path extrusionOk="0" h="1045" w="1016">
                  <a:moveTo>
                    <a:pt x="894" y="572"/>
                  </a:moveTo>
                  <a:cubicBezTo>
                    <a:pt x="897" y="556"/>
                    <a:pt x="897" y="539"/>
                    <a:pt x="897" y="522"/>
                  </a:cubicBezTo>
                  <a:cubicBezTo>
                    <a:pt x="897" y="505"/>
                    <a:pt x="894" y="488"/>
                    <a:pt x="894" y="471"/>
                  </a:cubicBezTo>
                  <a:lnTo>
                    <a:pt x="1004" y="383"/>
                  </a:lnTo>
                  <a:cubicBezTo>
                    <a:pt x="1015" y="375"/>
                    <a:pt x="1015" y="361"/>
                    <a:pt x="1010" y="350"/>
                  </a:cubicBezTo>
                  <a:lnTo>
                    <a:pt x="905" y="169"/>
                  </a:lnTo>
                  <a:cubicBezTo>
                    <a:pt x="900" y="158"/>
                    <a:pt x="886" y="152"/>
                    <a:pt x="874" y="158"/>
                  </a:cubicBezTo>
                  <a:lnTo>
                    <a:pt x="745" y="211"/>
                  </a:lnTo>
                  <a:cubicBezTo>
                    <a:pt x="716" y="192"/>
                    <a:pt x="688" y="172"/>
                    <a:pt x="657" y="160"/>
                  </a:cubicBezTo>
                  <a:lnTo>
                    <a:pt x="637" y="22"/>
                  </a:lnTo>
                  <a:cubicBezTo>
                    <a:pt x="634" y="11"/>
                    <a:pt x="626" y="0"/>
                    <a:pt x="612" y="0"/>
                  </a:cubicBezTo>
                  <a:lnTo>
                    <a:pt x="403" y="0"/>
                  </a:lnTo>
                  <a:cubicBezTo>
                    <a:pt x="389" y="0"/>
                    <a:pt x="378" y="8"/>
                    <a:pt x="378" y="22"/>
                  </a:cubicBezTo>
                  <a:lnTo>
                    <a:pt x="358" y="160"/>
                  </a:lnTo>
                  <a:cubicBezTo>
                    <a:pt x="327" y="175"/>
                    <a:pt x="296" y="192"/>
                    <a:pt x="270" y="211"/>
                  </a:cubicBezTo>
                  <a:lnTo>
                    <a:pt x="141" y="158"/>
                  </a:lnTo>
                  <a:cubicBezTo>
                    <a:pt x="129" y="152"/>
                    <a:pt x="115" y="158"/>
                    <a:pt x="110" y="169"/>
                  </a:cubicBezTo>
                  <a:lnTo>
                    <a:pt x="5" y="350"/>
                  </a:lnTo>
                  <a:cubicBezTo>
                    <a:pt x="0" y="361"/>
                    <a:pt x="2" y="375"/>
                    <a:pt x="11" y="383"/>
                  </a:cubicBezTo>
                  <a:lnTo>
                    <a:pt x="121" y="471"/>
                  </a:lnTo>
                  <a:cubicBezTo>
                    <a:pt x="118" y="488"/>
                    <a:pt x="118" y="505"/>
                    <a:pt x="118" y="522"/>
                  </a:cubicBezTo>
                  <a:cubicBezTo>
                    <a:pt x="118" y="539"/>
                    <a:pt x="121" y="556"/>
                    <a:pt x="121" y="572"/>
                  </a:cubicBezTo>
                  <a:lnTo>
                    <a:pt x="11" y="660"/>
                  </a:lnTo>
                  <a:cubicBezTo>
                    <a:pt x="0" y="668"/>
                    <a:pt x="0" y="683"/>
                    <a:pt x="5" y="694"/>
                  </a:cubicBezTo>
                  <a:lnTo>
                    <a:pt x="110" y="874"/>
                  </a:lnTo>
                  <a:cubicBezTo>
                    <a:pt x="115" y="886"/>
                    <a:pt x="129" y="891"/>
                    <a:pt x="141" y="886"/>
                  </a:cubicBezTo>
                  <a:lnTo>
                    <a:pt x="270" y="832"/>
                  </a:lnTo>
                  <a:cubicBezTo>
                    <a:pt x="299" y="852"/>
                    <a:pt x="327" y="872"/>
                    <a:pt x="358" y="883"/>
                  </a:cubicBezTo>
                  <a:lnTo>
                    <a:pt x="378" y="1021"/>
                  </a:lnTo>
                  <a:cubicBezTo>
                    <a:pt x="380" y="1032"/>
                    <a:pt x="389" y="1044"/>
                    <a:pt x="403" y="1044"/>
                  </a:cubicBezTo>
                  <a:lnTo>
                    <a:pt x="612" y="1044"/>
                  </a:lnTo>
                  <a:cubicBezTo>
                    <a:pt x="626" y="1044"/>
                    <a:pt x="637" y="1035"/>
                    <a:pt x="637" y="1021"/>
                  </a:cubicBezTo>
                  <a:lnTo>
                    <a:pt x="657" y="883"/>
                  </a:lnTo>
                  <a:cubicBezTo>
                    <a:pt x="688" y="869"/>
                    <a:pt x="719" y="852"/>
                    <a:pt x="745" y="832"/>
                  </a:cubicBezTo>
                  <a:lnTo>
                    <a:pt x="874" y="886"/>
                  </a:lnTo>
                  <a:cubicBezTo>
                    <a:pt x="886" y="891"/>
                    <a:pt x="900" y="886"/>
                    <a:pt x="905" y="874"/>
                  </a:cubicBezTo>
                  <a:lnTo>
                    <a:pt x="1010" y="694"/>
                  </a:lnTo>
                  <a:cubicBezTo>
                    <a:pt x="1015" y="683"/>
                    <a:pt x="1013" y="668"/>
                    <a:pt x="1004" y="660"/>
                  </a:cubicBezTo>
                  <a:lnTo>
                    <a:pt x="894" y="572"/>
                  </a:lnTo>
                  <a:close/>
                  <a:moveTo>
                    <a:pt x="507" y="705"/>
                  </a:moveTo>
                  <a:cubicBezTo>
                    <a:pt x="406" y="705"/>
                    <a:pt x="324" y="624"/>
                    <a:pt x="324" y="522"/>
                  </a:cubicBezTo>
                  <a:cubicBezTo>
                    <a:pt x="324" y="421"/>
                    <a:pt x="405" y="338"/>
                    <a:pt x="507" y="338"/>
                  </a:cubicBezTo>
                  <a:cubicBezTo>
                    <a:pt x="608" y="338"/>
                    <a:pt x="691" y="420"/>
                    <a:pt x="691" y="522"/>
                  </a:cubicBezTo>
                  <a:cubicBezTo>
                    <a:pt x="691" y="623"/>
                    <a:pt x="606" y="705"/>
                    <a:pt x="507" y="70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2798" name="Google Shape;2798;p213"/>
          <p:cNvSpPr txBox="1"/>
          <p:nvPr/>
        </p:nvSpPr>
        <p:spPr>
          <a:xfrm>
            <a:off x="221550" y="4724800"/>
            <a:ext cx="4933800" cy="367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80868B"/>
                </a:solidFill>
                <a:latin typeface="YouTube Sans"/>
                <a:ea typeface="YouTube Sans"/>
                <a:cs typeface="YouTube Sans"/>
                <a:sym typeface="YouTube Sans"/>
              </a:rPr>
              <a:t>*Brand Lift and Search Lift only available for YouTube inventory in beta. </a:t>
            </a:r>
            <a:endParaRPr sz="700">
              <a:solidFill>
                <a:srgbClr val="80868B"/>
              </a:solidFill>
              <a:latin typeface="YouTube Sans"/>
              <a:ea typeface="YouTube Sans"/>
              <a:cs typeface="YouTube Sans"/>
              <a:sym typeface="YouTube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2" name="Shape 2802"/>
        <p:cNvGrpSpPr/>
        <p:nvPr/>
      </p:nvGrpSpPr>
      <p:grpSpPr>
        <a:xfrm>
          <a:off x="0" y="0"/>
          <a:ext cx="0" cy="0"/>
          <a:chOff x="0" y="0"/>
          <a:chExt cx="0" cy="0"/>
        </a:xfrm>
      </p:grpSpPr>
      <p:sp>
        <p:nvSpPr>
          <p:cNvPr id="2803" name="Google Shape;2803;p214"/>
          <p:cNvSpPr txBox="1"/>
          <p:nvPr>
            <p:ph type="title"/>
          </p:nvPr>
        </p:nvSpPr>
        <p:spPr>
          <a:xfrm>
            <a:off x="221550" y="180475"/>
            <a:ext cx="50433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Advertisers are saying Demand Gen…</a:t>
            </a:r>
            <a:endParaRPr>
              <a:solidFill>
                <a:schemeClr val="dk1"/>
              </a:solidFill>
            </a:endParaRPr>
          </a:p>
        </p:txBody>
      </p:sp>
      <p:sp>
        <p:nvSpPr>
          <p:cNvPr id="2804" name="Google Shape;2804;p214"/>
          <p:cNvSpPr/>
          <p:nvPr/>
        </p:nvSpPr>
        <p:spPr>
          <a:xfrm>
            <a:off x="4778480" y="1094224"/>
            <a:ext cx="3794700" cy="3469800"/>
          </a:xfrm>
          <a:prstGeom prst="round2SameRect">
            <a:avLst>
              <a:gd fmla="val 5965" name="adj1"/>
              <a:gd fmla="val 0" name="adj2"/>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214"/>
          <p:cNvSpPr/>
          <p:nvPr/>
        </p:nvSpPr>
        <p:spPr>
          <a:xfrm>
            <a:off x="4778439" y="1083875"/>
            <a:ext cx="3794700" cy="407100"/>
          </a:xfrm>
          <a:prstGeom prst="roundRect">
            <a:avLst>
              <a:gd fmla="val 50000" name="adj"/>
            </a:avLst>
          </a:prstGeom>
          <a:solidFill>
            <a:srgbClr val="F3E8FD"/>
          </a:solidFill>
          <a:ln cap="flat" cmpd="sng" w="19050">
            <a:solidFill>
              <a:srgbClr val="F3E8FD"/>
            </a:solidFill>
            <a:prstDash val="solid"/>
            <a:round/>
            <a:headEnd len="sm" w="sm" type="none"/>
            <a:tailEnd len="sm" w="sm" type="none"/>
          </a:ln>
        </p:spPr>
        <p:txBody>
          <a:bodyPr anchorCtr="0" anchor="ctr" bIns="91425" lIns="457200"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accent1"/>
                </a:solidFill>
                <a:latin typeface="YouTube Sans SemiBold"/>
                <a:ea typeface="YouTube Sans SemiBold"/>
                <a:cs typeface="YouTube Sans SemiBold"/>
                <a:sym typeface="YouTube Sans SemiBold"/>
              </a:rPr>
              <a:t>Captures untapped audiences</a:t>
            </a:r>
            <a:endParaRPr sz="1100">
              <a:solidFill>
                <a:schemeClr val="accent1"/>
              </a:solidFill>
              <a:latin typeface="YouTube Sans SemiBold"/>
              <a:ea typeface="YouTube Sans SemiBold"/>
              <a:cs typeface="YouTube Sans SemiBold"/>
              <a:sym typeface="YouTube Sans SemiBold"/>
            </a:endParaRPr>
          </a:p>
        </p:txBody>
      </p:sp>
      <p:sp>
        <p:nvSpPr>
          <p:cNvPr id="2806" name="Google Shape;2806;p214"/>
          <p:cNvSpPr/>
          <p:nvPr/>
        </p:nvSpPr>
        <p:spPr>
          <a:xfrm>
            <a:off x="4778425" y="1083876"/>
            <a:ext cx="407100" cy="407100"/>
          </a:xfrm>
          <a:prstGeom prst="ellipse">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14"/>
          <p:cNvSpPr txBox="1"/>
          <p:nvPr/>
        </p:nvSpPr>
        <p:spPr>
          <a:xfrm>
            <a:off x="4917725" y="1597875"/>
            <a:ext cx="3531300" cy="2437200"/>
          </a:xfrm>
          <a:prstGeom prst="rect">
            <a:avLst/>
          </a:prstGeom>
          <a:noFill/>
          <a:ln>
            <a:noFill/>
          </a:ln>
        </p:spPr>
        <p:txBody>
          <a:bodyPr anchorCtr="0" anchor="t" bIns="91425" lIns="91425" spcFirstLastPara="1" rIns="0" wrap="square" tIns="91425">
            <a:noAutofit/>
          </a:bodyPr>
          <a:lstStyle/>
          <a:p>
            <a:pPr indent="0" lvl="0" marL="0" rtl="0" algn="l">
              <a:lnSpc>
                <a:spcPct val="115000"/>
              </a:lnSpc>
              <a:spcBef>
                <a:spcPts val="0"/>
              </a:spcBef>
              <a:spcAft>
                <a:spcPts val="0"/>
              </a:spcAft>
              <a:buNone/>
            </a:pPr>
            <a:r>
              <a:rPr lang="en" sz="1200">
                <a:solidFill>
                  <a:schemeClr val="dk1"/>
                </a:solidFill>
                <a:latin typeface="YouTube Sans"/>
                <a:ea typeface="YouTube Sans"/>
                <a:cs typeface="YouTube Sans"/>
                <a:sym typeface="YouTube Sans"/>
              </a:rPr>
              <a:t>"Modern advertisers are confronted with the ever-expanding landscape of consumer attention and as a leader in the social space for over a decade, we recognize the importance of meeting customers where they are and they are scattered across numerous platforms. We believe that Demand Gen presents an exceptional chance for our clients to allocate their advertising budget across a broader spectrum, </a:t>
            </a:r>
            <a:r>
              <a:rPr b="1" lang="en" sz="1200">
                <a:solidFill>
                  <a:schemeClr val="dk1"/>
                </a:solidFill>
                <a:latin typeface="YouTube Sans"/>
                <a:ea typeface="YouTube Sans"/>
                <a:cs typeface="YouTube Sans"/>
                <a:sym typeface="YouTube Sans"/>
              </a:rPr>
              <a:t>capturing the attention of previously untapped audiences and bringing new customers into their sphere of influence</a:t>
            </a:r>
            <a:r>
              <a:rPr lang="en" sz="1200">
                <a:solidFill>
                  <a:schemeClr val="dk1"/>
                </a:solidFill>
                <a:latin typeface="YouTube Sans"/>
                <a:ea typeface="YouTube Sans"/>
                <a:cs typeface="YouTube Sans"/>
                <a:sym typeface="YouTube Sans"/>
              </a:rPr>
              <a:t>”.</a:t>
            </a:r>
            <a:endParaRPr sz="1200">
              <a:solidFill>
                <a:schemeClr val="dk1"/>
              </a:solidFill>
              <a:latin typeface="YouTube Sans"/>
              <a:ea typeface="YouTube Sans"/>
              <a:cs typeface="YouTube Sans"/>
              <a:sym typeface="YouTube Sans"/>
            </a:endParaRPr>
          </a:p>
        </p:txBody>
      </p:sp>
      <p:sp>
        <p:nvSpPr>
          <p:cNvPr id="2808" name="Google Shape;2808;p214"/>
          <p:cNvSpPr txBox="1"/>
          <p:nvPr/>
        </p:nvSpPr>
        <p:spPr>
          <a:xfrm>
            <a:off x="4917725" y="3978650"/>
            <a:ext cx="25740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
              </a:spcAft>
              <a:buNone/>
            </a:pPr>
            <a:r>
              <a:rPr i="1" lang="en" sz="1000">
                <a:solidFill>
                  <a:schemeClr val="dk1"/>
                </a:solidFill>
                <a:highlight>
                  <a:srgbClr val="FFFFFF"/>
                </a:highlight>
                <a:latin typeface="YouTube Sans"/>
                <a:ea typeface="YouTube Sans"/>
                <a:cs typeface="YouTube Sans"/>
                <a:sym typeface="YouTube Sans"/>
              </a:rPr>
              <a:t>-Jeremy Frick, Chief Technology Officer, Brand Networks, an Augeo Company</a:t>
            </a:r>
            <a:endParaRPr i="1" sz="1000">
              <a:solidFill>
                <a:schemeClr val="dk1"/>
              </a:solidFill>
              <a:latin typeface="YouTube Sans"/>
              <a:ea typeface="YouTube Sans"/>
              <a:cs typeface="YouTube Sans"/>
              <a:sym typeface="YouTube Sans"/>
            </a:endParaRPr>
          </a:p>
        </p:txBody>
      </p:sp>
      <p:sp>
        <p:nvSpPr>
          <p:cNvPr id="2809" name="Google Shape;2809;p214"/>
          <p:cNvSpPr/>
          <p:nvPr/>
        </p:nvSpPr>
        <p:spPr>
          <a:xfrm>
            <a:off x="570855" y="1094224"/>
            <a:ext cx="3794700" cy="3469800"/>
          </a:xfrm>
          <a:prstGeom prst="round2SameRect">
            <a:avLst>
              <a:gd fmla="val 5965" name="adj1"/>
              <a:gd fmla="val 0" name="adj2"/>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214"/>
          <p:cNvSpPr/>
          <p:nvPr/>
        </p:nvSpPr>
        <p:spPr>
          <a:xfrm>
            <a:off x="570814" y="1083875"/>
            <a:ext cx="3794700" cy="407100"/>
          </a:xfrm>
          <a:prstGeom prst="roundRect">
            <a:avLst>
              <a:gd fmla="val 50000" name="adj"/>
            </a:avLst>
          </a:prstGeom>
          <a:solidFill>
            <a:schemeClr val="accent6"/>
          </a:solidFill>
          <a:ln cap="flat" cmpd="sng" w="19050">
            <a:solidFill>
              <a:schemeClr val="accent6"/>
            </a:solidFill>
            <a:prstDash val="solid"/>
            <a:round/>
            <a:headEnd len="sm" w="sm" type="none"/>
            <a:tailEnd len="sm" w="sm" type="none"/>
          </a:ln>
        </p:spPr>
        <p:txBody>
          <a:bodyPr anchorCtr="0" anchor="ctr" bIns="91425" lIns="457200"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accent3"/>
                </a:solidFill>
                <a:latin typeface="YouTube Sans SemiBold"/>
                <a:ea typeface="YouTube Sans SemiBold"/>
                <a:cs typeface="YouTube Sans SemiBold"/>
                <a:sym typeface="YouTube Sans SemiBold"/>
              </a:rPr>
              <a:t>Compares to social</a:t>
            </a:r>
            <a:endParaRPr sz="1100">
              <a:solidFill>
                <a:schemeClr val="accent3"/>
              </a:solidFill>
              <a:latin typeface="YouTube Sans SemiBold"/>
              <a:ea typeface="YouTube Sans SemiBold"/>
              <a:cs typeface="YouTube Sans SemiBold"/>
              <a:sym typeface="YouTube Sans SemiBold"/>
            </a:endParaRPr>
          </a:p>
        </p:txBody>
      </p:sp>
      <p:sp>
        <p:nvSpPr>
          <p:cNvPr id="2811" name="Google Shape;2811;p214"/>
          <p:cNvSpPr/>
          <p:nvPr/>
        </p:nvSpPr>
        <p:spPr>
          <a:xfrm>
            <a:off x="570800" y="1083876"/>
            <a:ext cx="407100" cy="407100"/>
          </a:xfrm>
          <a:prstGeom prst="ellipse">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214"/>
          <p:cNvSpPr txBox="1"/>
          <p:nvPr/>
        </p:nvSpPr>
        <p:spPr>
          <a:xfrm>
            <a:off x="710100" y="1597875"/>
            <a:ext cx="3191400" cy="1700100"/>
          </a:xfrm>
          <a:prstGeom prst="rect">
            <a:avLst/>
          </a:prstGeom>
          <a:noFill/>
          <a:ln>
            <a:noFill/>
          </a:ln>
        </p:spPr>
        <p:txBody>
          <a:bodyPr anchorCtr="0" anchor="t" bIns="91425" lIns="91425" spcFirstLastPara="1" rIns="0" wrap="square" tIns="91425">
            <a:noAutofit/>
          </a:bodyPr>
          <a:lstStyle/>
          <a:p>
            <a:pPr indent="0" lvl="0" marL="0" rtl="0" algn="l">
              <a:lnSpc>
                <a:spcPct val="115000"/>
              </a:lnSpc>
              <a:spcBef>
                <a:spcPts val="0"/>
              </a:spcBef>
              <a:spcAft>
                <a:spcPts val="0"/>
              </a:spcAft>
              <a:buNone/>
            </a:pPr>
            <a:r>
              <a:rPr lang="en" sz="1200">
                <a:solidFill>
                  <a:schemeClr val="dk1"/>
                </a:solidFill>
                <a:latin typeface="YouTube Sans"/>
                <a:ea typeface="YouTube Sans"/>
                <a:cs typeface="YouTube Sans"/>
                <a:sym typeface="YouTube Sans"/>
              </a:rPr>
              <a:t>"We’re excited to be among the first Demand Gen advertisers and have found the campaign set up to be </a:t>
            </a:r>
            <a:r>
              <a:rPr b="1" lang="en" sz="1200">
                <a:solidFill>
                  <a:schemeClr val="dk1"/>
                </a:solidFill>
                <a:latin typeface="YouTube Sans"/>
                <a:ea typeface="YouTube Sans"/>
                <a:cs typeface="YouTube Sans"/>
                <a:sym typeface="YouTube Sans"/>
              </a:rPr>
              <a:t>seamless, efficient and effective as it opens up more inventory</a:t>
            </a:r>
            <a:r>
              <a:rPr lang="en" sz="1200">
                <a:solidFill>
                  <a:schemeClr val="dk1"/>
                </a:solidFill>
                <a:latin typeface="YouTube Sans"/>
                <a:ea typeface="YouTube Sans"/>
                <a:cs typeface="YouTube Sans"/>
                <a:sym typeface="YouTube Sans"/>
              </a:rPr>
              <a:t>. Demand Gen has given us an entirely new perspective on Google campaigns as we're now looking </a:t>
            </a:r>
            <a:r>
              <a:rPr b="1" lang="en" sz="1200">
                <a:solidFill>
                  <a:schemeClr val="dk1"/>
                </a:solidFill>
                <a:latin typeface="YouTube Sans"/>
                <a:ea typeface="YouTube Sans"/>
                <a:cs typeface="YouTube Sans"/>
                <a:sym typeface="YouTube Sans"/>
              </a:rPr>
              <a:t>beyond performance from format to format and instead comparing it to all social players</a:t>
            </a:r>
            <a:r>
              <a:rPr lang="en" sz="1200">
                <a:solidFill>
                  <a:schemeClr val="dk1"/>
                </a:solidFill>
                <a:latin typeface="YouTube Sans"/>
                <a:ea typeface="YouTube Sans"/>
                <a:cs typeface="YouTube Sans"/>
                <a:sym typeface="YouTube Sans"/>
              </a:rPr>
              <a:t>."</a:t>
            </a:r>
            <a:endParaRPr sz="1200">
              <a:solidFill>
                <a:schemeClr val="dk1"/>
              </a:solidFill>
              <a:latin typeface="YouTube Sans"/>
              <a:ea typeface="YouTube Sans"/>
              <a:cs typeface="YouTube Sans"/>
              <a:sym typeface="YouTube Sans"/>
            </a:endParaRPr>
          </a:p>
        </p:txBody>
      </p:sp>
      <p:sp>
        <p:nvSpPr>
          <p:cNvPr id="2813" name="Google Shape;2813;p214"/>
          <p:cNvSpPr txBox="1"/>
          <p:nvPr/>
        </p:nvSpPr>
        <p:spPr>
          <a:xfrm>
            <a:off x="710088" y="3363477"/>
            <a:ext cx="22902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
              </a:spcAft>
              <a:buNone/>
            </a:pPr>
            <a:r>
              <a:rPr i="1" lang="en" sz="1000">
                <a:solidFill>
                  <a:schemeClr val="dk1"/>
                </a:solidFill>
                <a:highlight>
                  <a:srgbClr val="FFFFFF"/>
                </a:highlight>
                <a:latin typeface="YouTube Sans"/>
                <a:ea typeface="YouTube Sans"/>
                <a:cs typeface="YouTube Sans"/>
                <a:sym typeface="YouTube Sans"/>
              </a:rPr>
              <a:t>-Anselme Langle, Consultant Social Média &amp; Display at Arcane</a:t>
            </a:r>
            <a:endParaRPr i="1" sz="1000">
              <a:solidFill>
                <a:schemeClr val="dk1"/>
              </a:solidFill>
              <a:latin typeface="YouTube Sans"/>
              <a:ea typeface="YouTube Sans"/>
              <a:cs typeface="YouTube Sans"/>
              <a:sym typeface="YouTube Sans"/>
            </a:endParaRPr>
          </a:p>
        </p:txBody>
      </p:sp>
      <p:sp>
        <p:nvSpPr>
          <p:cNvPr id="2814" name="Google Shape;2814;p214"/>
          <p:cNvSpPr/>
          <p:nvPr/>
        </p:nvSpPr>
        <p:spPr>
          <a:xfrm rot="5400000">
            <a:off x="8368050" y="1499000"/>
            <a:ext cx="1776300" cy="840300"/>
          </a:xfrm>
          <a:prstGeom prst="roundRect">
            <a:avLst>
              <a:gd fmla="val 50000" name="adj"/>
            </a:avLst>
          </a:prstGeom>
          <a:solidFill>
            <a:srgbClr val="FFFFFF"/>
          </a:solidFill>
          <a:ln cap="flat" cmpd="sng" w="19050">
            <a:solidFill>
              <a:srgbClr val="CEEA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214"/>
          <p:cNvSpPr/>
          <p:nvPr/>
        </p:nvSpPr>
        <p:spPr>
          <a:xfrm rot="5400000">
            <a:off x="-1075200" y="4231525"/>
            <a:ext cx="1753200" cy="840300"/>
          </a:xfrm>
          <a:prstGeom prst="roundRect">
            <a:avLst>
              <a:gd fmla="val 50000" name="adj"/>
            </a:avLst>
          </a:prstGeom>
          <a:solidFill>
            <a:srgbClr val="FFFFFF"/>
          </a:solidFill>
          <a:ln cap="flat" cmpd="sng" w="19050">
            <a:solidFill>
              <a:srgbClr val="F3E8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214"/>
          <p:cNvSpPr/>
          <p:nvPr/>
        </p:nvSpPr>
        <p:spPr>
          <a:xfrm>
            <a:off x="682100" y="1198225"/>
            <a:ext cx="184500" cy="184500"/>
          </a:xfrm>
          <a:custGeom>
            <a:rect b="b" l="l" r="r" t="t"/>
            <a:pathLst>
              <a:path extrusionOk="0" h="1051" w="1051">
                <a:moveTo>
                  <a:pt x="996" y="212"/>
                </a:moveTo>
                <a:lnTo>
                  <a:pt x="892" y="212"/>
                </a:lnTo>
                <a:lnTo>
                  <a:pt x="892" y="683"/>
                </a:lnTo>
                <a:lnTo>
                  <a:pt x="211" y="683"/>
                </a:lnTo>
                <a:lnTo>
                  <a:pt x="211" y="788"/>
                </a:lnTo>
                <a:cubicBezTo>
                  <a:pt x="211" y="816"/>
                  <a:pt x="234" y="841"/>
                  <a:pt x="265" y="841"/>
                </a:cubicBezTo>
                <a:lnTo>
                  <a:pt x="841" y="841"/>
                </a:lnTo>
                <a:lnTo>
                  <a:pt x="1050" y="1050"/>
                </a:lnTo>
                <a:lnTo>
                  <a:pt x="1050" y="263"/>
                </a:lnTo>
                <a:cubicBezTo>
                  <a:pt x="1050" y="235"/>
                  <a:pt x="1024" y="212"/>
                  <a:pt x="996" y="212"/>
                </a:cubicBezTo>
                <a:close/>
                <a:moveTo>
                  <a:pt x="787" y="525"/>
                </a:moveTo>
                <a:lnTo>
                  <a:pt x="787" y="54"/>
                </a:lnTo>
                <a:cubicBezTo>
                  <a:pt x="787" y="26"/>
                  <a:pt x="765" y="0"/>
                  <a:pt x="734" y="0"/>
                </a:cubicBezTo>
                <a:lnTo>
                  <a:pt x="53" y="0"/>
                </a:lnTo>
                <a:cubicBezTo>
                  <a:pt x="25" y="0"/>
                  <a:pt x="0" y="23"/>
                  <a:pt x="0" y="54"/>
                </a:cubicBezTo>
                <a:lnTo>
                  <a:pt x="0" y="785"/>
                </a:lnTo>
                <a:lnTo>
                  <a:pt x="209" y="576"/>
                </a:lnTo>
                <a:lnTo>
                  <a:pt x="731" y="576"/>
                </a:lnTo>
                <a:cubicBezTo>
                  <a:pt x="765" y="579"/>
                  <a:pt x="787" y="554"/>
                  <a:pt x="787" y="52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817" name="Google Shape;2817;p214"/>
          <p:cNvSpPr/>
          <p:nvPr/>
        </p:nvSpPr>
        <p:spPr>
          <a:xfrm>
            <a:off x="4870869" y="1198227"/>
            <a:ext cx="222213" cy="155925"/>
          </a:xfrm>
          <a:custGeom>
            <a:rect b="b" l="l" r="r" t="t"/>
            <a:pathLst>
              <a:path extrusionOk="0" h="735" w="1048">
                <a:moveTo>
                  <a:pt x="759" y="367"/>
                </a:moveTo>
                <a:cubicBezTo>
                  <a:pt x="833" y="367"/>
                  <a:pt x="889" y="308"/>
                  <a:pt x="889" y="237"/>
                </a:cubicBezTo>
                <a:cubicBezTo>
                  <a:pt x="889" y="167"/>
                  <a:pt x="830" y="107"/>
                  <a:pt x="759" y="107"/>
                </a:cubicBezTo>
                <a:cubicBezTo>
                  <a:pt x="686" y="107"/>
                  <a:pt x="630" y="167"/>
                  <a:pt x="630" y="237"/>
                </a:cubicBezTo>
                <a:cubicBezTo>
                  <a:pt x="630" y="308"/>
                  <a:pt x="689" y="367"/>
                  <a:pt x="759" y="367"/>
                </a:cubicBezTo>
                <a:close/>
                <a:moveTo>
                  <a:pt x="367" y="316"/>
                </a:moveTo>
                <a:cubicBezTo>
                  <a:pt x="455" y="316"/>
                  <a:pt x="522" y="246"/>
                  <a:pt x="522" y="158"/>
                </a:cubicBezTo>
                <a:cubicBezTo>
                  <a:pt x="522" y="71"/>
                  <a:pt x="452" y="0"/>
                  <a:pt x="367" y="0"/>
                </a:cubicBezTo>
                <a:cubicBezTo>
                  <a:pt x="283" y="0"/>
                  <a:pt x="209" y="71"/>
                  <a:pt x="209" y="158"/>
                </a:cubicBezTo>
                <a:cubicBezTo>
                  <a:pt x="209" y="246"/>
                  <a:pt x="283" y="316"/>
                  <a:pt x="367" y="316"/>
                </a:cubicBezTo>
                <a:close/>
                <a:moveTo>
                  <a:pt x="759" y="471"/>
                </a:moveTo>
                <a:cubicBezTo>
                  <a:pt x="664" y="471"/>
                  <a:pt x="472" y="519"/>
                  <a:pt x="472" y="615"/>
                </a:cubicBezTo>
                <a:lnTo>
                  <a:pt x="472" y="734"/>
                </a:lnTo>
                <a:lnTo>
                  <a:pt x="1047" y="734"/>
                </a:lnTo>
                <a:lnTo>
                  <a:pt x="1047" y="615"/>
                </a:lnTo>
                <a:cubicBezTo>
                  <a:pt x="1047" y="522"/>
                  <a:pt x="855" y="471"/>
                  <a:pt x="759" y="471"/>
                </a:cubicBezTo>
                <a:close/>
                <a:moveTo>
                  <a:pt x="367" y="421"/>
                </a:moveTo>
                <a:cubicBezTo>
                  <a:pt x="246" y="421"/>
                  <a:pt x="0" y="483"/>
                  <a:pt x="0" y="604"/>
                </a:cubicBezTo>
                <a:lnTo>
                  <a:pt x="0" y="734"/>
                </a:lnTo>
                <a:lnTo>
                  <a:pt x="367" y="734"/>
                </a:lnTo>
                <a:lnTo>
                  <a:pt x="367" y="615"/>
                </a:lnTo>
                <a:cubicBezTo>
                  <a:pt x="367" y="570"/>
                  <a:pt x="384" y="494"/>
                  <a:pt x="491" y="435"/>
                </a:cubicBezTo>
                <a:cubicBezTo>
                  <a:pt x="446" y="426"/>
                  <a:pt x="404" y="421"/>
                  <a:pt x="367" y="4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818" name="Google Shape;2818;p214"/>
          <p:cNvSpPr/>
          <p:nvPr/>
        </p:nvSpPr>
        <p:spPr>
          <a:xfrm>
            <a:off x="7196199" y="521125"/>
            <a:ext cx="2355900" cy="274200"/>
          </a:xfrm>
          <a:prstGeom prst="roundRect">
            <a:avLst>
              <a:gd fmla="val 50000" name="adj"/>
            </a:avLst>
          </a:prstGeom>
          <a:solidFill>
            <a:srgbClr val="FFFFFF"/>
          </a:solidFill>
          <a:ln cap="flat" cmpd="sng" w="9525">
            <a:solidFill>
              <a:schemeClr val="dk1"/>
            </a:solidFill>
            <a:prstDash val="solid"/>
            <a:round/>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None/>
            </a:pPr>
            <a:r>
              <a:rPr lang="en" sz="1000">
                <a:solidFill>
                  <a:schemeClr val="dk1"/>
                </a:solidFill>
                <a:latin typeface="YouTube Sans"/>
                <a:ea typeface="YouTube Sans"/>
                <a:cs typeface="YouTube Sans"/>
                <a:sym typeface="YouTube Sans"/>
              </a:rPr>
              <a:t>        Alpha Customer Feedback</a:t>
            </a:r>
            <a:endParaRPr sz="1000">
              <a:solidFill>
                <a:schemeClr val="dk1"/>
              </a:solidFill>
              <a:latin typeface="YouTube Sans"/>
              <a:ea typeface="YouTube Sans"/>
              <a:cs typeface="YouTube Sans"/>
              <a:sym typeface="YouTube Sans"/>
            </a:endParaRPr>
          </a:p>
        </p:txBody>
      </p:sp>
      <p:sp>
        <p:nvSpPr>
          <p:cNvPr id="2819" name="Google Shape;2819;p214"/>
          <p:cNvSpPr/>
          <p:nvPr/>
        </p:nvSpPr>
        <p:spPr>
          <a:xfrm>
            <a:off x="7287200" y="605425"/>
            <a:ext cx="122749" cy="122749"/>
          </a:xfrm>
          <a:custGeom>
            <a:rect b="b" l="l" r="r" t="t"/>
            <a:pathLst>
              <a:path extrusionOk="0" h="1051" w="1051">
                <a:moveTo>
                  <a:pt x="996" y="212"/>
                </a:moveTo>
                <a:lnTo>
                  <a:pt x="892" y="212"/>
                </a:lnTo>
                <a:lnTo>
                  <a:pt x="892" y="683"/>
                </a:lnTo>
                <a:lnTo>
                  <a:pt x="211" y="683"/>
                </a:lnTo>
                <a:lnTo>
                  <a:pt x="211" y="788"/>
                </a:lnTo>
                <a:cubicBezTo>
                  <a:pt x="211" y="816"/>
                  <a:pt x="234" y="841"/>
                  <a:pt x="265" y="841"/>
                </a:cubicBezTo>
                <a:lnTo>
                  <a:pt x="841" y="841"/>
                </a:lnTo>
                <a:lnTo>
                  <a:pt x="1050" y="1050"/>
                </a:lnTo>
                <a:lnTo>
                  <a:pt x="1050" y="263"/>
                </a:lnTo>
                <a:cubicBezTo>
                  <a:pt x="1050" y="235"/>
                  <a:pt x="1024" y="212"/>
                  <a:pt x="996" y="212"/>
                </a:cubicBezTo>
                <a:close/>
                <a:moveTo>
                  <a:pt x="787" y="525"/>
                </a:moveTo>
                <a:lnTo>
                  <a:pt x="787" y="54"/>
                </a:lnTo>
                <a:cubicBezTo>
                  <a:pt x="787" y="26"/>
                  <a:pt x="765" y="0"/>
                  <a:pt x="734" y="0"/>
                </a:cubicBezTo>
                <a:lnTo>
                  <a:pt x="53" y="0"/>
                </a:lnTo>
                <a:cubicBezTo>
                  <a:pt x="25" y="0"/>
                  <a:pt x="0" y="23"/>
                  <a:pt x="0" y="54"/>
                </a:cubicBezTo>
                <a:lnTo>
                  <a:pt x="0" y="785"/>
                </a:lnTo>
                <a:lnTo>
                  <a:pt x="209" y="576"/>
                </a:lnTo>
                <a:lnTo>
                  <a:pt x="731" y="576"/>
                </a:lnTo>
                <a:cubicBezTo>
                  <a:pt x="765" y="579"/>
                  <a:pt x="787" y="554"/>
                  <a:pt x="787" y="525"/>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id="2820" name="Google Shape;2820;p214"/>
          <p:cNvPicPr preferRelativeResize="0"/>
          <p:nvPr/>
        </p:nvPicPr>
        <p:blipFill>
          <a:blip r:embed="rId3">
            <a:alphaModFix/>
          </a:blip>
          <a:stretch>
            <a:fillRect/>
          </a:stretch>
        </p:blipFill>
        <p:spPr>
          <a:xfrm>
            <a:off x="3560750" y="4289050"/>
            <a:ext cx="712875" cy="205300"/>
          </a:xfrm>
          <a:prstGeom prst="rect">
            <a:avLst/>
          </a:prstGeom>
          <a:noFill/>
          <a:ln>
            <a:noFill/>
          </a:ln>
        </p:spPr>
      </p:pic>
      <p:pic>
        <p:nvPicPr>
          <p:cNvPr id="2821" name="Google Shape;2821;p214"/>
          <p:cNvPicPr preferRelativeResize="0"/>
          <p:nvPr/>
        </p:nvPicPr>
        <p:blipFill>
          <a:blip r:embed="rId4">
            <a:alphaModFix/>
          </a:blip>
          <a:stretch>
            <a:fillRect/>
          </a:stretch>
        </p:blipFill>
        <p:spPr>
          <a:xfrm>
            <a:off x="8030025" y="4035100"/>
            <a:ext cx="468825" cy="4688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4EA"/>
        </a:solidFill>
      </p:bgPr>
    </p:bg>
    <p:spTree>
      <p:nvGrpSpPr>
        <p:cNvPr id="2825" name="Shape 2825"/>
        <p:cNvGrpSpPr/>
        <p:nvPr/>
      </p:nvGrpSpPr>
      <p:grpSpPr>
        <a:xfrm>
          <a:off x="0" y="0"/>
          <a:ext cx="0" cy="0"/>
          <a:chOff x="0" y="0"/>
          <a:chExt cx="0" cy="0"/>
        </a:xfrm>
      </p:grpSpPr>
      <p:sp>
        <p:nvSpPr>
          <p:cNvPr id="2826" name="Google Shape;2826;p215"/>
          <p:cNvSpPr txBox="1"/>
          <p:nvPr>
            <p:ph type="title"/>
          </p:nvPr>
        </p:nvSpPr>
        <p:spPr>
          <a:xfrm>
            <a:off x="457188" y="1410888"/>
            <a:ext cx="7877100" cy="8574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sz="4800"/>
              <a:t>Competitive</a:t>
            </a:r>
            <a:endParaRPr sz="4800"/>
          </a:p>
        </p:txBody>
      </p:sp>
      <p:sp>
        <p:nvSpPr>
          <p:cNvPr id="2827" name="Google Shape;2827;p215"/>
          <p:cNvSpPr txBox="1"/>
          <p:nvPr>
            <p:ph idx="1" type="body"/>
          </p:nvPr>
        </p:nvSpPr>
        <p:spPr>
          <a:xfrm>
            <a:off x="457200" y="2571750"/>
            <a:ext cx="3383700" cy="1486800"/>
          </a:xfrm>
          <a:prstGeom prst="rect">
            <a:avLst/>
          </a:prstGeom>
        </p:spPr>
        <p:txBody>
          <a:bodyPr anchorCtr="0" anchor="t" bIns="91425" lIns="147600" spcFirstLastPara="1" rIns="91425" wrap="square" tIns="0">
            <a:noAutofit/>
          </a:bodyPr>
          <a:lstStyle/>
          <a:p>
            <a:pPr indent="0" lvl="0" marL="0" rtl="0" algn="l">
              <a:spcBef>
                <a:spcPts val="0"/>
              </a:spcBef>
              <a:spcAft>
                <a:spcPts val="0"/>
              </a:spcAft>
              <a:buNone/>
            </a:pPr>
            <a:r>
              <a:rPr lang="en" sz="1000"/>
              <a:t>In a world where access to automated marketing tools is universal – maintain your competitive edge.</a:t>
            </a:r>
            <a:endParaRPr sz="1000">
              <a:latin typeface="Google Sans"/>
              <a:ea typeface="Google Sans"/>
              <a:cs typeface="Google Sans"/>
              <a:sym typeface="Google Sans"/>
            </a:endParaRPr>
          </a:p>
        </p:txBody>
      </p:sp>
      <p:cxnSp>
        <p:nvCxnSpPr>
          <p:cNvPr id="2828" name="Google Shape;2828;p215"/>
          <p:cNvCxnSpPr/>
          <p:nvPr/>
        </p:nvCxnSpPr>
        <p:spPr>
          <a:xfrm>
            <a:off x="456300" y="2571750"/>
            <a:ext cx="0" cy="384000"/>
          </a:xfrm>
          <a:prstGeom prst="straightConnector1">
            <a:avLst/>
          </a:prstGeom>
          <a:noFill/>
          <a:ln cap="flat" cmpd="sng" w="9525">
            <a:solidFill>
              <a:schemeClr val="accent4"/>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pic>
        <p:nvPicPr>
          <p:cNvPr id="1906" name="Google Shape;1906;p171"/>
          <p:cNvPicPr preferRelativeResize="0"/>
          <p:nvPr/>
        </p:nvPicPr>
        <p:blipFill rotWithShape="1">
          <a:blip r:embed="rId3">
            <a:alphaModFix/>
          </a:blip>
          <a:srcRect b="0" l="0" r="0" t="0"/>
          <a:stretch/>
        </p:blipFill>
        <p:spPr>
          <a:xfrm>
            <a:off x="4410434" y="0"/>
            <a:ext cx="4573373" cy="5143501"/>
          </a:xfrm>
          <a:prstGeom prst="rect">
            <a:avLst/>
          </a:prstGeom>
          <a:noFill/>
          <a:ln>
            <a:noFill/>
          </a:ln>
        </p:spPr>
      </p:pic>
      <p:sp>
        <p:nvSpPr>
          <p:cNvPr id="1907" name="Google Shape;1907;p171"/>
          <p:cNvSpPr txBox="1"/>
          <p:nvPr>
            <p:ph idx="1" type="body"/>
          </p:nvPr>
        </p:nvSpPr>
        <p:spPr>
          <a:xfrm>
            <a:off x="460713" y="2571750"/>
            <a:ext cx="3946200" cy="160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Search is the top tool used by consumers </a:t>
            </a:r>
            <a:br>
              <a:rPr lang="en" sz="1000"/>
            </a:br>
            <a:r>
              <a:rPr lang="en" sz="1000"/>
              <a:t>to research in-store purchases. </a:t>
            </a:r>
            <a:endParaRPr sz="1000"/>
          </a:p>
        </p:txBody>
      </p:sp>
      <p:sp>
        <p:nvSpPr>
          <p:cNvPr id="1908" name="Google Shape;1908;p171"/>
          <p:cNvSpPr txBox="1"/>
          <p:nvPr>
            <p:ph idx="4294967295" type="title"/>
          </p:nvPr>
        </p:nvSpPr>
        <p:spPr>
          <a:xfrm>
            <a:off x="457200" y="687575"/>
            <a:ext cx="4000800" cy="16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Did you know it takes people an average of </a:t>
            </a:r>
            <a:br>
              <a:rPr lang="en"/>
            </a:br>
            <a:r>
              <a:rPr lang="en"/>
              <a:t>8 searches to complete complex tasks?</a:t>
            </a:r>
            <a:endParaRPr/>
          </a:p>
        </p:txBody>
      </p:sp>
      <p:sp>
        <p:nvSpPr>
          <p:cNvPr id="1909" name="Google Shape;1909;p171"/>
          <p:cNvSpPr/>
          <p:nvPr/>
        </p:nvSpPr>
        <p:spPr>
          <a:xfrm>
            <a:off x="473525" y="4685650"/>
            <a:ext cx="4141500" cy="2400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 :  ‘8 searches’ - Google Internal Data, 2021; ‘Top tool’ - Google commissioned Ipsos COVID-19 tracker, US, CA, UK, FR, DE, IT, AU, JP, RU, IN, CN, BR, MX, ES, ZA, KR n=1000 online consumers 18+ per market. Sept 10-13 2021</a:t>
            </a:r>
            <a:endParaRPr sz="600">
              <a:solidFill>
                <a:schemeClr val="dk1"/>
              </a:solidFill>
              <a:latin typeface="Google Sans"/>
              <a:ea typeface="Google Sans"/>
              <a:cs typeface="Google Sans"/>
              <a:sym typeface="Google Sans"/>
            </a:endParaRPr>
          </a:p>
        </p:txBody>
      </p:sp>
      <p:cxnSp>
        <p:nvCxnSpPr>
          <p:cNvPr id="1910" name="Google Shape;1910;p171"/>
          <p:cNvCxnSpPr/>
          <p:nvPr/>
        </p:nvCxnSpPr>
        <p:spPr>
          <a:xfrm>
            <a:off x="457200" y="2656158"/>
            <a:ext cx="0" cy="38790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2" name="Shape 2832"/>
        <p:cNvGrpSpPr/>
        <p:nvPr/>
      </p:nvGrpSpPr>
      <p:grpSpPr>
        <a:xfrm>
          <a:off x="0" y="0"/>
          <a:ext cx="0" cy="0"/>
          <a:chOff x="0" y="0"/>
          <a:chExt cx="0" cy="0"/>
        </a:xfrm>
      </p:grpSpPr>
      <p:sp>
        <p:nvSpPr>
          <p:cNvPr id="2833" name="Google Shape;2833;p216"/>
          <p:cNvSpPr txBox="1"/>
          <p:nvPr>
            <p:ph idx="1" type="body"/>
          </p:nvPr>
        </p:nvSpPr>
        <p:spPr>
          <a:xfrm>
            <a:off x="457200" y="2325150"/>
            <a:ext cx="3946200" cy="1606800"/>
          </a:xfrm>
          <a:prstGeom prst="rect">
            <a:avLst/>
          </a:prstGeom>
        </p:spPr>
        <p:txBody>
          <a:bodyPr anchorCtr="0" anchor="t" bIns="91425" lIns="91425" spcFirstLastPara="1" rIns="91425" wrap="square" tIns="360000">
            <a:noAutofit/>
          </a:bodyPr>
          <a:lstStyle/>
          <a:p>
            <a:pPr indent="0" lvl="0" marL="0" rtl="0" algn="l">
              <a:spcBef>
                <a:spcPts val="0"/>
              </a:spcBef>
              <a:spcAft>
                <a:spcPts val="0"/>
              </a:spcAft>
              <a:buNone/>
            </a:pPr>
            <a:r>
              <a:rPr lang="en" sz="1000"/>
              <a:t>Your competitors do not have your 1P data, </a:t>
            </a:r>
            <a:br>
              <a:rPr lang="en" sz="1000"/>
            </a:br>
            <a:r>
              <a:rPr lang="en" sz="1000"/>
              <a:t>and your human expertise. Combined, these </a:t>
            </a:r>
            <a:br>
              <a:rPr lang="en" sz="1000"/>
            </a:br>
            <a:r>
              <a:rPr lang="en" sz="1000"/>
              <a:t>are your competitive edge.</a:t>
            </a:r>
            <a:endParaRPr sz="1000"/>
          </a:p>
        </p:txBody>
      </p:sp>
      <p:sp>
        <p:nvSpPr>
          <p:cNvPr id="2834" name="Google Shape;2834;p216"/>
          <p:cNvSpPr txBox="1"/>
          <p:nvPr>
            <p:ph type="title"/>
          </p:nvPr>
        </p:nvSpPr>
        <p:spPr>
          <a:xfrm>
            <a:off x="457200" y="1410900"/>
            <a:ext cx="4000800" cy="438300"/>
          </a:xfrm>
          <a:prstGeom prst="rect">
            <a:avLst/>
          </a:prstGeom>
        </p:spPr>
        <p:txBody>
          <a:bodyPr anchorCtr="0" anchor="t" bIns="90000" lIns="0" spcFirstLastPara="1" rIns="91425" wrap="square" tIns="0">
            <a:noAutofit/>
          </a:bodyPr>
          <a:lstStyle/>
          <a:p>
            <a:pPr indent="0" lvl="0" marL="0" rtl="0" algn="l">
              <a:spcBef>
                <a:spcPts val="0"/>
              </a:spcBef>
              <a:spcAft>
                <a:spcPts val="0"/>
              </a:spcAft>
              <a:buNone/>
            </a:pPr>
            <a:r>
              <a:rPr lang="en" sz="3000"/>
              <a:t>Integrate</a:t>
            </a:r>
            <a:r>
              <a:rPr lang="en" sz="3000"/>
              <a:t> </a:t>
            </a:r>
            <a:br>
              <a:rPr lang="en" sz="3000"/>
            </a:br>
            <a:r>
              <a:rPr lang="en" sz="3000"/>
              <a:t>1P data</a:t>
            </a:r>
            <a:endParaRPr sz="3000"/>
          </a:p>
        </p:txBody>
      </p:sp>
      <p:cxnSp>
        <p:nvCxnSpPr>
          <p:cNvPr id="2835" name="Google Shape;2835;p216"/>
          <p:cNvCxnSpPr/>
          <p:nvPr/>
        </p:nvCxnSpPr>
        <p:spPr>
          <a:xfrm>
            <a:off x="461100" y="2696350"/>
            <a:ext cx="0" cy="621000"/>
          </a:xfrm>
          <a:prstGeom prst="straightConnector1">
            <a:avLst/>
          </a:prstGeom>
          <a:noFill/>
          <a:ln cap="flat" cmpd="sng" w="9525">
            <a:solidFill>
              <a:schemeClr val="accent4"/>
            </a:solidFill>
            <a:prstDash val="solid"/>
            <a:round/>
            <a:headEnd len="med" w="med" type="none"/>
            <a:tailEnd len="med" w="med" type="none"/>
          </a:ln>
        </p:spPr>
      </p:cxnSp>
      <p:pic>
        <p:nvPicPr>
          <p:cNvPr id="2836" name="Google Shape;2836;p216"/>
          <p:cNvPicPr preferRelativeResize="0"/>
          <p:nvPr/>
        </p:nvPicPr>
        <p:blipFill rotWithShape="1">
          <a:blip r:embed="rId3">
            <a:alphaModFix/>
          </a:blip>
          <a:srcRect b="0" l="31080" r="3100" t="0"/>
          <a:stretch/>
        </p:blipFill>
        <p:spPr>
          <a:xfrm flipH="1">
            <a:off x="4122300" y="0"/>
            <a:ext cx="5075700" cy="5143500"/>
          </a:xfrm>
          <a:prstGeom prst="flowChartDelay">
            <a:avLst/>
          </a:prstGeom>
          <a:noFill/>
          <a:ln>
            <a:noFill/>
          </a:ln>
        </p:spPr>
      </p:pic>
      <p:sp>
        <p:nvSpPr>
          <p:cNvPr id="2837" name="Google Shape;2837;p216"/>
          <p:cNvSpPr/>
          <p:nvPr/>
        </p:nvSpPr>
        <p:spPr>
          <a:xfrm>
            <a:off x="2533300" y="324325"/>
            <a:ext cx="1452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Integrate 1P data</a:t>
            </a:r>
            <a:endParaRPr sz="800">
              <a:solidFill>
                <a:srgbClr val="FFFFFF"/>
              </a:solidFill>
              <a:latin typeface="Google Sans"/>
              <a:ea typeface="Google Sans"/>
              <a:cs typeface="Google Sans"/>
              <a:sym typeface="Google Sans"/>
            </a:endParaRPr>
          </a:p>
        </p:txBody>
      </p:sp>
      <p:grpSp>
        <p:nvGrpSpPr>
          <p:cNvPr id="2838" name="Google Shape;2838;p216"/>
          <p:cNvGrpSpPr/>
          <p:nvPr/>
        </p:nvGrpSpPr>
        <p:grpSpPr>
          <a:xfrm>
            <a:off x="8469122" y="4803781"/>
            <a:ext cx="420491" cy="137010"/>
            <a:chOff x="0" y="0"/>
            <a:chExt cx="2077525" cy="676925"/>
          </a:xfrm>
        </p:grpSpPr>
        <p:sp>
          <p:nvSpPr>
            <p:cNvPr id="2839" name="Google Shape;2839;p216"/>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840" name="Google Shape;2840;p216"/>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841" name="Google Shape;2841;p216"/>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842" name="Google Shape;2842;p216"/>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843" name="Google Shape;2843;p216"/>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2844" name="Google Shape;2844;p216"/>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8" name="Shape 2848"/>
        <p:cNvGrpSpPr/>
        <p:nvPr/>
      </p:nvGrpSpPr>
      <p:grpSpPr>
        <a:xfrm>
          <a:off x="0" y="0"/>
          <a:ext cx="0" cy="0"/>
          <a:chOff x="0" y="0"/>
          <a:chExt cx="0" cy="0"/>
        </a:xfrm>
      </p:grpSpPr>
      <p:sp>
        <p:nvSpPr>
          <p:cNvPr id="2849" name="Google Shape;2849;p217"/>
          <p:cNvSpPr txBox="1"/>
          <p:nvPr>
            <p:ph type="title"/>
          </p:nvPr>
        </p:nvSpPr>
        <p:spPr>
          <a:xfrm>
            <a:off x="480650" y="687569"/>
            <a:ext cx="7877100" cy="4101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Automation + 1P data + human expertise = results </a:t>
            </a:r>
            <a:endParaRPr/>
          </a:p>
        </p:txBody>
      </p:sp>
      <p:sp>
        <p:nvSpPr>
          <p:cNvPr id="2850" name="Google Shape;2850;p217"/>
          <p:cNvSpPr/>
          <p:nvPr/>
        </p:nvSpPr>
        <p:spPr>
          <a:xfrm>
            <a:off x="4135852" y="2008243"/>
            <a:ext cx="1874100" cy="1874100"/>
          </a:xfrm>
          <a:prstGeom prst="ellipse">
            <a:avLst/>
          </a:prstGeom>
          <a:solidFill>
            <a:srgbClr val="E6F4EA"/>
          </a:solidFill>
          <a:ln>
            <a:noFill/>
          </a:ln>
        </p:spPr>
        <p:txBody>
          <a:bodyPr anchorCtr="0" anchor="ctr" bIns="54000" lIns="0" spcFirstLastPara="1" rIns="0" wrap="square" tIns="0">
            <a:noAutofit/>
          </a:bodyPr>
          <a:lstStyle/>
          <a:p>
            <a:pPr indent="0" lvl="0" marL="0" rtl="0" algn="ctr">
              <a:spcBef>
                <a:spcPts val="0"/>
              </a:spcBef>
              <a:spcAft>
                <a:spcPts val="0"/>
              </a:spcAft>
              <a:buNone/>
            </a:pPr>
            <a:r>
              <a:rPr lang="en" sz="3600">
                <a:solidFill>
                  <a:schemeClr val="accent4"/>
                </a:solidFill>
                <a:latin typeface="Google Sans"/>
                <a:ea typeface="Google Sans"/>
                <a:cs typeface="Google Sans"/>
                <a:sym typeface="Google Sans"/>
              </a:rPr>
              <a:t>2.9x</a:t>
            </a:r>
            <a:endParaRPr sz="3600">
              <a:solidFill>
                <a:schemeClr val="accent4"/>
              </a:solidFill>
              <a:latin typeface="Google Sans"/>
              <a:ea typeface="Google Sans"/>
              <a:cs typeface="Google Sans"/>
              <a:sym typeface="Google Sans"/>
            </a:endParaRPr>
          </a:p>
        </p:txBody>
      </p:sp>
      <p:sp>
        <p:nvSpPr>
          <p:cNvPr id="2851" name="Google Shape;2851;p217"/>
          <p:cNvSpPr/>
          <p:nvPr/>
        </p:nvSpPr>
        <p:spPr>
          <a:xfrm>
            <a:off x="4934046" y="3626768"/>
            <a:ext cx="1355778" cy="451926"/>
          </a:xfrm>
          <a:prstGeom prst="flowChartTerminator">
            <a:avLst/>
          </a:prstGeom>
          <a:solidFill>
            <a:schemeClr val="accent4"/>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Google Sans"/>
                <a:ea typeface="Google Sans"/>
                <a:cs typeface="Google Sans"/>
                <a:sym typeface="Google Sans"/>
              </a:rPr>
              <a:t>Revenue uplift</a:t>
            </a:r>
            <a:endParaRPr sz="1000">
              <a:solidFill>
                <a:srgbClr val="FFFFFF"/>
              </a:solidFill>
              <a:latin typeface="Google Sans"/>
              <a:ea typeface="Google Sans"/>
              <a:cs typeface="Google Sans"/>
              <a:sym typeface="Google Sans"/>
            </a:endParaRPr>
          </a:p>
        </p:txBody>
      </p:sp>
      <p:sp>
        <p:nvSpPr>
          <p:cNvPr id="2852" name="Google Shape;2852;p217"/>
          <p:cNvSpPr/>
          <p:nvPr/>
        </p:nvSpPr>
        <p:spPr>
          <a:xfrm>
            <a:off x="4219500" y="2024205"/>
            <a:ext cx="410100" cy="410100"/>
          </a:xfrm>
          <a:prstGeom prst="ellipse">
            <a:avLst/>
          </a:prstGeom>
          <a:solidFill>
            <a:schemeClr val="accent4"/>
          </a:solidFill>
          <a:ln>
            <a:noFill/>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rgbClr val="FFFFFF"/>
                </a:solidFill>
                <a:latin typeface="Google Sans"/>
                <a:ea typeface="Google Sans"/>
                <a:cs typeface="Google Sans"/>
                <a:sym typeface="Google Sans"/>
              </a:rPr>
              <a:t>=</a:t>
            </a:r>
            <a:endParaRPr sz="2400">
              <a:solidFill>
                <a:srgbClr val="FFFFFF"/>
              </a:solidFill>
              <a:latin typeface="Google Sans"/>
              <a:ea typeface="Google Sans"/>
              <a:cs typeface="Google Sans"/>
              <a:sym typeface="Google Sans"/>
            </a:endParaRPr>
          </a:p>
        </p:txBody>
      </p:sp>
      <p:sp>
        <p:nvSpPr>
          <p:cNvPr id="2853" name="Google Shape;2853;p217"/>
          <p:cNvSpPr/>
          <p:nvPr/>
        </p:nvSpPr>
        <p:spPr>
          <a:xfrm>
            <a:off x="6532827" y="2008243"/>
            <a:ext cx="1874100" cy="1874100"/>
          </a:xfrm>
          <a:prstGeom prst="ellipse">
            <a:avLst/>
          </a:prstGeom>
          <a:solidFill>
            <a:srgbClr val="E6F4EA"/>
          </a:solidFill>
          <a:ln>
            <a:noFill/>
          </a:ln>
        </p:spPr>
        <p:txBody>
          <a:bodyPr anchorCtr="0" anchor="ctr" bIns="54000" lIns="0" spcFirstLastPara="1" rIns="0" wrap="square" tIns="0">
            <a:noAutofit/>
          </a:bodyPr>
          <a:lstStyle/>
          <a:p>
            <a:pPr indent="0" lvl="0" marL="0" rtl="0" algn="ctr">
              <a:spcBef>
                <a:spcPts val="0"/>
              </a:spcBef>
              <a:spcAft>
                <a:spcPts val="0"/>
              </a:spcAft>
              <a:buNone/>
            </a:pPr>
            <a:r>
              <a:rPr lang="en" sz="3600">
                <a:solidFill>
                  <a:schemeClr val="accent4"/>
                </a:solidFill>
                <a:latin typeface="Google Sans"/>
                <a:ea typeface="Google Sans"/>
                <a:cs typeface="Google Sans"/>
                <a:sym typeface="Google Sans"/>
              </a:rPr>
              <a:t>1.5x</a:t>
            </a:r>
            <a:endParaRPr sz="3600">
              <a:solidFill>
                <a:schemeClr val="accent4"/>
              </a:solidFill>
              <a:latin typeface="Google Sans"/>
              <a:ea typeface="Google Sans"/>
              <a:cs typeface="Google Sans"/>
              <a:sym typeface="Google Sans"/>
            </a:endParaRPr>
          </a:p>
        </p:txBody>
      </p:sp>
      <p:sp>
        <p:nvSpPr>
          <p:cNvPr id="2854" name="Google Shape;2854;p217"/>
          <p:cNvSpPr/>
          <p:nvPr/>
        </p:nvSpPr>
        <p:spPr>
          <a:xfrm>
            <a:off x="7331021" y="3626768"/>
            <a:ext cx="1355778" cy="451926"/>
          </a:xfrm>
          <a:prstGeom prst="flowChartTerminator">
            <a:avLst/>
          </a:prstGeom>
          <a:solidFill>
            <a:schemeClr val="accent4"/>
          </a:solidFill>
          <a:ln>
            <a:noFill/>
          </a:ln>
        </p:spPr>
        <p:txBody>
          <a:bodyPr anchorCtr="0" anchor="ctr" bIns="91425" lIns="270000"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Google Sans"/>
                <a:ea typeface="Google Sans"/>
                <a:cs typeface="Google Sans"/>
                <a:sym typeface="Google Sans"/>
              </a:rPr>
              <a:t>Increase in</a:t>
            </a:r>
            <a:br>
              <a:rPr lang="en" sz="1000">
                <a:solidFill>
                  <a:srgbClr val="FFFFFF"/>
                </a:solidFill>
                <a:latin typeface="Google Sans"/>
                <a:ea typeface="Google Sans"/>
                <a:cs typeface="Google Sans"/>
                <a:sym typeface="Google Sans"/>
              </a:rPr>
            </a:br>
            <a:r>
              <a:rPr lang="en" sz="1000">
                <a:solidFill>
                  <a:srgbClr val="FFFFFF"/>
                </a:solidFill>
                <a:latin typeface="Google Sans"/>
                <a:ea typeface="Google Sans"/>
                <a:cs typeface="Google Sans"/>
                <a:sym typeface="Google Sans"/>
              </a:rPr>
              <a:t>cost savings</a:t>
            </a:r>
            <a:endParaRPr sz="1000">
              <a:solidFill>
                <a:srgbClr val="FFFFFF"/>
              </a:solidFill>
              <a:latin typeface="Google Sans"/>
              <a:ea typeface="Google Sans"/>
              <a:cs typeface="Google Sans"/>
              <a:sym typeface="Google Sans"/>
            </a:endParaRPr>
          </a:p>
        </p:txBody>
      </p:sp>
      <p:sp>
        <p:nvSpPr>
          <p:cNvPr id="2855" name="Google Shape;2855;p217"/>
          <p:cNvSpPr/>
          <p:nvPr/>
        </p:nvSpPr>
        <p:spPr>
          <a:xfrm>
            <a:off x="6646700" y="2024205"/>
            <a:ext cx="410100" cy="410100"/>
          </a:xfrm>
          <a:prstGeom prst="ellipse">
            <a:avLst/>
          </a:prstGeom>
          <a:solidFill>
            <a:schemeClr val="accent4"/>
          </a:solidFill>
          <a:ln>
            <a:noFill/>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rgbClr val="FFFFFF"/>
                </a:solidFill>
                <a:latin typeface="Google Sans"/>
                <a:ea typeface="Google Sans"/>
                <a:cs typeface="Google Sans"/>
                <a:sym typeface="Google Sans"/>
              </a:rPr>
              <a:t>=</a:t>
            </a:r>
            <a:endParaRPr sz="2400">
              <a:solidFill>
                <a:srgbClr val="FFFFFF"/>
              </a:solidFill>
              <a:latin typeface="Google Sans"/>
              <a:ea typeface="Google Sans"/>
              <a:cs typeface="Google Sans"/>
              <a:sym typeface="Google Sans"/>
            </a:endParaRPr>
          </a:p>
        </p:txBody>
      </p:sp>
      <p:pic>
        <p:nvPicPr>
          <p:cNvPr id="2856" name="Google Shape;2856;p217"/>
          <p:cNvPicPr preferRelativeResize="0"/>
          <p:nvPr/>
        </p:nvPicPr>
        <p:blipFill>
          <a:blip r:embed="rId3">
            <a:alphaModFix/>
          </a:blip>
          <a:stretch>
            <a:fillRect/>
          </a:stretch>
        </p:blipFill>
        <p:spPr>
          <a:xfrm>
            <a:off x="5314850" y="2533868"/>
            <a:ext cx="410100" cy="410100"/>
          </a:xfrm>
          <a:prstGeom prst="rect">
            <a:avLst/>
          </a:prstGeom>
          <a:noFill/>
          <a:ln>
            <a:noFill/>
          </a:ln>
        </p:spPr>
      </p:pic>
      <p:pic>
        <p:nvPicPr>
          <p:cNvPr id="2857" name="Google Shape;2857;p217"/>
          <p:cNvPicPr preferRelativeResize="0"/>
          <p:nvPr/>
        </p:nvPicPr>
        <p:blipFill>
          <a:blip r:embed="rId3">
            <a:alphaModFix/>
          </a:blip>
          <a:stretch>
            <a:fillRect/>
          </a:stretch>
        </p:blipFill>
        <p:spPr>
          <a:xfrm>
            <a:off x="7725750" y="2533868"/>
            <a:ext cx="410100" cy="410100"/>
          </a:xfrm>
          <a:prstGeom prst="rect">
            <a:avLst/>
          </a:prstGeom>
          <a:noFill/>
          <a:ln>
            <a:noFill/>
          </a:ln>
        </p:spPr>
      </p:pic>
      <p:grpSp>
        <p:nvGrpSpPr>
          <p:cNvPr id="2858" name="Google Shape;2858;p217"/>
          <p:cNvGrpSpPr/>
          <p:nvPr/>
        </p:nvGrpSpPr>
        <p:grpSpPr>
          <a:xfrm>
            <a:off x="3398175" y="1948975"/>
            <a:ext cx="373720" cy="2235600"/>
            <a:chOff x="3511875" y="1929000"/>
            <a:chExt cx="373720" cy="2235600"/>
          </a:xfrm>
        </p:grpSpPr>
        <p:cxnSp>
          <p:nvCxnSpPr>
            <p:cNvPr id="2859" name="Google Shape;2859;p217"/>
            <p:cNvCxnSpPr/>
            <p:nvPr/>
          </p:nvCxnSpPr>
          <p:spPr>
            <a:xfrm rot="10800000">
              <a:off x="3511875" y="1932850"/>
              <a:ext cx="101100" cy="0"/>
            </a:xfrm>
            <a:prstGeom prst="straightConnector1">
              <a:avLst/>
            </a:prstGeom>
            <a:noFill/>
            <a:ln cap="flat" cmpd="sng" w="9525">
              <a:solidFill>
                <a:schemeClr val="lt1"/>
              </a:solidFill>
              <a:prstDash val="solid"/>
              <a:round/>
              <a:headEnd len="med" w="med" type="none"/>
              <a:tailEnd len="med" w="med" type="none"/>
            </a:ln>
          </p:spPr>
        </p:cxnSp>
        <p:pic>
          <p:nvPicPr>
            <p:cNvPr id="2860" name="Google Shape;2860;p217"/>
            <p:cNvPicPr preferRelativeResize="0"/>
            <p:nvPr/>
          </p:nvPicPr>
          <p:blipFill>
            <a:blip r:embed="rId4">
              <a:alphaModFix/>
            </a:blip>
            <a:stretch>
              <a:fillRect/>
            </a:stretch>
          </p:blipFill>
          <p:spPr>
            <a:xfrm>
              <a:off x="3511995" y="2967876"/>
              <a:ext cx="373600" cy="60191"/>
            </a:xfrm>
            <a:prstGeom prst="rect">
              <a:avLst/>
            </a:prstGeom>
            <a:noFill/>
            <a:ln>
              <a:noFill/>
            </a:ln>
          </p:spPr>
        </p:pic>
        <p:cxnSp>
          <p:nvCxnSpPr>
            <p:cNvPr id="2861" name="Google Shape;2861;p217"/>
            <p:cNvCxnSpPr/>
            <p:nvPr/>
          </p:nvCxnSpPr>
          <p:spPr>
            <a:xfrm>
              <a:off x="3612800" y="1929000"/>
              <a:ext cx="300" cy="2235600"/>
            </a:xfrm>
            <a:prstGeom prst="straightConnector1">
              <a:avLst/>
            </a:prstGeom>
            <a:noFill/>
            <a:ln cap="flat" cmpd="sng" w="9525">
              <a:solidFill>
                <a:schemeClr val="lt1"/>
              </a:solidFill>
              <a:prstDash val="solid"/>
              <a:round/>
              <a:headEnd len="med" w="med" type="none"/>
              <a:tailEnd len="med" w="med" type="none"/>
            </a:ln>
          </p:spPr>
        </p:cxnSp>
        <p:cxnSp>
          <p:nvCxnSpPr>
            <p:cNvPr id="2862" name="Google Shape;2862;p217"/>
            <p:cNvCxnSpPr/>
            <p:nvPr/>
          </p:nvCxnSpPr>
          <p:spPr>
            <a:xfrm rot="10800000">
              <a:off x="3511875" y="4164375"/>
              <a:ext cx="101100" cy="0"/>
            </a:xfrm>
            <a:prstGeom prst="straightConnector1">
              <a:avLst/>
            </a:prstGeom>
            <a:noFill/>
            <a:ln cap="flat" cmpd="sng" w="9525">
              <a:solidFill>
                <a:schemeClr val="lt1"/>
              </a:solidFill>
              <a:prstDash val="solid"/>
              <a:round/>
              <a:headEnd len="med" w="med" type="none"/>
              <a:tailEnd len="med" w="med" type="none"/>
            </a:ln>
          </p:spPr>
        </p:cxnSp>
      </p:grpSp>
      <p:grpSp>
        <p:nvGrpSpPr>
          <p:cNvPr id="2863" name="Google Shape;2863;p217"/>
          <p:cNvGrpSpPr/>
          <p:nvPr/>
        </p:nvGrpSpPr>
        <p:grpSpPr>
          <a:xfrm>
            <a:off x="480650" y="1743600"/>
            <a:ext cx="2022882" cy="2795026"/>
            <a:chOff x="308550" y="1743600"/>
            <a:chExt cx="2022882" cy="2795026"/>
          </a:xfrm>
        </p:grpSpPr>
        <p:sp>
          <p:nvSpPr>
            <p:cNvPr id="2864" name="Google Shape;2864;p217"/>
            <p:cNvSpPr/>
            <p:nvPr/>
          </p:nvSpPr>
          <p:spPr>
            <a:xfrm>
              <a:off x="457200" y="1743600"/>
              <a:ext cx="1874232" cy="624726"/>
            </a:xfrm>
            <a:prstGeom prst="flowChartTerminator">
              <a:avLst/>
            </a:prstGeom>
            <a:solidFill>
              <a:srgbClr val="E6F4EA"/>
            </a:solidFill>
            <a:ln>
              <a:noFill/>
            </a:ln>
          </p:spPr>
          <p:txBody>
            <a:bodyPr anchorCtr="0" anchor="ctr" bIns="91425" lIns="180000" spcFirstLastPara="1" rIns="91425" wrap="square" tIns="91425">
              <a:noAutofit/>
            </a:bodyPr>
            <a:lstStyle/>
            <a:p>
              <a:pPr indent="0" lvl="0" marL="0" rtl="0" algn="l">
                <a:lnSpc>
                  <a:spcPct val="115000"/>
                </a:lnSpc>
                <a:spcBef>
                  <a:spcPts val="0"/>
                </a:spcBef>
                <a:spcAft>
                  <a:spcPts val="0"/>
                </a:spcAft>
                <a:buNone/>
              </a:pPr>
              <a:r>
                <a:rPr lang="en" sz="1000">
                  <a:solidFill>
                    <a:srgbClr val="434343"/>
                  </a:solidFill>
                  <a:latin typeface="Google Sans"/>
                  <a:ea typeface="Google Sans"/>
                  <a:cs typeface="Google Sans"/>
                  <a:sym typeface="Google Sans"/>
                </a:rPr>
                <a:t>Automation</a:t>
              </a:r>
              <a:endParaRPr sz="1000">
                <a:latin typeface="Google Sans"/>
                <a:ea typeface="Google Sans"/>
                <a:cs typeface="Google Sans"/>
                <a:sym typeface="Google Sans"/>
              </a:endParaRPr>
            </a:p>
          </p:txBody>
        </p:sp>
        <p:sp>
          <p:nvSpPr>
            <p:cNvPr id="2865" name="Google Shape;2865;p217"/>
            <p:cNvSpPr/>
            <p:nvPr/>
          </p:nvSpPr>
          <p:spPr>
            <a:xfrm>
              <a:off x="457200" y="2828750"/>
              <a:ext cx="1874232" cy="624726"/>
            </a:xfrm>
            <a:prstGeom prst="flowChartTerminator">
              <a:avLst/>
            </a:prstGeom>
            <a:solidFill>
              <a:srgbClr val="E6F4EA"/>
            </a:solidFill>
            <a:ln>
              <a:noFill/>
            </a:ln>
          </p:spPr>
          <p:txBody>
            <a:bodyPr anchorCtr="0" anchor="ctr" bIns="91425" lIns="180000" spcFirstLastPara="1" rIns="91425" wrap="square" tIns="91425">
              <a:noAutofit/>
            </a:bodyPr>
            <a:lstStyle/>
            <a:p>
              <a:pPr indent="0" lvl="0" marL="0" rtl="0" algn="l">
                <a:lnSpc>
                  <a:spcPct val="115000"/>
                </a:lnSpc>
                <a:spcBef>
                  <a:spcPts val="0"/>
                </a:spcBef>
                <a:spcAft>
                  <a:spcPts val="0"/>
                </a:spcAft>
                <a:buNone/>
              </a:pPr>
              <a:r>
                <a:rPr lang="en" sz="1000">
                  <a:solidFill>
                    <a:srgbClr val="434343"/>
                  </a:solidFill>
                  <a:latin typeface="Google Sans"/>
                  <a:ea typeface="Google Sans"/>
                  <a:cs typeface="Google Sans"/>
                  <a:sym typeface="Google Sans"/>
                </a:rPr>
                <a:t>Human Expertise</a:t>
              </a:r>
              <a:endParaRPr sz="1000">
                <a:solidFill>
                  <a:srgbClr val="434343"/>
                </a:solidFill>
                <a:latin typeface="Google Sans"/>
                <a:ea typeface="Google Sans"/>
                <a:cs typeface="Google Sans"/>
                <a:sym typeface="Google Sans"/>
              </a:endParaRPr>
            </a:p>
          </p:txBody>
        </p:sp>
        <p:sp>
          <p:nvSpPr>
            <p:cNvPr id="2866" name="Google Shape;2866;p217"/>
            <p:cNvSpPr/>
            <p:nvPr/>
          </p:nvSpPr>
          <p:spPr>
            <a:xfrm>
              <a:off x="457200" y="3913900"/>
              <a:ext cx="1874232" cy="624726"/>
            </a:xfrm>
            <a:prstGeom prst="flowChartTerminator">
              <a:avLst/>
            </a:prstGeom>
            <a:solidFill>
              <a:srgbClr val="E6F4EA"/>
            </a:solidFill>
            <a:ln>
              <a:noFill/>
            </a:ln>
          </p:spPr>
          <p:txBody>
            <a:bodyPr anchorCtr="0" anchor="ctr" bIns="91425" lIns="180000" spcFirstLastPara="1" rIns="91425" wrap="square" tIns="91425">
              <a:noAutofit/>
            </a:bodyPr>
            <a:lstStyle/>
            <a:p>
              <a:pPr indent="0" lvl="0" marL="0" rtl="0" algn="l">
                <a:lnSpc>
                  <a:spcPct val="115000"/>
                </a:lnSpc>
                <a:spcBef>
                  <a:spcPts val="0"/>
                </a:spcBef>
                <a:spcAft>
                  <a:spcPts val="0"/>
                </a:spcAft>
                <a:buNone/>
              </a:pPr>
              <a:r>
                <a:rPr lang="en" sz="1000">
                  <a:solidFill>
                    <a:srgbClr val="434343"/>
                  </a:solidFill>
                  <a:latin typeface="Google Sans"/>
                  <a:ea typeface="Google Sans"/>
                  <a:cs typeface="Google Sans"/>
                  <a:sym typeface="Google Sans"/>
                </a:rPr>
                <a:t>First-party Data</a:t>
              </a:r>
              <a:endParaRPr sz="1000">
                <a:solidFill>
                  <a:srgbClr val="434343"/>
                </a:solidFill>
                <a:latin typeface="Google Sans"/>
                <a:ea typeface="Google Sans"/>
                <a:cs typeface="Google Sans"/>
                <a:sym typeface="Google Sans"/>
              </a:endParaRPr>
            </a:p>
          </p:txBody>
        </p:sp>
        <p:sp>
          <p:nvSpPr>
            <p:cNvPr id="2867" name="Google Shape;2867;p217"/>
            <p:cNvSpPr/>
            <p:nvPr/>
          </p:nvSpPr>
          <p:spPr>
            <a:xfrm>
              <a:off x="308550" y="2566950"/>
              <a:ext cx="410100" cy="410100"/>
            </a:xfrm>
            <a:prstGeom prst="ellipse">
              <a:avLst/>
            </a:prstGeom>
            <a:solidFill>
              <a:schemeClr val="accent4"/>
            </a:solidFill>
            <a:ln>
              <a:noFill/>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rgbClr val="FFFFFF"/>
                  </a:solidFill>
                  <a:latin typeface="Google Sans"/>
                  <a:ea typeface="Google Sans"/>
                  <a:cs typeface="Google Sans"/>
                  <a:sym typeface="Google Sans"/>
                </a:rPr>
                <a:t>+</a:t>
              </a:r>
              <a:endParaRPr sz="2400">
                <a:solidFill>
                  <a:srgbClr val="FFFFFF"/>
                </a:solidFill>
                <a:latin typeface="Google Sans"/>
                <a:ea typeface="Google Sans"/>
                <a:cs typeface="Google Sans"/>
                <a:sym typeface="Google Sans"/>
              </a:endParaRPr>
            </a:p>
          </p:txBody>
        </p:sp>
        <p:sp>
          <p:nvSpPr>
            <p:cNvPr id="2868" name="Google Shape;2868;p217"/>
            <p:cNvSpPr/>
            <p:nvPr/>
          </p:nvSpPr>
          <p:spPr>
            <a:xfrm>
              <a:off x="308550" y="3665775"/>
              <a:ext cx="410100" cy="410100"/>
            </a:xfrm>
            <a:prstGeom prst="ellipse">
              <a:avLst/>
            </a:prstGeom>
            <a:solidFill>
              <a:schemeClr val="accent4"/>
            </a:solidFill>
            <a:ln>
              <a:noFill/>
            </a:ln>
          </p:spPr>
          <p:txBody>
            <a:bodyPr anchorCtr="0" anchor="ctr" bIns="54000" lIns="0" spcFirstLastPara="1" rIns="0" wrap="square" tIns="0">
              <a:noAutofit/>
            </a:bodyPr>
            <a:lstStyle/>
            <a:p>
              <a:pPr indent="0" lvl="0" marL="0" rtl="0" algn="ctr">
                <a:spcBef>
                  <a:spcPts val="0"/>
                </a:spcBef>
                <a:spcAft>
                  <a:spcPts val="0"/>
                </a:spcAft>
                <a:buNone/>
              </a:pPr>
              <a:r>
                <a:rPr lang="en" sz="2400">
                  <a:solidFill>
                    <a:srgbClr val="FFFFFF"/>
                  </a:solidFill>
                  <a:latin typeface="Google Sans"/>
                  <a:ea typeface="Google Sans"/>
                  <a:cs typeface="Google Sans"/>
                  <a:sym typeface="Google Sans"/>
                </a:rPr>
                <a:t>+</a:t>
              </a:r>
              <a:endParaRPr sz="2400">
                <a:solidFill>
                  <a:srgbClr val="FFFFFF"/>
                </a:solidFill>
                <a:latin typeface="Google Sans"/>
                <a:ea typeface="Google Sans"/>
                <a:cs typeface="Google Sans"/>
                <a:sym typeface="Google Sans"/>
              </a:endParaRPr>
            </a:p>
          </p:txBody>
        </p:sp>
      </p:grpSp>
      <p:pic>
        <p:nvPicPr>
          <p:cNvPr id="2869" name="Google Shape;2869;p217"/>
          <p:cNvPicPr preferRelativeResize="0"/>
          <p:nvPr/>
        </p:nvPicPr>
        <p:blipFill rotWithShape="1">
          <a:blip r:embed="rId5">
            <a:alphaModFix/>
          </a:blip>
          <a:srcRect b="18454" l="29" r="19" t="18454"/>
          <a:stretch/>
        </p:blipFill>
        <p:spPr>
          <a:xfrm>
            <a:off x="1683525" y="1231125"/>
            <a:ext cx="1591875" cy="1004350"/>
          </a:xfrm>
          <a:prstGeom prst="rect">
            <a:avLst/>
          </a:prstGeom>
          <a:noFill/>
          <a:ln>
            <a:noFill/>
          </a:ln>
        </p:spPr>
      </p:pic>
      <p:pic>
        <p:nvPicPr>
          <p:cNvPr id="2870" name="Google Shape;2870;p217"/>
          <p:cNvPicPr preferRelativeResize="0"/>
          <p:nvPr/>
        </p:nvPicPr>
        <p:blipFill rotWithShape="1">
          <a:blip r:embed="rId6">
            <a:alphaModFix/>
          </a:blip>
          <a:srcRect b="14175" l="29" r="19" t="25761"/>
          <a:stretch/>
        </p:blipFill>
        <p:spPr>
          <a:xfrm>
            <a:off x="1683525" y="2358100"/>
            <a:ext cx="1591875" cy="956174"/>
          </a:xfrm>
          <a:prstGeom prst="rect">
            <a:avLst/>
          </a:prstGeom>
          <a:noFill/>
          <a:ln>
            <a:noFill/>
          </a:ln>
        </p:spPr>
      </p:pic>
      <p:pic>
        <p:nvPicPr>
          <p:cNvPr id="2871" name="Google Shape;2871;p217"/>
          <p:cNvPicPr preferRelativeResize="0"/>
          <p:nvPr/>
        </p:nvPicPr>
        <p:blipFill rotWithShape="1">
          <a:blip r:embed="rId7">
            <a:alphaModFix/>
          </a:blip>
          <a:srcRect b="18454" l="0" r="0" t="18454"/>
          <a:stretch/>
        </p:blipFill>
        <p:spPr>
          <a:xfrm>
            <a:off x="1637941" y="3423550"/>
            <a:ext cx="1591875" cy="1004349"/>
          </a:xfrm>
          <a:prstGeom prst="rect">
            <a:avLst/>
          </a:prstGeom>
          <a:noFill/>
          <a:ln>
            <a:noFill/>
          </a:ln>
        </p:spPr>
      </p:pic>
      <p:sp>
        <p:nvSpPr>
          <p:cNvPr id="2872" name="Google Shape;2872;p217"/>
          <p:cNvSpPr/>
          <p:nvPr/>
        </p:nvSpPr>
        <p:spPr>
          <a:xfrm>
            <a:off x="2533300" y="324325"/>
            <a:ext cx="1452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Integrate 1P data</a:t>
            </a:r>
            <a:endParaRPr sz="800">
              <a:solidFill>
                <a:srgbClr val="FFFFFF"/>
              </a:solidFill>
              <a:latin typeface="Google Sans"/>
              <a:ea typeface="Google Sans"/>
              <a:cs typeface="Google Sans"/>
              <a:sym typeface="Google Sans"/>
            </a:endParaRPr>
          </a:p>
        </p:txBody>
      </p:sp>
      <p:sp>
        <p:nvSpPr>
          <p:cNvPr id="2873" name="Google Shape;2873;p217"/>
          <p:cNvSpPr/>
          <p:nvPr/>
        </p:nvSpPr>
        <p:spPr>
          <a:xfrm>
            <a:off x="530125" y="4724223"/>
            <a:ext cx="61098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Sources:  ‘1.5x’ - BCG/Google, The Fast Track to Digital Marketing Maturity, 2021; ‘2.9x’ -  BCG/Google, Responsible Marketing with First-party Data in Asia Pacific, 2020</a:t>
            </a:r>
            <a:endParaRPr sz="600">
              <a:solidFill>
                <a:schemeClr val="dk1"/>
              </a:solidFill>
              <a:latin typeface="Google Sans"/>
              <a:ea typeface="Google Sans"/>
              <a:cs typeface="Google Sans"/>
              <a:sym typeface="Google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7" name="Shape 2877"/>
        <p:cNvGrpSpPr/>
        <p:nvPr/>
      </p:nvGrpSpPr>
      <p:grpSpPr>
        <a:xfrm>
          <a:off x="0" y="0"/>
          <a:ext cx="0" cy="0"/>
          <a:chOff x="0" y="0"/>
          <a:chExt cx="0" cy="0"/>
        </a:xfrm>
      </p:grpSpPr>
      <p:sp>
        <p:nvSpPr>
          <p:cNvPr id="2878" name="Google Shape;2878;p218"/>
          <p:cNvSpPr/>
          <p:nvPr/>
        </p:nvSpPr>
        <p:spPr>
          <a:xfrm rot="-5400000">
            <a:off x="458225" y="1861625"/>
            <a:ext cx="2584200" cy="2584200"/>
          </a:xfrm>
          <a:prstGeom prst="flowChartDelay">
            <a:avLst/>
          </a:pr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218"/>
          <p:cNvSpPr/>
          <p:nvPr/>
        </p:nvSpPr>
        <p:spPr>
          <a:xfrm rot="-5400000">
            <a:off x="3279900" y="1861625"/>
            <a:ext cx="2584200" cy="2584200"/>
          </a:xfrm>
          <a:prstGeom prst="flowChartDelay">
            <a:avLst/>
          </a:pr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218"/>
          <p:cNvSpPr/>
          <p:nvPr/>
        </p:nvSpPr>
        <p:spPr>
          <a:xfrm rot="-5400000">
            <a:off x="6101575" y="1861625"/>
            <a:ext cx="2584200" cy="2584200"/>
          </a:xfrm>
          <a:prstGeom prst="flowChartDelay">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218"/>
          <p:cNvSpPr txBox="1"/>
          <p:nvPr>
            <p:ph type="title"/>
          </p:nvPr>
        </p:nvSpPr>
        <p:spPr>
          <a:xfrm>
            <a:off x="457188" y="687563"/>
            <a:ext cx="7877100" cy="857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Google recommends a 3-step approach for building a robust database and connecting it to relevant platforms</a:t>
            </a:r>
            <a:endParaRPr/>
          </a:p>
        </p:txBody>
      </p:sp>
      <p:sp>
        <p:nvSpPr>
          <p:cNvPr id="2882" name="Google Shape;2882;p218"/>
          <p:cNvSpPr/>
          <p:nvPr/>
        </p:nvSpPr>
        <p:spPr>
          <a:xfrm>
            <a:off x="483559" y="1945500"/>
            <a:ext cx="1355778" cy="451926"/>
          </a:xfrm>
          <a:prstGeom prst="flowChartTerminator">
            <a:avLst/>
          </a:prstGeom>
          <a:solidFill>
            <a:schemeClr val="accent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Google Sans"/>
                <a:ea typeface="Google Sans"/>
                <a:cs typeface="Google Sans"/>
                <a:sym typeface="Google Sans"/>
              </a:rPr>
              <a:t>Step 1</a:t>
            </a:r>
            <a:endParaRPr sz="1000">
              <a:solidFill>
                <a:srgbClr val="FFFFFF"/>
              </a:solidFill>
              <a:latin typeface="Google Sans"/>
              <a:ea typeface="Google Sans"/>
              <a:cs typeface="Google Sans"/>
              <a:sym typeface="Google Sans"/>
            </a:endParaRPr>
          </a:p>
        </p:txBody>
      </p:sp>
      <p:sp>
        <p:nvSpPr>
          <p:cNvPr id="2883" name="Google Shape;2883;p218"/>
          <p:cNvSpPr/>
          <p:nvPr/>
        </p:nvSpPr>
        <p:spPr>
          <a:xfrm>
            <a:off x="3292559" y="1945513"/>
            <a:ext cx="1355778" cy="451926"/>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Google Sans"/>
                <a:ea typeface="Google Sans"/>
                <a:cs typeface="Google Sans"/>
                <a:sym typeface="Google Sans"/>
              </a:rPr>
              <a:t>Step 2</a:t>
            </a:r>
            <a:endParaRPr sz="1000">
              <a:solidFill>
                <a:srgbClr val="FFFFFF"/>
              </a:solidFill>
              <a:latin typeface="Google Sans"/>
              <a:ea typeface="Google Sans"/>
              <a:cs typeface="Google Sans"/>
              <a:sym typeface="Google Sans"/>
            </a:endParaRPr>
          </a:p>
        </p:txBody>
      </p:sp>
      <p:sp>
        <p:nvSpPr>
          <p:cNvPr id="2884" name="Google Shape;2884;p218"/>
          <p:cNvSpPr/>
          <p:nvPr/>
        </p:nvSpPr>
        <p:spPr>
          <a:xfrm>
            <a:off x="6124671" y="1945500"/>
            <a:ext cx="1355778" cy="451926"/>
          </a:xfrm>
          <a:prstGeom prst="flowChartTerminator">
            <a:avLst/>
          </a:prstGeom>
          <a:solidFill>
            <a:schemeClr val="accent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Google Sans"/>
                <a:ea typeface="Google Sans"/>
                <a:cs typeface="Google Sans"/>
                <a:sym typeface="Google Sans"/>
              </a:rPr>
              <a:t>Step 3</a:t>
            </a:r>
            <a:endParaRPr sz="1000">
              <a:solidFill>
                <a:srgbClr val="FFFFFF"/>
              </a:solidFill>
              <a:latin typeface="Google Sans"/>
              <a:ea typeface="Google Sans"/>
              <a:cs typeface="Google Sans"/>
              <a:sym typeface="Google Sans"/>
            </a:endParaRPr>
          </a:p>
        </p:txBody>
      </p:sp>
      <p:sp>
        <p:nvSpPr>
          <p:cNvPr id="2885" name="Google Shape;2885;p218"/>
          <p:cNvSpPr txBox="1"/>
          <p:nvPr/>
        </p:nvSpPr>
        <p:spPr>
          <a:xfrm>
            <a:off x="907925" y="2389713"/>
            <a:ext cx="1152000" cy="9753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000">
                <a:solidFill>
                  <a:schemeClr val="lt1"/>
                </a:solidFill>
                <a:latin typeface="Google Sans"/>
                <a:ea typeface="Google Sans"/>
                <a:cs typeface="Google Sans"/>
                <a:sym typeface="Google Sans"/>
              </a:rPr>
              <a:t>Build a 1PD database</a:t>
            </a:r>
            <a:endParaRPr sz="1000">
              <a:solidFill>
                <a:schemeClr val="lt1"/>
              </a:solidFill>
              <a:latin typeface="Google Sans"/>
              <a:ea typeface="Google Sans"/>
              <a:cs typeface="Google Sans"/>
              <a:sym typeface="Google Sans"/>
            </a:endParaRPr>
          </a:p>
        </p:txBody>
      </p:sp>
      <p:sp>
        <p:nvSpPr>
          <p:cNvPr id="2886" name="Google Shape;2886;p218"/>
          <p:cNvSpPr txBox="1"/>
          <p:nvPr/>
        </p:nvSpPr>
        <p:spPr>
          <a:xfrm>
            <a:off x="3729600" y="2389713"/>
            <a:ext cx="1881600" cy="9753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000">
                <a:solidFill>
                  <a:schemeClr val="lt1"/>
                </a:solidFill>
                <a:latin typeface="Google Sans"/>
                <a:ea typeface="Google Sans"/>
                <a:cs typeface="Google Sans"/>
                <a:sym typeface="Google Sans"/>
              </a:rPr>
              <a:t>Create a </a:t>
            </a:r>
            <a:br>
              <a:rPr lang="en" sz="1000">
                <a:solidFill>
                  <a:schemeClr val="lt1"/>
                </a:solidFill>
                <a:latin typeface="Google Sans"/>
                <a:ea typeface="Google Sans"/>
                <a:cs typeface="Google Sans"/>
                <a:sym typeface="Google Sans"/>
              </a:rPr>
            </a:br>
            <a:r>
              <a:rPr lang="en" sz="1000">
                <a:solidFill>
                  <a:schemeClr val="lt1"/>
                </a:solidFill>
                <a:latin typeface="Google Sans"/>
                <a:ea typeface="Google Sans"/>
                <a:cs typeface="Google Sans"/>
                <a:sym typeface="Google Sans"/>
              </a:rPr>
              <a:t>customer-oriented </a:t>
            </a:r>
            <a:br>
              <a:rPr lang="en" sz="1000">
                <a:solidFill>
                  <a:schemeClr val="lt1"/>
                </a:solidFill>
                <a:latin typeface="Google Sans"/>
                <a:ea typeface="Google Sans"/>
                <a:cs typeface="Google Sans"/>
                <a:sym typeface="Google Sans"/>
              </a:rPr>
            </a:br>
            <a:r>
              <a:rPr lang="en" sz="1000">
                <a:solidFill>
                  <a:schemeClr val="lt1"/>
                </a:solidFill>
                <a:latin typeface="Google Sans"/>
                <a:ea typeface="Google Sans"/>
                <a:cs typeface="Google Sans"/>
                <a:sym typeface="Google Sans"/>
              </a:rPr>
              <a:t>strategy</a:t>
            </a:r>
            <a:endParaRPr sz="1000">
              <a:solidFill>
                <a:schemeClr val="lt1"/>
              </a:solidFill>
              <a:latin typeface="Google Sans"/>
              <a:ea typeface="Google Sans"/>
              <a:cs typeface="Google Sans"/>
              <a:sym typeface="Google Sans"/>
            </a:endParaRPr>
          </a:p>
        </p:txBody>
      </p:sp>
      <p:sp>
        <p:nvSpPr>
          <p:cNvPr id="2887" name="Google Shape;2887;p218"/>
          <p:cNvSpPr txBox="1"/>
          <p:nvPr/>
        </p:nvSpPr>
        <p:spPr>
          <a:xfrm>
            <a:off x="6551275" y="2389725"/>
            <a:ext cx="1355700" cy="9753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000">
                <a:solidFill>
                  <a:schemeClr val="lt1"/>
                </a:solidFill>
                <a:latin typeface="Google Sans"/>
                <a:ea typeface="Google Sans"/>
                <a:cs typeface="Google Sans"/>
                <a:sym typeface="Google Sans"/>
              </a:rPr>
              <a:t>Target business goals through automation</a:t>
            </a:r>
            <a:endParaRPr sz="1000">
              <a:solidFill>
                <a:schemeClr val="lt1"/>
              </a:solidFill>
              <a:latin typeface="Google Sans"/>
              <a:ea typeface="Google Sans"/>
              <a:cs typeface="Google Sans"/>
              <a:sym typeface="Google Sans"/>
            </a:endParaRPr>
          </a:p>
        </p:txBody>
      </p:sp>
      <p:pic>
        <p:nvPicPr>
          <p:cNvPr id="2888" name="Google Shape;2888;p218"/>
          <p:cNvPicPr preferRelativeResize="0"/>
          <p:nvPr/>
        </p:nvPicPr>
        <p:blipFill rotWithShape="1">
          <a:blip r:embed="rId3">
            <a:alphaModFix/>
          </a:blip>
          <a:srcRect b="0" l="29" r="19" t="0"/>
          <a:stretch/>
        </p:blipFill>
        <p:spPr>
          <a:xfrm>
            <a:off x="1229611" y="2942250"/>
            <a:ext cx="1925652" cy="1925700"/>
          </a:xfrm>
          <a:prstGeom prst="rect">
            <a:avLst/>
          </a:prstGeom>
          <a:noFill/>
          <a:ln>
            <a:noFill/>
          </a:ln>
        </p:spPr>
      </p:pic>
      <p:pic>
        <p:nvPicPr>
          <p:cNvPr id="2889" name="Google Shape;2889;p218"/>
          <p:cNvPicPr preferRelativeResize="0"/>
          <p:nvPr/>
        </p:nvPicPr>
        <p:blipFill rotWithShape="1">
          <a:blip r:embed="rId4">
            <a:alphaModFix/>
          </a:blip>
          <a:srcRect b="0" l="29" r="19" t="36576"/>
          <a:stretch/>
        </p:blipFill>
        <p:spPr>
          <a:xfrm>
            <a:off x="4117350" y="3646575"/>
            <a:ext cx="1925652" cy="1221373"/>
          </a:xfrm>
          <a:prstGeom prst="rect">
            <a:avLst/>
          </a:prstGeom>
          <a:noFill/>
          <a:ln>
            <a:noFill/>
          </a:ln>
        </p:spPr>
      </p:pic>
      <p:pic>
        <p:nvPicPr>
          <p:cNvPr id="2890" name="Google Shape;2890;p218"/>
          <p:cNvPicPr preferRelativeResize="0"/>
          <p:nvPr/>
        </p:nvPicPr>
        <p:blipFill rotWithShape="1">
          <a:blip r:embed="rId5">
            <a:alphaModFix/>
          </a:blip>
          <a:srcRect b="14628" l="0" r="0" t="14635"/>
          <a:stretch/>
        </p:blipFill>
        <p:spPr>
          <a:xfrm>
            <a:off x="6898275" y="3505150"/>
            <a:ext cx="1925654" cy="1362801"/>
          </a:xfrm>
          <a:prstGeom prst="rect">
            <a:avLst/>
          </a:prstGeom>
          <a:noFill/>
          <a:ln>
            <a:noFill/>
          </a:ln>
        </p:spPr>
      </p:pic>
      <p:sp>
        <p:nvSpPr>
          <p:cNvPr id="2891" name="Google Shape;2891;p218"/>
          <p:cNvSpPr/>
          <p:nvPr/>
        </p:nvSpPr>
        <p:spPr>
          <a:xfrm>
            <a:off x="2533300" y="324325"/>
            <a:ext cx="1452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Integrate 1P data</a:t>
            </a:r>
            <a:endParaRPr sz="800">
              <a:solidFill>
                <a:srgbClr val="FFFFFF"/>
              </a:solidFill>
              <a:latin typeface="Google Sans"/>
              <a:ea typeface="Google Sans"/>
              <a:cs typeface="Google Sans"/>
              <a:sym typeface="Google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5" name="Shape 2895"/>
        <p:cNvGrpSpPr/>
        <p:nvPr/>
      </p:nvGrpSpPr>
      <p:grpSpPr>
        <a:xfrm>
          <a:off x="0" y="0"/>
          <a:ext cx="0" cy="0"/>
          <a:chOff x="0" y="0"/>
          <a:chExt cx="0" cy="0"/>
        </a:xfrm>
      </p:grpSpPr>
      <p:sp>
        <p:nvSpPr>
          <p:cNvPr id="2896" name="Google Shape;2896;p219"/>
          <p:cNvSpPr/>
          <p:nvPr/>
        </p:nvSpPr>
        <p:spPr>
          <a:xfrm rot="-5400000">
            <a:off x="804307" y="2202725"/>
            <a:ext cx="2243100" cy="2243100"/>
          </a:xfrm>
          <a:prstGeom prst="flowChartDelay">
            <a:avLst/>
          </a:prstGeom>
          <a:solidFill>
            <a:srgbClr val="FEF7E0"/>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2897" name="Google Shape;2897;p219"/>
          <p:cNvSpPr txBox="1"/>
          <p:nvPr>
            <p:ph type="title"/>
          </p:nvPr>
        </p:nvSpPr>
        <p:spPr>
          <a:xfrm>
            <a:off x="457200" y="1046550"/>
            <a:ext cx="2590200" cy="18879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2000"/>
              <a:t>Build a robust 1PD </a:t>
            </a:r>
            <a:br>
              <a:rPr lang="en" sz="2000"/>
            </a:br>
            <a:r>
              <a:rPr lang="en" sz="2000"/>
              <a:t>database to inform </a:t>
            </a:r>
            <a:br>
              <a:rPr lang="en" sz="2000"/>
            </a:br>
            <a:r>
              <a:rPr lang="en" sz="2000"/>
              <a:t>your business objective-oriented marketing strategy</a:t>
            </a:r>
            <a:endParaRPr sz="2000"/>
          </a:p>
        </p:txBody>
      </p:sp>
      <p:sp>
        <p:nvSpPr>
          <p:cNvPr id="2898" name="Google Shape;2898;p219"/>
          <p:cNvSpPr txBox="1"/>
          <p:nvPr>
            <p:ph idx="1" type="body"/>
          </p:nvPr>
        </p:nvSpPr>
        <p:spPr>
          <a:xfrm>
            <a:off x="4179725" y="687575"/>
            <a:ext cx="4000800" cy="3279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Technology</a:t>
            </a:r>
            <a:endParaRPr b="1" sz="1000"/>
          </a:p>
        </p:txBody>
      </p:sp>
      <p:sp>
        <p:nvSpPr>
          <p:cNvPr id="2899" name="Google Shape;2899;p219"/>
          <p:cNvSpPr txBox="1"/>
          <p:nvPr>
            <p:ph idx="4" type="body"/>
          </p:nvPr>
        </p:nvSpPr>
        <p:spPr>
          <a:xfrm>
            <a:off x="4179750" y="820028"/>
            <a:ext cx="4507200" cy="1445400"/>
          </a:xfrm>
          <a:prstGeom prst="rect">
            <a:avLst/>
          </a:prstGeom>
        </p:spPr>
        <p:txBody>
          <a:bodyPr anchorCtr="0" anchor="t" bIns="91425" lIns="90000" spcFirstLastPara="1" rIns="36000" wrap="square" tIns="90000">
            <a:noAutofit/>
          </a:bodyPr>
          <a:lstStyle/>
          <a:p>
            <a:pPr indent="-117499" lvl="0" marL="107999" rtl="0" algn="l">
              <a:spcBef>
                <a:spcPts val="0"/>
              </a:spcBef>
              <a:spcAft>
                <a:spcPts val="0"/>
              </a:spcAft>
              <a:buClr>
                <a:schemeClr val="lt1"/>
              </a:buClr>
              <a:buSzPts val="1000"/>
              <a:buFont typeface="Google Sans"/>
              <a:buChar char="●"/>
            </a:pPr>
            <a:r>
              <a:rPr lang="en" sz="1000"/>
              <a:t>Integrate your marketing and data/customer management platforms to enable an automated flow of data. </a:t>
            </a:r>
            <a:endParaRPr sz="1000"/>
          </a:p>
          <a:p>
            <a:pPr indent="-117499" lvl="0" marL="107999" rtl="0" algn="l">
              <a:spcBef>
                <a:spcPts val="500"/>
              </a:spcBef>
              <a:spcAft>
                <a:spcPts val="500"/>
              </a:spcAft>
              <a:buClr>
                <a:schemeClr val="lt1"/>
              </a:buClr>
              <a:buSzPts val="1000"/>
              <a:buFont typeface="Roboto"/>
              <a:buChar char="●"/>
            </a:pPr>
            <a:r>
              <a:rPr lang="en" sz="1000">
                <a:solidFill>
                  <a:schemeClr val="accent3"/>
                </a:solidFill>
              </a:rPr>
              <a:t>Google’s Ad + Cloud</a:t>
            </a:r>
            <a:r>
              <a:rPr lang="en" sz="1000"/>
              <a:t> products can help to make faster, better decisions by combining previously siloed data to unlock insights that then lead to timely and relevant customer messaging, surfacing behavioral predictions to help you invest more effectively in marketing</a:t>
            </a:r>
            <a:endParaRPr sz="1000"/>
          </a:p>
        </p:txBody>
      </p:sp>
      <p:cxnSp>
        <p:nvCxnSpPr>
          <p:cNvPr id="2900" name="Google Shape;2900;p219"/>
          <p:cNvCxnSpPr/>
          <p:nvPr/>
        </p:nvCxnSpPr>
        <p:spPr>
          <a:xfrm>
            <a:off x="4182375" y="698600"/>
            <a:ext cx="0" cy="1577100"/>
          </a:xfrm>
          <a:prstGeom prst="straightConnector1">
            <a:avLst/>
          </a:prstGeom>
          <a:noFill/>
          <a:ln cap="flat" cmpd="sng" w="9525">
            <a:solidFill>
              <a:schemeClr val="accent3"/>
            </a:solidFill>
            <a:prstDash val="solid"/>
            <a:round/>
            <a:headEnd len="med" w="med" type="none"/>
            <a:tailEnd len="med" w="med" type="none"/>
          </a:ln>
        </p:spPr>
      </p:cxnSp>
      <p:sp>
        <p:nvSpPr>
          <p:cNvPr id="2901" name="Google Shape;2901;p219"/>
          <p:cNvSpPr txBox="1"/>
          <p:nvPr>
            <p:ph idx="1" type="body"/>
          </p:nvPr>
        </p:nvSpPr>
        <p:spPr>
          <a:xfrm>
            <a:off x="4179725" y="2384225"/>
            <a:ext cx="4000800" cy="3279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People</a:t>
            </a:r>
            <a:endParaRPr b="1" sz="1000"/>
          </a:p>
        </p:txBody>
      </p:sp>
      <p:sp>
        <p:nvSpPr>
          <p:cNvPr id="2902" name="Google Shape;2902;p219"/>
          <p:cNvSpPr txBox="1"/>
          <p:nvPr>
            <p:ph idx="4" type="body"/>
          </p:nvPr>
        </p:nvSpPr>
        <p:spPr>
          <a:xfrm>
            <a:off x="4179750" y="2516678"/>
            <a:ext cx="4507200" cy="891900"/>
          </a:xfrm>
          <a:prstGeom prst="rect">
            <a:avLst/>
          </a:prstGeom>
        </p:spPr>
        <p:txBody>
          <a:bodyPr anchorCtr="0" anchor="t" bIns="91425" lIns="90000" spcFirstLastPara="1" rIns="36000" wrap="square" tIns="90000">
            <a:noAutofit/>
          </a:bodyPr>
          <a:lstStyle/>
          <a:p>
            <a:pPr indent="-158750" lvl="0" marL="179999" rtl="0" algn="l">
              <a:spcBef>
                <a:spcPts val="0"/>
              </a:spcBef>
              <a:spcAft>
                <a:spcPts val="500"/>
              </a:spcAft>
              <a:buClr>
                <a:schemeClr val="lt1"/>
              </a:buClr>
              <a:buSzPts val="1000"/>
              <a:buFont typeface="Roboto"/>
              <a:buChar char="●"/>
            </a:pPr>
            <a:r>
              <a:rPr lang="en" sz="1000"/>
              <a:t>In many organizations, data is spread out across campaigns, CRM systems, websites, apps, etc. and is managed by a myriad of teams. </a:t>
            </a:r>
            <a:br>
              <a:rPr lang="en" sz="1000"/>
            </a:br>
            <a:r>
              <a:rPr lang="en" sz="1000"/>
              <a:t>The key is to create infrastructure that breaks down the organizational silos and connects the dots between data within your </a:t>
            </a:r>
            <a:r>
              <a:rPr lang="en" sz="1000"/>
              <a:t>organization.</a:t>
            </a:r>
            <a:endParaRPr sz="1000"/>
          </a:p>
        </p:txBody>
      </p:sp>
      <p:cxnSp>
        <p:nvCxnSpPr>
          <p:cNvPr id="2903" name="Google Shape;2903;p219"/>
          <p:cNvCxnSpPr/>
          <p:nvPr/>
        </p:nvCxnSpPr>
        <p:spPr>
          <a:xfrm>
            <a:off x="4182375" y="2409575"/>
            <a:ext cx="0" cy="1050300"/>
          </a:xfrm>
          <a:prstGeom prst="straightConnector1">
            <a:avLst/>
          </a:prstGeom>
          <a:noFill/>
          <a:ln cap="flat" cmpd="sng" w="9525">
            <a:solidFill>
              <a:schemeClr val="accent3"/>
            </a:solidFill>
            <a:prstDash val="solid"/>
            <a:round/>
            <a:headEnd len="med" w="med" type="none"/>
            <a:tailEnd len="med" w="med" type="none"/>
          </a:ln>
        </p:spPr>
      </p:cxnSp>
      <p:sp>
        <p:nvSpPr>
          <p:cNvPr id="2904" name="Google Shape;2904;p219"/>
          <p:cNvSpPr txBox="1"/>
          <p:nvPr>
            <p:ph idx="1" type="body"/>
          </p:nvPr>
        </p:nvSpPr>
        <p:spPr>
          <a:xfrm>
            <a:off x="4179725" y="3567900"/>
            <a:ext cx="4000800" cy="3279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Process</a:t>
            </a:r>
            <a:endParaRPr b="1" sz="1000"/>
          </a:p>
        </p:txBody>
      </p:sp>
      <p:sp>
        <p:nvSpPr>
          <p:cNvPr id="2905" name="Google Shape;2905;p219"/>
          <p:cNvSpPr txBox="1"/>
          <p:nvPr>
            <p:ph idx="4" type="body"/>
          </p:nvPr>
        </p:nvSpPr>
        <p:spPr>
          <a:xfrm>
            <a:off x="4179750" y="3695200"/>
            <a:ext cx="4507200" cy="990600"/>
          </a:xfrm>
          <a:prstGeom prst="rect">
            <a:avLst/>
          </a:prstGeom>
        </p:spPr>
        <p:txBody>
          <a:bodyPr anchorCtr="0" anchor="t" bIns="91425" lIns="90000" spcFirstLastPara="1" rIns="36000" wrap="square" tIns="90000">
            <a:noAutofit/>
          </a:bodyPr>
          <a:lstStyle/>
          <a:p>
            <a:pPr indent="-158750" lvl="0" marL="179999" rtl="0" algn="l">
              <a:spcBef>
                <a:spcPts val="0"/>
              </a:spcBef>
              <a:spcAft>
                <a:spcPts val="0"/>
              </a:spcAft>
              <a:buClr>
                <a:schemeClr val="lt1"/>
              </a:buClr>
              <a:buSzPts val="1000"/>
              <a:buFont typeface="Google Sans"/>
              <a:buChar char="●"/>
            </a:pPr>
            <a:r>
              <a:rPr lang="en" sz="1000"/>
              <a:t>Establish automated processes that allow </a:t>
            </a:r>
            <a:br>
              <a:rPr lang="en" sz="1000"/>
            </a:br>
            <a:r>
              <a:rPr lang="en" sz="1000"/>
              <a:t>for the seamless ingestion and connection of that data</a:t>
            </a:r>
            <a:endParaRPr sz="1000"/>
          </a:p>
          <a:p>
            <a:pPr indent="-158750" lvl="0" marL="179999" rtl="0" algn="l">
              <a:spcBef>
                <a:spcPts val="500"/>
              </a:spcBef>
              <a:spcAft>
                <a:spcPts val="500"/>
              </a:spcAft>
              <a:buClr>
                <a:schemeClr val="lt1"/>
              </a:buClr>
              <a:buSzPts val="1000"/>
              <a:buFont typeface="Roboto"/>
              <a:buChar char="●"/>
            </a:pPr>
            <a:r>
              <a:rPr lang="en" sz="1000"/>
              <a:t>Where possible, own your data: the more processes and tech that are done in-house, the more control you have within your ecosystem. </a:t>
            </a:r>
            <a:endParaRPr sz="1000"/>
          </a:p>
        </p:txBody>
      </p:sp>
      <p:cxnSp>
        <p:nvCxnSpPr>
          <p:cNvPr id="2906" name="Google Shape;2906;p219"/>
          <p:cNvCxnSpPr/>
          <p:nvPr/>
        </p:nvCxnSpPr>
        <p:spPr>
          <a:xfrm>
            <a:off x="4182375" y="3588600"/>
            <a:ext cx="0" cy="1101900"/>
          </a:xfrm>
          <a:prstGeom prst="straightConnector1">
            <a:avLst/>
          </a:prstGeom>
          <a:noFill/>
          <a:ln cap="flat" cmpd="sng" w="9525">
            <a:solidFill>
              <a:schemeClr val="accent3"/>
            </a:solidFill>
            <a:prstDash val="solid"/>
            <a:round/>
            <a:headEnd len="med" w="med" type="none"/>
            <a:tailEnd len="med" w="med" type="none"/>
          </a:ln>
        </p:spPr>
      </p:cxnSp>
      <p:sp>
        <p:nvSpPr>
          <p:cNvPr id="2907" name="Google Shape;2907;p219"/>
          <p:cNvSpPr/>
          <p:nvPr/>
        </p:nvSpPr>
        <p:spPr>
          <a:xfrm>
            <a:off x="430154" y="690195"/>
            <a:ext cx="758268" cy="252774"/>
          </a:xfrm>
          <a:prstGeom prst="flowChartTerminator">
            <a:avLst/>
          </a:prstGeom>
          <a:solidFill>
            <a:schemeClr val="accent3"/>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Google Sans"/>
                <a:ea typeface="Google Sans"/>
                <a:cs typeface="Google Sans"/>
                <a:sym typeface="Google Sans"/>
              </a:rPr>
              <a:t>Step 1</a:t>
            </a:r>
            <a:endParaRPr sz="1000">
              <a:solidFill>
                <a:srgbClr val="FFFFFF"/>
              </a:solidFill>
              <a:latin typeface="Google Sans"/>
              <a:ea typeface="Google Sans"/>
              <a:cs typeface="Google Sans"/>
              <a:sym typeface="Google Sans"/>
            </a:endParaRPr>
          </a:p>
        </p:txBody>
      </p:sp>
      <p:pic>
        <p:nvPicPr>
          <p:cNvPr id="2908" name="Google Shape;2908;p219"/>
          <p:cNvPicPr preferRelativeResize="0"/>
          <p:nvPr/>
        </p:nvPicPr>
        <p:blipFill rotWithShape="1">
          <a:blip r:embed="rId3">
            <a:alphaModFix/>
          </a:blip>
          <a:srcRect b="0" l="0" r="0" t="0"/>
          <a:stretch/>
        </p:blipFill>
        <p:spPr>
          <a:xfrm>
            <a:off x="3275402" y="685350"/>
            <a:ext cx="828800" cy="828800"/>
          </a:xfrm>
          <a:prstGeom prst="rect">
            <a:avLst/>
          </a:prstGeom>
          <a:noFill/>
          <a:ln>
            <a:noFill/>
          </a:ln>
        </p:spPr>
      </p:pic>
      <p:pic>
        <p:nvPicPr>
          <p:cNvPr id="2909" name="Google Shape;2909;p219"/>
          <p:cNvPicPr preferRelativeResize="0"/>
          <p:nvPr/>
        </p:nvPicPr>
        <p:blipFill rotWithShape="1">
          <a:blip r:embed="rId4">
            <a:alphaModFix/>
          </a:blip>
          <a:srcRect b="0" l="0" r="0" t="0"/>
          <a:stretch/>
        </p:blipFill>
        <p:spPr>
          <a:xfrm>
            <a:off x="3276700" y="2319050"/>
            <a:ext cx="828800" cy="828800"/>
          </a:xfrm>
          <a:prstGeom prst="rect">
            <a:avLst/>
          </a:prstGeom>
          <a:noFill/>
          <a:ln>
            <a:noFill/>
          </a:ln>
        </p:spPr>
      </p:pic>
      <p:pic>
        <p:nvPicPr>
          <p:cNvPr id="2910" name="Google Shape;2910;p219"/>
          <p:cNvPicPr preferRelativeResize="0"/>
          <p:nvPr/>
        </p:nvPicPr>
        <p:blipFill rotWithShape="1">
          <a:blip r:embed="rId5">
            <a:alphaModFix/>
          </a:blip>
          <a:srcRect b="29" l="0" r="0" t="19"/>
          <a:stretch/>
        </p:blipFill>
        <p:spPr>
          <a:xfrm>
            <a:off x="3276700" y="3543775"/>
            <a:ext cx="828800" cy="828800"/>
          </a:xfrm>
          <a:prstGeom prst="rect">
            <a:avLst/>
          </a:prstGeom>
          <a:noFill/>
          <a:ln>
            <a:noFill/>
          </a:ln>
        </p:spPr>
      </p:pic>
      <p:pic>
        <p:nvPicPr>
          <p:cNvPr id="2911" name="Google Shape;2911;p219"/>
          <p:cNvPicPr preferRelativeResize="0"/>
          <p:nvPr/>
        </p:nvPicPr>
        <p:blipFill rotWithShape="1">
          <a:blip r:embed="rId6">
            <a:alphaModFix/>
          </a:blip>
          <a:srcRect b="0" l="29" r="19" t="0"/>
          <a:stretch/>
        </p:blipFill>
        <p:spPr>
          <a:xfrm>
            <a:off x="221411" y="2942250"/>
            <a:ext cx="1925652" cy="1925700"/>
          </a:xfrm>
          <a:prstGeom prst="rect">
            <a:avLst/>
          </a:prstGeom>
          <a:noFill/>
          <a:ln>
            <a:noFill/>
          </a:ln>
        </p:spPr>
      </p:pic>
      <p:sp>
        <p:nvSpPr>
          <p:cNvPr id="2912" name="Google Shape;2912;p219"/>
          <p:cNvSpPr/>
          <p:nvPr/>
        </p:nvSpPr>
        <p:spPr>
          <a:xfrm>
            <a:off x="2533300" y="324325"/>
            <a:ext cx="1452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Integrate 1P data</a:t>
            </a:r>
            <a:endParaRPr sz="800">
              <a:solidFill>
                <a:srgbClr val="FFFFFF"/>
              </a:solidFill>
              <a:latin typeface="Google Sans"/>
              <a:ea typeface="Google Sans"/>
              <a:cs typeface="Google Sans"/>
              <a:sym typeface="Google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6" name="Shape 2916"/>
        <p:cNvGrpSpPr/>
        <p:nvPr/>
      </p:nvGrpSpPr>
      <p:grpSpPr>
        <a:xfrm>
          <a:off x="0" y="0"/>
          <a:ext cx="0" cy="0"/>
          <a:chOff x="0" y="0"/>
          <a:chExt cx="0" cy="0"/>
        </a:xfrm>
      </p:grpSpPr>
      <p:sp>
        <p:nvSpPr>
          <p:cNvPr id="2917" name="Google Shape;2917;p220"/>
          <p:cNvSpPr/>
          <p:nvPr/>
        </p:nvSpPr>
        <p:spPr>
          <a:xfrm rot="-5400000">
            <a:off x="804307" y="2202725"/>
            <a:ext cx="2243100" cy="2243100"/>
          </a:xfrm>
          <a:prstGeom prst="flowChartDelay">
            <a:avLst/>
          </a:prstGeom>
          <a:solidFill>
            <a:srgbClr val="E8F0FE"/>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2918" name="Google Shape;2918;p220"/>
          <p:cNvSpPr txBox="1"/>
          <p:nvPr>
            <p:ph type="title"/>
          </p:nvPr>
        </p:nvSpPr>
        <p:spPr>
          <a:xfrm>
            <a:off x="457200" y="1046550"/>
            <a:ext cx="3175800" cy="18879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2000"/>
              <a:t>Ensure that your strategy </a:t>
            </a:r>
            <a:br>
              <a:rPr lang="en" sz="2000"/>
            </a:br>
            <a:r>
              <a:rPr lang="en" sz="2000"/>
              <a:t>is built to cultivate customer trust, and use that to build relationships with your customers</a:t>
            </a:r>
            <a:endParaRPr sz="2000"/>
          </a:p>
        </p:txBody>
      </p:sp>
      <p:sp>
        <p:nvSpPr>
          <p:cNvPr id="2919" name="Google Shape;2919;p220"/>
          <p:cNvSpPr txBox="1"/>
          <p:nvPr>
            <p:ph idx="1" type="body"/>
          </p:nvPr>
        </p:nvSpPr>
        <p:spPr>
          <a:xfrm>
            <a:off x="4182375" y="687575"/>
            <a:ext cx="2962200" cy="723300"/>
          </a:xfrm>
          <a:prstGeom prst="rect">
            <a:avLst/>
          </a:prstGeom>
        </p:spPr>
        <p:txBody>
          <a:bodyPr anchorCtr="0" anchor="t" bIns="91425" lIns="90000" spcFirstLastPara="1" rIns="91425" wrap="square" tIns="36000">
            <a:noAutofit/>
          </a:bodyPr>
          <a:lstStyle/>
          <a:p>
            <a:pPr indent="0" lvl="0" marL="0" rtl="0" algn="l">
              <a:spcBef>
                <a:spcPts val="0"/>
              </a:spcBef>
              <a:spcAft>
                <a:spcPts val="0"/>
              </a:spcAft>
              <a:buNone/>
            </a:pPr>
            <a:r>
              <a:rPr lang="en" sz="1000"/>
              <a:t>In terms of what to communicate, it’s important to be transparent about:</a:t>
            </a:r>
            <a:endParaRPr sz="1000"/>
          </a:p>
        </p:txBody>
      </p:sp>
      <p:sp>
        <p:nvSpPr>
          <p:cNvPr id="2920" name="Google Shape;2920;p220"/>
          <p:cNvSpPr txBox="1"/>
          <p:nvPr>
            <p:ph idx="4" type="body"/>
          </p:nvPr>
        </p:nvSpPr>
        <p:spPr>
          <a:xfrm>
            <a:off x="4185025" y="1164355"/>
            <a:ext cx="4000800" cy="785700"/>
          </a:xfrm>
          <a:prstGeom prst="rect">
            <a:avLst/>
          </a:prstGeom>
        </p:spPr>
        <p:txBody>
          <a:bodyPr anchorCtr="0" anchor="t" bIns="91425" lIns="90000" spcFirstLastPara="1" rIns="36000" wrap="square" tIns="90000">
            <a:noAutofit/>
          </a:bodyPr>
          <a:lstStyle/>
          <a:p>
            <a:pPr indent="-158750" lvl="0" marL="179999" rtl="0" algn="l">
              <a:lnSpc>
                <a:spcPct val="100000"/>
              </a:lnSpc>
              <a:spcBef>
                <a:spcPts val="0"/>
              </a:spcBef>
              <a:spcAft>
                <a:spcPts val="0"/>
              </a:spcAft>
              <a:buClr>
                <a:schemeClr val="lt1"/>
              </a:buClr>
              <a:buSzPts val="1000"/>
              <a:buFont typeface="Roboto"/>
              <a:buChar char="●"/>
            </a:pPr>
            <a:r>
              <a:rPr b="1" lang="en" sz="1000">
                <a:solidFill>
                  <a:schemeClr val="accent1"/>
                </a:solidFill>
                <a:highlight>
                  <a:srgbClr val="FFFFFF"/>
                </a:highlight>
              </a:rPr>
              <a:t>What</a:t>
            </a:r>
            <a:r>
              <a:rPr lang="en" sz="1000">
                <a:solidFill>
                  <a:schemeClr val="dk1"/>
                </a:solidFill>
                <a:highlight>
                  <a:srgbClr val="FFFFFF"/>
                </a:highlight>
              </a:rPr>
              <a:t> data is collected</a:t>
            </a:r>
            <a:endParaRPr sz="1000">
              <a:solidFill>
                <a:schemeClr val="dk1"/>
              </a:solidFill>
              <a:highlight>
                <a:srgbClr val="FFFFFF"/>
              </a:highlight>
            </a:endParaRPr>
          </a:p>
          <a:p>
            <a:pPr indent="-158750" lvl="0" marL="179999" rtl="0" algn="l">
              <a:lnSpc>
                <a:spcPct val="100000"/>
              </a:lnSpc>
              <a:spcBef>
                <a:spcPts val="1000"/>
              </a:spcBef>
              <a:spcAft>
                <a:spcPts val="0"/>
              </a:spcAft>
              <a:buClr>
                <a:schemeClr val="lt1"/>
              </a:buClr>
              <a:buSzPts val="1000"/>
              <a:buFont typeface="Roboto"/>
              <a:buChar char="●"/>
            </a:pPr>
            <a:r>
              <a:rPr b="1" lang="en" sz="1000">
                <a:solidFill>
                  <a:schemeClr val="accent1"/>
                </a:solidFill>
                <a:highlight>
                  <a:srgbClr val="FFFFFF"/>
                </a:highlight>
              </a:rPr>
              <a:t>How</a:t>
            </a:r>
            <a:r>
              <a:rPr lang="en" sz="1000">
                <a:solidFill>
                  <a:schemeClr val="dk1"/>
                </a:solidFill>
                <a:highlight>
                  <a:srgbClr val="FFFFFF"/>
                </a:highlight>
              </a:rPr>
              <a:t> it will be used</a:t>
            </a:r>
            <a:endParaRPr sz="1000">
              <a:solidFill>
                <a:schemeClr val="dk1"/>
              </a:solidFill>
              <a:highlight>
                <a:srgbClr val="FFFFFF"/>
              </a:highlight>
            </a:endParaRPr>
          </a:p>
          <a:p>
            <a:pPr indent="-158750" lvl="0" marL="179999" rtl="0" algn="l">
              <a:lnSpc>
                <a:spcPct val="100000"/>
              </a:lnSpc>
              <a:spcBef>
                <a:spcPts val="1000"/>
              </a:spcBef>
              <a:spcAft>
                <a:spcPts val="1000"/>
              </a:spcAft>
              <a:buClr>
                <a:schemeClr val="lt1"/>
              </a:buClr>
              <a:buSzPts val="1000"/>
              <a:buFont typeface="Roboto"/>
              <a:buChar char="●"/>
            </a:pPr>
            <a:r>
              <a:rPr b="1" lang="en" sz="1000">
                <a:solidFill>
                  <a:schemeClr val="accent1"/>
                </a:solidFill>
                <a:highlight>
                  <a:srgbClr val="FFFFFF"/>
                </a:highlight>
              </a:rPr>
              <a:t>How</a:t>
            </a:r>
            <a:r>
              <a:rPr lang="en" sz="1000">
                <a:solidFill>
                  <a:schemeClr val="dk1"/>
                </a:solidFill>
                <a:highlight>
                  <a:srgbClr val="FFFFFF"/>
                </a:highlight>
              </a:rPr>
              <a:t> its use will benefit customers</a:t>
            </a:r>
            <a:endParaRPr sz="1000"/>
          </a:p>
        </p:txBody>
      </p:sp>
      <p:cxnSp>
        <p:nvCxnSpPr>
          <p:cNvPr id="2921" name="Google Shape;2921;p220"/>
          <p:cNvCxnSpPr/>
          <p:nvPr/>
        </p:nvCxnSpPr>
        <p:spPr>
          <a:xfrm>
            <a:off x="4185025" y="698600"/>
            <a:ext cx="0" cy="1266900"/>
          </a:xfrm>
          <a:prstGeom prst="straightConnector1">
            <a:avLst/>
          </a:prstGeom>
          <a:noFill/>
          <a:ln cap="flat" cmpd="sng" w="9525">
            <a:solidFill>
              <a:schemeClr val="accent1"/>
            </a:solidFill>
            <a:prstDash val="solid"/>
            <a:round/>
            <a:headEnd len="med" w="med" type="none"/>
            <a:tailEnd len="med" w="med" type="none"/>
          </a:ln>
        </p:spPr>
      </p:cxnSp>
      <p:sp>
        <p:nvSpPr>
          <p:cNvPr id="2922" name="Google Shape;2922;p220"/>
          <p:cNvSpPr/>
          <p:nvPr/>
        </p:nvSpPr>
        <p:spPr>
          <a:xfrm>
            <a:off x="430154" y="690195"/>
            <a:ext cx="758268" cy="252774"/>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Google Sans"/>
                <a:ea typeface="Google Sans"/>
                <a:cs typeface="Google Sans"/>
                <a:sym typeface="Google Sans"/>
              </a:rPr>
              <a:t>Step 2</a:t>
            </a:r>
            <a:endParaRPr sz="1000">
              <a:solidFill>
                <a:srgbClr val="FFFFFF"/>
              </a:solidFill>
              <a:latin typeface="Google Sans"/>
              <a:ea typeface="Google Sans"/>
              <a:cs typeface="Google Sans"/>
              <a:sym typeface="Google Sans"/>
            </a:endParaRPr>
          </a:p>
        </p:txBody>
      </p:sp>
      <p:pic>
        <p:nvPicPr>
          <p:cNvPr id="2923" name="Google Shape;2923;p220"/>
          <p:cNvPicPr preferRelativeResize="0"/>
          <p:nvPr/>
        </p:nvPicPr>
        <p:blipFill>
          <a:blip r:embed="rId3">
            <a:alphaModFix/>
          </a:blip>
          <a:stretch>
            <a:fillRect/>
          </a:stretch>
        </p:blipFill>
        <p:spPr>
          <a:xfrm>
            <a:off x="330775" y="2863372"/>
            <a:ext cx="1306515" cy="1713055"/>
          </a:xfrm>
          <a:prstGeom prst="rect">
            <a:avLst/>
          </a:prstGeom>
          <a:noFill/>
          <a:ln>
            <a:noFill/>
          </a:ln>
        </p:spPr>
      </p:pic>
      <p:pic>
        <p:nvPicPr>
          <p:cNvPr id="2924" name="Google Shape;2924;p220"/>
          <p:cNvPicPr preferRelativeResize="0"/>
          <p:nvPr/>
        </p:nvPicPr>
        <p:blipFill>
          <a:blip r:embed="rId4">
            <a:alphaModFix/>
          </a:blip>
          <a:stretch>
            <a:fillRect/>
          </a:stretch>
        </p:blipFill>
        <p:spPr>
          <a:xfrm>
            <a:off x="1162653" y="2919536"/>
            <a:ext cx="643571" cy="662016"/>
          </a:xfrm>
          <a:prstGeom prst="rect">
            <a:avLst/>
          </a:prstGeom>
          <a:noFill/>
          <a:ln>
            <a:noFill/>
          </a:ln>
          <a:effectLst>
            <a:outerShdw blurRad="57150" rotWithShape="0" algn="bl" dir="5400000" dist="19050">
              <a:srgbClr val="000000">
                <a:alpha val="20000"/>
              </a:srgbClr>
            </a:outerShdw>
          </a:effectLst>
        </p:spPr>
      </p:pic>
      <p:pic>
        <p:nvPicPr>
          <p:cNvPr id="2925" name="Google Shape;2925;p220"/>
          <p:cNvPicPr preferRelativeResize="0"/>
          <p:nvPr/>
        </p:nvPicPr>
        <p:blipFill rotWithShape="1">
          <a:blip r:embed="rId5">
            <a:alphaModFix/>
          </a:blip>
          <a:srcRect b="0" l="29" r="19" t="39503"/>
          <a:stretch/>
        </p:blipFill>
        <p:spPr>
          <a:xfrm>
            <a:off x="613487" y="3408450"/>
            <a:ext cx="2508027" cy="1517277"/>
          </a:xfrm>
          <a:prstGeom prst="rect">
            <a:avLst/>
          </a:prstGeom>
          <a:noFill/>
          <a:ln>
            <a:noFill/>
          </a:ln>
        </p:spPr>
      </p:pic>
      <p:sp>
        <p:nvSpPr>
          <p:cNvPr id="2926" name="Google Shape;2926;p220"/>
          <p:cNvSpPr/>
          <p:nvPr/>
        </p:nvSpPr>
        <p:spPr>
          <a:xfrm>
            <a:off x="2533300" y="324325"/>
            <a:ext cx="1452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Integrate 1P data</a:t>
            </a:r>
            <a:endParaRPr sz="800">
              <a:solidFill>
                <a:srgbClr val="FFFFFF"/>
              </a:solidFill>
              <a:latin typeface="Google Sans"/>
              <a:ea typeface="Google Sans"/>
              <a:cs typeface="Google Sans"/>
              <a:sym typeface="Google Sans"/>
            </a:endParaRPr>
          </a:p>
        </p:txBody>
      </p:sp>
      <p:sp>
        <p:nvSpPr>
          <p:cNvPr id="2927" name="Google Shape;2927;p220"/>
          <p:cNvSpPr/>
          <p:nvPr/>
        </p:nvSpPr>
        <p:spPr>
          <a:xfrm>
            <a:off x="3425200" y="4741875"/>
            <a:ext cx="4933200" cy="159600"/>
          </a:xfrm>
          <a:prstGeom prst="roundRect">
            <a:avLst>
              <a:gd fmla="val 50000" name="adj"/>
            </a:avLst>
          </a:prstGeom>
          <a:solidFill>
            <a:srgbClr val="E6F4EA"/>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 Google/BCG ‘Consumer Privacy and Preferences Study; Senior marketing executives and expert interviews’, August 2021</a:t>
            </a:r>
            <a:endParaRPr sz="600">
              <a:solidFill>
                <a:schemeClr val="dk1"/>
              </a:solidFill>
              <a:latin typeface="Google Sans"/>
              <a:ea typeface="Google Sans"/>
              <a:cs typeface="Google Sans"/>
              <a:sym typeface="Google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1" name="Shape 2931"/>
        <p:cNvGrpSpPr/>
        <p:nvPr/>
      </p:nvGrpSpPr>
      <p:grpSpPr>
        <a:xfrm>
          <a:off x="0" y="0"/>
          <a:ext cx="0" cy="0"/>
          <a:chOff x="0" y="0"/>
          <a:chExt cx="0" cy="0"/>
        </a:xfrm>
      </p:grpSpPr>
      <p:sp>
        <p:nvSpPr>
          <p:cNvPr id="2932" name="Google Shape;2932;p221"/>
          <p:cNvSpPr txBox="1"/>
          <p:nvPr>
            <p:ph idx="1" type="body"/>
          </p:nvPr>
        </p:nvSpPr>
        <p:spPr>
          <a:xfrm>
            <a:off x="4182025" y="2701835"/>
            <a:ext cx="4000800" cy="3279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Human expertise + Automation + 1P data = competitive edge:</a:t>
            </a:r>
            <a:endParaRPr b="1" sz="1000"/>
          </a:p>
        </p:txBody>
      </p:sp>
      <p:sp>
        <p:nvSpPr>
          <p:cNvPr id="2933" name="Google Shape;2933;p221"/>
          <p:cNvSpPr txBox="1"/>
          <p:nvPr>
            <p:ph idx="4" type="body"/>
          </p:nvPr>
        </p:nvSpPr>
        <p:spPr>
          <a:xfrm>
            <a:off x="4182050" y="2821559"/>
            <a:ext cx="4504800" cy="959700"/>
          </a:xfrm>
          <a:prstGeom prst="rect">
            <a:avLst/>
          </a:prstGeom>
        </p:spPr>
        <p:txBody>
          <a:bodyPr anchorCtr="0" anchor="t" bIns="91425" lIns="90000" spcFirstLastPara="1" rIns="36000" wrap="square" tIns="90000">
            <a:noAutofit/>
          </a:bodyPr>
          <a:lstStyle/>
          <a:p>
            <a:pPr indent="-117499" lvl="0" marL="107999" rtl="0" algn="l">
              <a:spcBef>
                <a:spcPts val="0"/>
              </a:spcBef>
              <a:spcAft>
                <a:spcPts val="500"/>
              </a:spcAft>
              <a:buClr>
                <a:schemeClr val="lt1"/>
              </a:buClr>
              <a:buSzPts val="1000"/>
              <a:buFont typeface="Roboto"/>
              <a:buChar char="●"/>
            </a:pPr>
            <a:r>
              <a:rPr lang="en" sz="1000"/>
              <a:t>Activate custom and automated bidding strategies that aim to bid to more advanced value KPIs over time. Automation will help you drive value and performance; make the most of your 1PD and tailor messages to your most valuable customers. </a:t>
            </a:r>
            <a:endParaRPr sz="1000"/>
          </a:p>
        </p:txBody>
      </p:sp>
      <p:pic>
        <p:nvPicPr>
          <p:cNvPr id="2934" name="Google Shape;2934;p221"/>
          <p:cNvPicPr preferRelativeResize="0"/>
          <p:nvPr/>
        </p:nvPicPr>
        <p:blipFill rotWithShape="1">
          <a:blip r:embed="rId3">
            <a:alphaModFix/>
          </a:blip>
          <a:srcRect b="0" l="0" r="0" t="0"/>
          <a:stretch/>
        </p:blipFill>
        <p:spPr>
          <a:xfrm>
            <a:off x="3277702" y="2699610"/>
            <a:ext cx="828800" cy="828800"/>
          </a:xfrm>
          <a:prstGeom prst="rect">
            <a:avLst/>
          </a:prstGeom>
          <a:noFill/>
          <a:ln>
            <a:noFill/>
          </a:ln>
        </p:spPr>
      </p:pic>
      <p:sp>
        <p:nvSpPr>
          <p:cNvPr id="2935" name="Google Shape;2935;p221"/>
          <p:cNvSpPr/>
          <p:nvPr/>
        </p:nvSpPr>
        <p:spPr>
          <a:xfrm rot="-5400000">
            <a:off x="804307" y="2202725"/>
            <a:ext cx="2243100" cy="2243100"/>
          </a:xfrm>
          <a:prstGeom prst="flowChartDelay">
            <a:avLst/>
          </a:prstGeom>
          <a:solidFill>
            <a:srgbClr val="FCE8E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2936" name="Google Shape;2936;p221"/>
          <p:cNvSpPr txBox="1"/>
          <p:nvPr>
            <p:ph type="title"/>
          </p:nvPr>
        </p:nvSpPr>
        <p:spPr>
          <a:xfrm>
            <a:off x="457200" y="1046550"/>
            <a:ext cx="2585700" cy="18879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2000"/>
              <a:t>Optimize towards business goals through automation</a:t>
            </a:r>
            <a:endParaRPr sz="2000"/>
          </a:p>
        </p:txBody>
      </p:sp>
      <p:cxnSp>
        <p:nvCxnSpPr>
          <p:cNvPr id="2937" name="Google Shape;2937;p221"/>
          <p:cNvCxnSpPr/>
          <p:nvPr/>
        </p:nvCxnSpPr>
        <p:spPr>
          <a:xfrm>
            <a:off x="4182050" y="2701835"/>
            <a:ext cx="0" cy="1033200"/>
          </a:xfrm>
          <a:prstGeom prst="straightConnector1">
            <a:avLst/>
          </a:prstGeom>
          <a:noFill/>
          <a:ln cap="flat" cmpd="sng" w="9525">
            <a:solidFill>
              <a:schemeClr val="accent2"/>
            </a:solidFill>
            <a:prstDash val="solid"/>
            <a:round/>
            <a:headEnd len="med" w="med" type="none"/>
            <a:tailEnd len="med" w="med" type="none"/>
          </a:ln>
        </p:spPr>
      </p:cxnSp>
      <p:sp>
        <p:nvSpPr>
          <p:cNvPr id="2938" name="Google Shape;2938;p221"/>
          <p:cNvSpPr txBox="1"/>
          <p:nvPr>
            <p:ph idx="1" type="body"/>
          </p:nvPr>
        </p:nvSpPr>
        <p:spPr>
          <a:xfrm>
            <a:off x="4179731" y="718017"/>
            <a:ext cx="4000800" cy="327900"/>
          </a:xfrm>
          <a:prstGeom prst="rect">
            <a:avLst/>
          </a:prstGeom>
        </p:spPr>
        <p:txBody>
          <a:bodyPr anchorCtr="0" anchor="t" bIns="91425" lIns="90000" spcFirstLastPara="1" rIns="91425" wrap="square" tIns="0">
            <a:noAutofit/>
          </a:bodyPr>
          <a:lstStyle/>
          <a:p>
            <a:pPr indent="0" lvl="0" marL="0" rtl="0" algn="l">
              <a:spcBef>
                <a:spcPts val="0"/>
              </a:spcBef>
              <a:spcAft>
                <a:spcPts val="0"/>
              </a:spcAft>
              <a:buNone/>
            </a:pPr>
            <a:r>
              <a:rPr b="1" lang="en" sz="1000"/>
              <a:t>Drive business objectives:</a:t>
            </a:r>
            <a:endParaRPr b="1" sz="1000"/>
          </a:p>
        </p:txBody>
      </p:sp>
      <p:sp>
        <p:nvSpPr>
          <p:cNvPr id="2939" name="Google Shape;2939;p221"/>
          <p:cNvSpPr txBox="1"/>
          <p:nvPr>
            <p:ph idx="4" type="body"/>
          </p:nvPr>
        </p:nvSpPr>
        <p:spPr>
          <a:xfrm>
            <a:off x="4179756" y="853129"/>
            <a:ext cx="3895200" cy="1830000"/>
          </a:xfrm>
          <a:prstGeom prst="rect">
            <a:avLst/>
          </a:prstGeom>
        </p:spPr>
        <p:txBody>
          <a:bodyPr anchorCtr="0" anchor="t" bIns="91425" lIns="90000" spcFirstLastPara="1" rIns="36000" wrap="square" tIns="90000">
            <a:noAutofit/>
          </a:bodyPr>
          <a:lstStyle/>
          <a:p>
            <a:pPr indent="-158750" lvl="0" marL="179999" rtl="0" algn="l">
              <a:spcBef>
                <a:spcPts val="0"/>
              </a:spcBef>
              <a:spcAft>
                <a:spcPts val="0"/>
              </a:spcAft>
              <a:buClr>
                <a:schemeClr val="lt1"/>
              </a:buClr>
              <a:buSzPts val="1000"/>
              <a:buFont typeface="Roboto"/>
              <a:buChar char="●"/>
            </a:pPr>
            <a:r>
              <a:rPr lang="en" sz="1000"/>
              <a:t>Combining your 1P data and automation will help you drive the most common business objectives:</a:t>
            </a:r>
            <a:endParaRPr sz="1000"/>
          </a:p>
          <a:p>
            <a:pPr indent="-292100" lvl="1" marL="914400" rtl="0" algn="l">
              <a:spcBef>
                <a:spcPts val="500"/>
              </a:spcBef>
              <a:spcAft>
                <a:spcPts val="0"/>
              </a:spcAft>
              <a:buClr>
                <a:srgbClr val="000000"/>
              </a:buClr>
              <a:buSzPts val="1000"/>
              <a:buFont typeface="Arial"/>
              <a:buChar char="○"/>
            </a:pPr>
            <a:r>
              <a:rPr lang="en" sz="1000"/>
              <a:t>Market share</a:t>
            </a:r>
            <a:endParaRPr sz="1000"/>
          </a:p>
          <a:p>
            <a:pPr indent="-292100" lvl="1" marL="914400" rtl="0" algn="l">
              <a:spcBef>
                <a:spcPts val="500"/>
              </a:spcBef>
              <a:spcAft>
                <a:spcPts val="0"/>
              </a:spcAft>
              <a:buClr>
                <a:srgbClr val="000000"/>
              </a:buClr>
              <a:buSzPts val="1000"/>
              <a:buFont typeface="Arial"/>
              <a:buChar char="○"/>
            </a:pPr>
            <a:r>
              <a:rPr lang="en" sz="1000"/>
              <a:t>Volume</a:t>
            </a:r>
            <a:endParaRPr sz="1000"/>
          </a:p>
          <a:p>
            <a:pPr indent="-292100" lvl="1" marL="914400" rtl="0" algn="l">
              <a:spcBef>
                <a:spcPts val="500"/>
              </a:spcBef>
              <a:spcAft>
                <a:spcPts val="0"/>
              </a:spcAft>
              <a:buClr>
                <a:srgbClr val="000000"/>
              </a:buClr>
              <a:buSzPts val="1000"/>
              <a:buFont typeface="Arial"/>
              <a:buChar char="○"/>
            </a:pPr>
            <a:r>
              <a:rPr lang="en" sz="1000"/>
              <a:t>Revenue</a:t>
            </a:r>
            <a:endParaRPr sz="1000"/>
          </a:p>
          <a:p>
            <a:pPr indent="-292100" lvl="1" marL="914400" rtl="0" algn="l">
              <a:spcBef>
                <a:spcPts val="500"/>
              </a:spcBef>
              <a:spcAft>
                <a:spcPts val="500"/>
              </a:spcAft>
              <a:buClr>
                <a:srgbClr val="000000"/>
              </a:buClr>
              <a:buSzPts val="1000"/>
              <a:buFont typeface="Arial"/>
              <a:buChar char="○"/>
            </a:pPr>
            <a:r>
              <a:rPr lang="en" sz="1000"/>
              <a:t>Profit</a:t>
            </a:r>
            <a:endParaRPr sz="1000"/>
          </a:p>
        </p:txBody>
      </p:sp>
      <p:cxnSp>
        <p:nvCxnSpPr>
          <p:cNvPr id="2940" name="Google Shape;2940;p221"/>
          <p:cNvCxnSpPr/>
          <p:nvPr/>
        </p:nvCxnSpPr>
        <p:spPr>
          <a:xfrm>
            <a:off x="4182381" y="693095"/>
            <a:ext cx="0" cy="1881600"/>
          </a:xfrm>
          <a:prstGeom prst="straightConnector1">
            <a:avLst/>
          </a:prstGeom>
          <a:noFill/>
          <a:ln cap="flat" cmpd="sng" w="9525">
            <a:solidFill>
              <a:schemeClr val="accent2"/>
            </a:solidFill>
            <a:prstDash val="solid"/>
            <a:round/>
            <a:headEnd len="med" w="med" type="none"/>
            <a:tailEnd len="med" w="med" type="none"/>
          </a:ln>
        </p:spPr>
      </p:cxnSp>
      <p:sp>
        <p:nvSpPr>
          <p:cNvPr id="2941" name="Google Shape;2941;p221"/>
          <p:cNvSpPr/>
          <p:nvPr/>
        </p:nvSpPr>
        <p:spPr>
          <a:xfrm>
            <a:off x="430154" y="690195"/>
            <a:ext cx="758268" cy="252774"/>
          </a:xfrm>
          <a:prstGeom prst="flowChartTerminator">
            <a:avLst/>
          </a:prstGeom>
          <a:solidFill>
            <a:schemeClr val="accent2"/>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FFFFFF"/>
                </a:solidFill>
                <a:latin typeface="Google Sans"/>
                <a:ea typeface="Google Sans"/>
                <a:cs typeface="Google Sans"/>
                <a:sym typeface="Google Sans"/>
              </a:rPr>
              <a:t>Step 3</a:t>
            </a:r>
            <a:endParaRPr sz="1000">
              <a:solidFill>
                <a:srgbClr val="FFFFFF"/>
              </a:solidFill>
              <a:latin typeface="Google Sans"/>
              <a:ea typeface="Google Sans"/>
              <a:cs typeface="Google Sans"/>
              <a:sym typeface="Google Sans"/>
            </a:endParaRPr>
          </a:p>
        </p:txBody>
      </p:sp>
      <p:pic>
        <p:nvPicPr>
          <p:cNvPr id="2942" name="Google Shape;2942;p221"/>
          <p:cNvPicPr preferRelativeResize="0"/>
          <p:nvPr/>
        </p:nvPicPr>
        <p:blipFill rotWithShape="1">
          <a:blip r:embed="rId4">
            <a:alphaModFix/>
          </a:blip>
          <a:srcRect b="0" l="0" r="0" t="0"/>
          <a:stretch/>
        </p:blipFill>
        <p:spPr>
          <a:xfrm>
            <a:off x="3275408" y="499541"/>
            <a:ext cx="828800" cy="828800"/>
          </a:xfrm>
          <a:prstGeom prst="rect">
            <a:avLst/>
          </a:prstGeom>
          <a:noFill/>
          <a:ln>
            <a:noFill/>
          </a:ln>
        </p:spPr>
      </p:pic>
      <p:pic>
        <p:nvPicPr>
          <p:cNvPr id="2943" name="Google Shape;2943;p221"/>
          <p:cNvPicPr preferRelativeResize="0"/>
          <p:nvPr/>
        </p:nvPicPr>
        <p:blipFill rotWithShape="1">
          <a:blip r:embed="rId5">
            <a:alphaModFix/>
          </a:blip>
          <a:srcRect b="14628" l="0" r="0" t="14635"/>
          <a:stretch/>
        </p:blipFill>
        <p:spPr>
          <a:xfrm>
            <a:off x="132600" y="3095800"/>
            <a:ext cx="2585704" cy="1829924"/>
          </a:xfrm>
          <a:prstGeom prst="rect">
            <a:avLst/>
          </a:prstGeom>
          <a:noFill/>
          <a:ln>
            <a:noFill/>
          </a:ln>
        </p:spPr>
      </p:pic>
      <p:sp>
        <p:nvSpPr>
          <p:cNvPr id="2944" name="Google Shape;2944;p221"/>
          <p:cNvSpPr/>
          <p:nvPr/>
        </p:nvSpPr>
        <p:spPr>
          <a:xfrm>
            <a:off x="2533300" y="324325"/>
            <a:ext cx="1452300" cy="159600"/>
          </a:xfrm>
          <a:prstGeom prst="roundRect">
            <a:avLst>
              <a:gd fmla="val 50000" name="adj"/>
            </a:avLst>
          </a:prstGeom>
          <a:solidFill>
            <a:schemeClr val="accent4"/>
          </a:solidFill>
          <a:ln>
            <a:noFill/>
          </a:ln>
        </p:spPr>
        <p:txBody>
          <a:bodyPr anchorCtr="0" anchor="ctr" bIns="54000" lIns="54000" spcFirstLastPara="1" rIns="54000" wrap="square" tIns="54000">
            <a:noAutofit/>
          </a:bodyPr>
          <a:lstStyle/>
          <a:p>
            <a:pPr indent="0" lvl="0" marL="0" rtl="0" algn="ctr">
              <a:spcBef>
                <a:spcPts val="0"/>
              </a:spcBef>
              <a:spcAft>
                <a:spcPts val="0"/>
              </a:spcAft>
              <a:buNone/>
            </a:pPr>
            <a:r>
              <a:rPr lang="en" sz="800">
                <a:solidFill>
                  <a:srgbClr val="FFFFFF"/>
                </a:solidFill>
                <a:latin typeface="Google Sans"/>
                <a:ea typeface="Google Sans"/>
                <a:cs typeface="Google Sans"/>
                <a:sym typeface="Google Sans"/>
              </a:rPr>
              <a:t>Integrate 1P data</a:t>
            </a:r>
            <a:endParaRPr sz="800">
              <a:solidFill>
                <a:srgbClr val="FFFFFF"/>
              </a:solidFill>
              <a:latin typeface="Google Sans"/>
              <a:ea typeface="Google Sans"/>
              <a:cs typeface="Google Sans"/>
              <a:sym typeface="Google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8" name="Shape 2948"/>
        <p:cNvGrpSpPr/>
        <p:nvPr/>
      </p:nvGrpSpPr>
      <p:grpSpPr>
        <a:xfrm>
          <a:off x="0" y="0"/>
          <a:ext cx="0" cy="0"/>
          <a:chOff x="0" y="0"/>
          <a:chExt cx="0" cy="0"/>
        </a:xfrm>
      </p:grpSpPr>
      <p:grpSp>
        <p:nvGrpSpPr>
          <p:cNvPr id="2949" name="Google Shape;2949;p222"/>
          <p:cNvGrpSpPr/>
          <p:nvPr/>
        </p:nvGrpSpPr>
        <p:grpSpPr>
          <a:xfrm flipH="1" rot="10800000">
            <a:off x="2391271" y="639030"/>
            <a:ext cx="4361359" cy="45466"/>
            <a:chOff x="621100" y="4706800"/>
            <a:chExt cx="2018400" cy="58200"/>
          </a:xfrm>
        </p:grpSpPr>
        <p:sp>
          <p:nvSpPr>
            <p:cNvPr id="2950" name="Google Shape;2950;p222"/>
            <p:cNvSpPr/>
            <p:nvPr/>
          </p:nvSpPr>
          <p:spPr>
            <a:xfrm>
              <a:off x="621100" y="4706800"/>
              <a:ext cx="504600" cy="582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222"/>
            <p:cNvSpPr/>
            <p:nvPr/>
          </p:nvSpPr>
          <p:spPr>
            <a:xfrm>
              <a:off x="1125700" y="4706800"/>
              <a:ext cx="504600" cy="58200"/>
            </a:xfrm>
            <a:prstGeom prst="rect">
              <a:avLst/>
            </a:pr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222"/>
            <p:cNvSpPr/>
            <p:nvPr/>
          </p:nvSpPr>
          <p:spPr>
            <a:xfrm>
              <a:off x="1630300" y="4706800"/>
              <a:ext cx="504600" cy="58200"/>
            </a:xfrm>
            <a:prstGeom prst="rect">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222"/>
            <p:cNvSpPr/>
            <p:nvPr/>
          </p:nvSpPr>
          <p:spPr>
            <a:xfrm>
              <a:off x="2134900" y="4706800"/>
              <a:ext cx="504600" cy="58200"/>
            </a:xfrm>
            <a:prstGeom prst="rect">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54" name="Google Shape;2954;p222"/>
          <p:cNvSpPr txBox="1"/>
          <p:nvPr/>
        </p:nvSpPr>
        <p:spPr>
          <a:xfrm>
            <a:off x="-52387" y="4919675"/>
            <a:ext cx="8732100" cy="261600"/>
          </a:xfrm>
          <a:prstGeom prst="rect">
            <a:avLst/>
          </a:prstGeom>
          <a:noFill/>
          <a:ln>
            <a:noFill/>
          </a:ln>
        </p:spPr>
        <p:txBody>
          <a:bodyPr anchorCtr="0" anchor="t" bIns="91425" lIns="91425" spcFirstLastPara="1" rIns="91425" wrap="square" tIns="91425">
            <a:spAutoFit/>
          </a:bodyPr>
          <a:lstStyle/>
          <a:p>
            <a:pPr indent="0" lvl="0" marL="45720" marR="45720" rtl="0" algn="l">
              <a:lnSpc>
                <a:spcPct val="115000"/>
              </a:lnSpc>
              <a:spcBef>
                <a:spcPts val="0"/>
              </a:spcBef>
              <a:spcAft>
                <a:spcPts val="0"/>
              </a:spcAft>
              <a:buNone/>
            </a:pPr>
            <a:r>
              <a:rPr i="1" lang="en" sz="500">
                <a:solidFill>
                  <a:srgbClr val="666666"/>
                </a:solidFill>
                <a:latin typeface="Google Sans"/>
                <a:ea typeface="Google Sans"/>
                <a:cs typeface="Google Sans"/>
                <a:sym typeface="Google Sans"/>
              </a:rPr>
              <a:t>Not legally binding. Intended solely for purposes of facilitating discussion about potential future collaborations. Google Confidential</a:t>
            </a:r>
            <a:endParaRPr i="1" sz="500">
              <a:solidFill>
                <a:srgbClr val="666666"/>
              </a:solidFill>
              <a:latin typeface="Google Sans"/>
              <a:ea typeface="Google Sans"/>
              <a:cs typeface="Google Sans"/>
              <a:sym typeface="Google Sans"/>
            </a:endParaRPr>
          </a:p>
        </p:txBody>
      </p:sp>
      <p:sp>
        <p:nvSpPr>
          <p:cNvPr id="2955" name="Google Shape;2955;p222"/>
          <p:cNvSpPr txBox="1"/>
          <p:nvPr/>
        </p:nvSpPr>
        <p:spPr>
          <a:xfrm>
            <a:off x="584700" y="256409"/>
            <a:ext cx="7974600" cy="428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2000">
                <a:solidFill>
                  <a:schemeClr val="lt1"/>
                </a:solidFill>
                <a:latin typeface="Google Sans"/>
                <a:ea typeface="Google Sans"/>
                <a:cs typeface="Google Sans"/>
                <a:sym typeface="Google Sans"/>
              </a:rPr>
              <a:t>3 Takeaways</a:t>
            </a:r>
            <a:endParaRPr b="1" sz="2000">
              <a:solidFill>
                <a:schemeClr val="lt1"/>
              </a:solidFill>
              <a:latin typeface="Google Sans"/>
              <a:ea typeface="Google Sans"/>
              <a:cs typeface="Google Sans"/>
              <a:sym typeface="Google Sans"/>
            </a:endParaRPr>
          </a:p>
          <a:p>
            <a:pPr indent="0" lvl="0" marL="0" rtl="0" algn="ctr">
              <a:spcBef>
                <a:spcPts val="0"/>
              </a:spcBef>
              <a:spcAft>
                <a:spcPts val="0"/>
              </a:spcAft>
              <a:buNone/>
            </a:pPr>
            <a:r>
              <a:t/>
            </a:r>
            <a:endParaRPr sz="2000">
              <a:solidFill>
                <a:schemeClr val="accent1"/>
              </a:solidFill>
              <a:latin typeface="Google Sans"/>
              <a:ea typeface="Google Sans"/>
              <a:cs typeface="Google Sans"/>
              <a:sym typeface="Google Sans"/>
            </a:endParaRPr>
          </a:p>
          <a:p>
            <a:pPr indent="0" lvl="0" marL="0" marR="0" rtl="0" algn="ctr">
              <a:spcBef>
                <a:spcPts val="0"/>
              </a:spcBef>
              <a:spcAft>
                <a:spcPts val="0"/>
              </a:spcAft>
              <a:buNone/>
            </a:pPr>
            <a:r>
              <a:t/>
            </a:r>
            <a:endParaRPr sz="1100">
              <a:solidFill>
                <a:srgbClr val="434343"/>
              </a:solidFill>
              <a:latin typeface="Google Sans"/>
              <a:ea typeface="Google Sans"/>
              <a:cs typeface="Google Sans"/>
              <a:sym typeface="Google Sans"/>
            </a:endParaRPr>
          </a:p>
        </p:txBody>
      </p:sp>
      <p:sp>
        <p:nvSpPr>
          <p:cNvPr id="2956" name="Google Shape;2956;p222"/>
          <p:cNvSpPr/>
          <p:nvPr/>
        </p:nvSpPr>
        <p:spPr>
          <a:xfrm>
            <a:off x="3270125" y="854225"/>
            <a:ext cx="2744700" cy="3582600"/>
          </a:xfrm>
          <a:prstGeom prst="roundRect">
            <a:avLst>
              <a:gd fmla="val 14359" name="adj"/>
            </a:avLst>
          </a:prstGeom>
          <a:solidFill>
            <a:srgbClr val="FFFFFF"/>
          </a:solidFill>
          <a:ln>
            <a:noFill/>
          </a:ln>
          <a:effectLst>
            <a:outerShdw blurRad="57150" rotWithShape="0" algn="bl" dir="5400000" dist="19050">
              <a:srgbClr val="B7B7B7">
                <a:alpha val="50000"/>
              </a:srgbClr>
            </a:outerShdw>
          </a:effectLst>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 sz="1500">
                <a:solidFill>
                  <a:schemeClr val="accent2"/>
                </a:solidFill>
                <a:latin typeface="Google Sans"/>
                <a:ea typeface="Google Sans"/>
                <a:cs typeface="Google Sans"/>
                <a:sym typeface="Google Sans"/>
              </a:rPr>
              <a:t>Lean into Technology</a:t>
            </a:r>
            <a:endParaRPr sz="1450">
              <a:solidFill>
                <a:schemeClr val="dk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sz="1450">
              <a:solidFill>
                <a:schemeClr val="dk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sz="1450">
              <a:solidFill>
                <a:schemeClr val="dk1"/>
              </a:solidFill>
              <a:latin typeface="Google Sans"/>
              <a:ea typeface="Google Sans"/>
              <a:cs typeface="Google Sans"/>
              <a:sym typeface="Google Sans"/>
            </a:endParaRPr>
          </a:p>
        </p:txBody>
      </p:sp>
      <p:sp>
        <p:nvSpPr>
          <p:cNvPr id="2957" name="Google Shape;2957;p222"/>
          <p:cNvSpPr/>
          <p:nvPr/>
        </p:nvSpPr>
        <p:spPr>
          <a:xfrm>
            <a:off x="367604" y="854225"/>
            <a:ext cx="2744700" cy="3582600"/>
          </a:xfrm>
          <a:prstGeom prst="roundRect">
            <a:avLst>
              <a:gd fmla="val 14359" name="adj"/>
            </a:avLst>
          </a:prstGeom>
          <a:solidFill>
            <a:srgbClr val="FFFFFF"/>
          </a:solidFill>
          <a:ln>
            <a:noFill/>
          </a:ln>
          <a:effectLst>
            <a:outerShdw blurRad="57150" rotWithShape="0" algn="bl" dir="5400000" dist="19050">
              <a:srgbClr val="B7B7B7">
                <a:alpha val="50000"/>
              </a:srgbClr>
            </a:outerShdw>
          </a:effectLst>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t/>
            </a:r>
            <a:endParaRPr b="1" sz="1500">
              <a:solidFill>
                <a:schemeClr val="accent4"/>
              </a:solidFill>
              <a:latin typeface="Google Sans"/>
              <a:ea typeface="Google Sans"/>
              <a:cs typeface="Google Sans"/>
              <a:sym typeface="Google Sans"/>
            </a:endParaRPr>
          </a:p>
          <a:p>
            <a:pPr indent="0" lvl="0" marL="0" rtl="0" algn="ctr">
              <a:lnSpc>
                <a:spcPct val="115000"/>
              </a:lnSpc>
              <a:spcBef>
                <a:spcPts val="0"/>
              </a:spcBef>
              <a:spcAft>
                <a:spcPts val="0"/>
              </a:spcAft>
              <a:buNone/>
            </a:pPr>
            <a:r>
              <a:rPr b="1" lang="en" sz="1500">
                <a:solidFill>
                  <a:schemeClr val="accent4"/>
                </a:solidFill>
                <a:latin typeface="Google Sans"/>
                <a:ea typeface="Google Sans"/>
                <a:cs typeface="Google Sans"/>
                <a:sym typeface="Google Sans"/>
              </a:rPr>
              <a:t>Consumers Expect More</a:t>
            </a:r>
            <a:endParaRPr b="1" sz="1500">
              <a:solidFill>
                <a:schemeClr val="accent4"/>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900">
              <a:solidFill>
                <a:srgbClr val="5F6368"/>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450">
              <a:solidFill>
                <a:srgbClr val="3C4043"/>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sz="1450">
              <a:solidFill>
                <a:srgbClr val="3C4043"/>
              </a:solidFill>
              <a:latin typeface="Google Sans"/>
              <a:ea typeface="Google Sans"/>
              <a:cs typeface="Google Sans"/>
              <a:sym typeface="Google Sans"/>
            </a:endParaRPr>
          </a:p>
        </p:txBody>
      </p:sp>
      <p:sp>
        <p:nvSpPr>
          <p:cNvPr id="2958" name="Google Shape;2958;p222"/>
          <p:cNvSpPr/>
          <p:nvPr/>
        </p:nvSpPr>
        <p:spPr>
          <a:xfrm>
            <a:off x="6172650" y="854225"/>
            <a:ext cx="2620800" cy="3582600"/>
          </a:xfrm>
          <a:prstGeom prst="roundRect">
            <a:avLst>
              <a:gd fmla="val 14359" name="adj"/>
            </a:avLst>
          </a:prstGeom>
          <a:solidFill>
            <a:srgbClr val="FFFFFF"/>
          </a:solidFill>
          <a:ln>
            <a:noFill/>
          </a:ln>
          <a:effectLst>
            <a:outerShdw blurRad="57150" rotWithShape="0" algn="bl" dir="5400000" dist="19050">
              <a:srgbClr val="B7B7B7">
                <a:alpha val="50000"/>
              </a:srgbClr>
            </a:outerShdw>
          </a:effectLst>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 sz="1450">
                <a:solidFill>
                  <a:schemeClr val="accent1"/>
                </a:solidFill>
                <a:latin typeface="Google Sans"/>
                <a:ea typeface="Google Sans"/>
                <a:cs typeface="Google Sans"/>
                <a:sym typeface="Google Sans"/>
              </a:rPr>
              <a:t>Your Data is </a:t>
            </a:r>
            <a:r>
              <a:rPr b="1" lang="en" sz="1450">
                <a:solidFill>
                  <a:schemeClr val="accent1"/>
                </a:solidFill>
                <a:latin typeface="Google Sans"/>
                <a:ea typeface="Google Sans"/>
                <a:cs typeface="Google Sans"/>
                <a:sym typeface="Google Sans"/>
              </a:rPr>
              <a:t>the Best Data</a:t>
            </a:r>
            <a:endParaRPr b="1" sz="1450">
              <a:solidFill>
                <a:schemeClr val="accent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sz="1450">
              <a:solidFill>
                <a:schemeClr val="dk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sz="1450">
              <a:solidFill>
                <a:schemeClr val="dk1"/>
              </a:solidFill>
              <a:latin typeface="Google Sans"/>
              <a:ea typeface="Google Sans"/>
              <a:cs typeface="Google Sans"/>
              <a:sym typeface="Google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sp>
        <p:nvSpPr>
          <p:cNvPr id="2963" name="Google Shape;2963;p223"/>
          <p:cNvSpPr txBox="1"/>
          <p:nvPr>
            <p:ph type="title"/>
          </p:nvPr>
        </p:nvSpPr>
        <p:spPr>
          <a:xfrm>
            <a:off x="4687275" y="630000"/>
            <a:ext cx="3999600" cy="26193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sp>
        <p:nvSpPr>
          <p:cNvPr id="1915" name="Google Shape;1915;p172"/>
          <p:cNvSpPr txBox="1"/>
          <p:nvPr>
            <p:ph idx="1" type="body"/>
          </p:nvPr>
        </p:nvSpPr>
        <p:spPr>
          <a:xfrm>
            <a:off x="457200" y="2289450"/>
            <a:ext cx="3749100" cy="1606800"/>
          </a:xfrm>
          <a:prstGeom prst="rect">
            <a:avLst/>
          </a:prstGeom>
        </p:spPr>
        <p:txBody>
          <a:bodyPr anchorCtr="0" anchor="t" bIns="91425" lIns="91425" spcFirstLastPara="1" rIns="91425" wrap="square" tIns="360000">
            <a:noAutofit/>
          </a:bodyPr>
          <a:lstStyle/>
          <a:p>
            <a:pPr indent="0" lvl="0" marL="0" rtl="0" algn="l">
              <a:lnSpc>
                <a:spcPct val="150000"/>
              </a:lnSpc>
              <a:spcBef>
                <a:spcPts val="0"/>
              </a:spcBef>
              <a:spcAft>
                <a:spcPts val="0"/>
              </a:spcAft>
              <a:buNone/>
            </a:pPr>
            <a:r>
              <a:rPr lang="en" sz="1000"/>
              <a:t>COVID has only increased the complexity in everyday tasks.</a:t>
            </a:r>
            <a:endParaRPr sz="1000"/>
          </a:p>
          <a:p>
            <a:pPr indent="0" lvl="0" marL="0" rtl="0" algn="l">
              <a:lnSpc>
                <a:spcPct val="150000"/>
              </a:lnSpc>
              <a:spcBef>
                <a:spcPts val="1000"/>
              </a:spcBef>
              <a:spcAft>
                <a:spcPts val="1000"/>
              </a:spcAft>
              <a:buNone/>
            </a:pPr>
            <a:r>
              <a:rPr lang="en" sz="1000"/>
              <a:t>Pockets of demand appear and disappear in response to changing regulations and mandates.</a:t>
            </a:r>
            <a:endParaRPr sz="1000"/>
          </a:p>
        </p:txBody>
      </p:sp>
      <p:sp>
        <p:nvSpPr>
          <p:cNvPr id="1916" name="Google Shape;1916;p172"/>
          <p:cNvSpPr txBox="1"/>
          <p:nvPr>
            <p:ph idx="4294967295" type="title"/>
          </p:nvPr>
        </p:nvSpPr>
        <p:spPr>
          <a:xfrm>
            <a:off x="457200" y="687575"/>
            <a:ext cx="3711600" cy="188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Purchase journeys are more complex than ever, and span several channels over several days.</a:t>
            </a:r>
            <a:endParaRPr/>
          </a:p>
        </p:txBody>
      </p:sp>
      <p:cxnSp>
        <p:nvCxnSpPr>
          <p:cNvPr id="1917" name="Google Shape;1917;p172"/>
          <p:cNvCxnSpPr/>
          <p:nvPr/>
        </p:nvCxnSpPr>
        <p:spPr>
          <a:xfrm>
            <a:off x="457200" y="2651800"/>
            <a:ext cx="0" cy="765600"/>
          </a:xfrm>
          <a:prstGeom prst="straightConnector1">
            <a:avLst/>
          </a:prstGeom>
          <a:noFill/>
          <a:ln cap="flat" cmpd="sng" w="9525">
            <a:solidFill>
              <a:schemeClr val="accent1"/>
            </a:solidFill>
            <a:prstDash val="solid"/>
            <a:round/>
            <a:headEnd len="med" w="med" type="none"/>
            <a:tailEnd len="med" w="med" type="none"/>
          </a:ln>
        </p:spPr>
      </p:cxnSp>
      <p:sp>
        <p:nvSpPr>
          <p:cNvPr id="1918" name="Google Shape;1918;p172"/>
          <p:cNvSpPr txBox="1"/>
          <p:nvPr/>
        </p:nvSpPr>
        <p:spPr>
          <a:xfrm>
            <a:off x="6802550" y="636900"/>
            <a:ext cx="25926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accent1"/>
                </a:solidFill>
                <a:latin typeface="Google Sans"/>
                <a:ea typeface="Google Sans"/>
                <a:cs typeface="Google Sans"/>
                <a:sym typeface="Google Sans"/>
              </a:rPr>
              <a:t>increase in searches containing</a:t>
            </a:r>
            <a:r>
              <a:rPr lang="en">
                <a:solidFill>
                  <a:schemeClr val="lt1"/>
                </a:solidFill>
                <a:latin typeface="Google Sans"/>
                <a:ea typeface="Google Sans"/>
                <a:cs typeface="Google Sans"/>
                <a:sym typeface="Google Sans"/>
              </a:rPr>
              <a:t> ‘near me </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with outdoor seating’</a:t>
            </a:r>
            <a:endParaRPr>
              <a:solidFill>
                <a:schemeClr val="lt1"/>
              </a:solidFill>
              <a:latin typeface="Google Sans"/>
              <a:ea typeface="Google Sans"/>
              <a:cs typeface="Google Sans"/>
              <a:sym typeface="Google Sans"/>
            </a:endParaRPr>
          </a:p>
        </p:txBody>
      </p:sp>
      <p:sp>
        <p:nvSpPr>
          <p:cNvPr id="1919" name="Google Shape;1919;p172"/>
          <p:cNvSpPr txBox="1"/>
          <p:nvPr/>
        </p:nvSpPr>
        <p:spPr>
          <a:xfrm>
            <a:off x="6802550" y="2229288"/>
            <a:ext cx="25926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accent1"/>
                </a:solidFill>
                <a:latin typeface="Google Sans"/>
                <a:ea typeface="Google Sans"/>
                <a:cs typeface="Google Sans"/>
                <a:sym typeface="Google Sans"/>
              </a:rPr>
              <a:t>in searches </a:t>
            </a:r>
            <a:br>
              <a:rPr b="1" lang="en">
                <a:solidFill>
                  <a:schemeClr val="accent1"/>
                </a:solidFill>
                <a:latin typeface="Google Sans"/>
                <a:ea typeface="Google Sans"/>
                <a:cs typeface="Google Sans"/>
                <a:sym typeface="Google Sans"/>
              </a:rPr>
            </a:br>
            <a:r>
              <a:rPr b="1" lang="en">
                <a:solidFill>
                  <a:schemeClr val="accent1"/>
                </a:solidFill>
                <a:latin typeface="Google Sans"/>
                <a:ea typeface="Google Sans"/>
                <a:cs typeface="Google Sans"/>
                <a:sym typeface="Google Sans"/>
              </a:rPr>
              <a:t>for </a:t>
            </a:r>
            <a:r>
              <a:rPr lang="en">
                <a:solidFill>
                  <a:schemeClr val="lt1"/>
                </a:solidFill>
                <a:latin typeface="Google Sans"/>
                <a:ea typeface="Google Sans"/>
                <a:cs typeface="Google Sans"/>
                <a:sym typeface="Google Sans"/>
              </a:rPr>
              <a:t>‘travel rules’</a:t>
            </a:r>
            <a:endParaRPr>
              <a:solidFill>
                <a:schemeClr val="lt1"/>
              </a:solidFill>
              <a:latin typeface="Google Sans"/>
              <a:ea typeface="Google Sans"/>
              <a:cs typeface="Google Sans"/>
              <a:sym typeface="Google Sans"/>
            </a:endParaRPr>
          </a:p>
        </p:txBody>
      </p:sp>
      <p:sp>
        <p:nvSpPr>
          <p:cNvPr id="1920" name="Google Shape;1920;p172"/>
          <p:cNvSpPr txBox="1"/>
          <p:nvPr/>
        </p:nvSpPr>
        <p:spPr>
          <a:xfrm>
            <a:off x="6802550" y="3501925"/>
            <a:ext cx="2592600" cy="95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accent1"/>
                </a:solidFill>
                <a:latin typeface="Google Sans"/>
                <a:ea typeface="Google Sans"/>
                <a:cs typeface="Google Sans"/>
                <a:sym typeface="Google Sans"/>
              </a:rPr>
              <a:t>in searches </a:t>
            </a:r>
            <a:br>
              <a:rPr b="1" lang="en">
                <a:solidFill>
                  <a:schemeClr val="accent1"/>
                </a:solidFill>
                <a:latin typeface="Google Sans"/>
                <a:ea typeface="Google Sans"/>
                <a:cs typeface="Google Sans"/>
                <a:sym typeface="Google Sans"/>
              </a:rPr>
            </a:br>
            <a:r>
              <a:rPr b="1" lang="en">
                <a:solidFill>
                  <a:schemeClr val="accent1"/>
                </a:solidFill>
                <a:latin typeface="Google Sans"/>
                <a:ea typeface="Google Sans"/>
                <a:cs typeface="Google Sans"/>
                <a:sym typeface="Google Sans"/>
              </a:rPr>
              <a:t>for </a:t>
            </a:r>
            <a:r>
              <a:rPr lang="en">
                <a:solidFill>
                  <a:schemeClr val="lt1"/>
                </a:solidFill>
                <a:latin typeface="Google Sans"/>
                <a:ea typeface="Google Sans"/>
                <a:cs typeface="Google Sans"/>
                <a:sym typeface="Google Sans"/>
              </a:rPr>
              <a:t>‘last minute </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hotel deals’</a:t>
            </a:r>
            <a:endParaRPr b="1">
              <a:solidFill>
                <a:schemeClr val="accent1"/>
              </a:solidFill>
              <a:latin typeface="Google Sans"/>
              <a:ea typeface="Google Sans"/>
              <a:cs typeface="Google Sans"/>
              <a:sym typeface="Google Sans"/>
            </a:endParaRPr>
          </a:p>
        </p:txBody>
      </p:sp>
      <p:cxnSp>
        <p:nvCxnSpPr>
          <p:cNvPr id="1921" name="Google Shape;1921;p172"/>
          <p:cNvCxnSpPr/>
          <p:nvPr/>
        </p:nvCxnSpPr>
        <p:spPr>
          <a:xfrm>
            <a:off x="6802550" y="673950"/>
            <a:ext cx="0" cy="880200"/>
          </a:xfrm>
          <a:prstGeom prst="straightConnector1">
            <a:avLst/>
          </a:prstGeom>
          <a:noFill/>
          <a:ln cap="flat" cmpd="sng" w="9525">
            <a:solidFill>
              <a:schemeClr val="accent1"/>
            </a:solidFill>
            <a:prstDash val="solid"/>
            <a:round/>
            <a:headEnd len="med" w="med" type="none"/>
            <a:tailEnd len="med" w="med" type="none"/>
          </a:ln>
        </p:spPr>
      </p:cxnSp>
      <p:cxnSp>
        <p:nvCxnSpPr>
          <p:cNvPr id="1922" name="Google Shape;1922;p172"/>
          <p:cNvCxnSpPr/>
          <p:nvPr/>
        </p:nvCxnSpPr>
        <p:spPr>
          <a:xfrm>
            <a:off x="6802550" y="2015938"/>
            <a:ext cx="0" cy="1024200"/>
          </a:xfrm>
          <a:prstGeom prst="straightConnector1">
            <a:avLst/>
          </a:prstGeom>
          <a:noFill/>
          <a:ln cap="flat" cmpd="sng" w="9525">
            <a:solidFill>
              <a:schemeClr val="accent1"/>
            </a:solidFill>
            <a:prstDash val="solid"/>
            <a:round/>
            <a:headEnd len="med" w="med" type="none"/>
            <a:tailEnd len="med" w="med" type="none"/>
          </a:ln>
        </p:spPr>
      </p:cxnSp>
      <p:cxnSp>
        <p:nvCxnSpPr>
          <p:cNvPr id="1923" name="Google Shape;1923;p172"/>
          <p:cNvCxnSpPr/>
          <p:nvPr/>
        </p:nvCxnSpPr>
        <p:spPr>
          <a:xfrm>
            <a:off x="6802550" y="3501925"/>
            <a:ext cx="0" cy="950700"/>
          </a:xfrm>
          <a:prstGeom prst="straightConnector1">
            <a:avLst/>
          </a:prstGeom>
          <a:noFill/>
          <a:ln cap="flat" cmpd="sng" w="9525">
            <a:solidFill>
              <a:schemeClr val="accent1"/>
            </a:solidFill>
            <a:prstDash val="solid"/>
            <a:round/>
            <a:headEnd len="med" w="med" type="none"/>
            <a:tailEnd len="med" w="med" type="none"/>
          </a:ln>
        </p:spPr>
      </p:cxnSp>
      <p:sp>
        <p:nvSpPr>
          <p:cNvPr id="1924" name="Google Shape;1924;p172"/>
          <p:cNvSpPr/>
          <p:nvPr/>
        </p:nvSpPr>
        <p:spPr>
          <a:xfrm>
            <a:off x="4797700" y="687575"/>
            <a:ext cx="1296594" cy="43210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Google Sans Medium"/>
                <a:ea typeface="Google Sans Medium"/>
                <a:cs typeface="Google Sans Medium"/>
                <a:sym typeface="Google Sans Medium"/>
              </a:rPr>
              <a:t>+150%</a:t>
            </a:r>
            <a:endParaRPr sz="1000">
              <a:solidFill>
                <a:srgbClr val="FFFFFF"/>
              </a:solidFill>
              <a:latin typeface="Google Sans"/>
              <a:ea typeface="Google Sans"/>
              <a:cs typeface="Google Sans"/>
              <a:sym typeface="Google Sans"/>
            </a:endParaRPr>
          </a:p>
        </p:txBody>
      </p:sp>
      <p:sp>
        <p:nvSpPr>
          <p:cNvPr id="1925" name="Google Shape;1925;p172"/>
          <p:cNvSpPr/>
          <p:nvPr/>
        </p:nvSpPr>
        <p:spPr>
          <a:xfrm>
            <a:off x="5477200" y="1046550"/>
            <a:ext cx="1093284" cy="364338"/>
          </a:xfrm>
          <a:prstGeom prst="flowChartTermina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Google Sans"/>
                <a:ea typeface="Google Sans"/>
                <a:cs typeface="Google Sans"/>
                <a:sym typeface="Google Sans"/>
              </a:rPr>
              <a:t>YOY</a:t>
            </a:r>
            <a:endParaRPr b="1">
              <a:solidFill>
                <a:schemeClr val="accent1"/>
              </a:solidFill>
              <a:latin typeface="Google Sans"/>
              <a:ea typeface="Google Sans"/>
              <a:cs typeface="Google Sans"/>
              <a:sym typeface="Google Sans"/>
            </a:endParaRPr>
          </a:p>
        </p:txBody>
      </p:sp>
      <p:sp>
        <p:nvSpPr>
          <p:cNvPr id="1926" name="Google Shape;1926;p172"/>
          <p:cNvSpPr/>
          <p:nvPr/>
        </p:nvSpPr>
        <p:spPr>
          <a:xfrm>
            <a:off x="4797700" y="2210087"/>
            <a:ext cx="1296594" cy="43210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Google Sans Medium"/>
                <a:ea typeface="Google Sans Medium"/>
                <a:cs typeface="Google Sans Medium"/>
                <a:sym typeface="Google Sans Medium"/>
              </a:rPr>
              <a:t>+600%</a:t>
            </a:r>
            <a:endParaRPr sz="1000">
              <a:solidFill>
                <a:srgbClr val="FFFFFF"/>
              </a:solidFill>
              <a:latin typeface="Google Sans"/>
              <a:ea typeface="Google Sans"/>
              <a:cs typeface="Google Sans"/>
              <a:sym typeface="Google Sans"/>
            </a:endParaRPr>
          </a:p>
        </p:txBody>
      </p:sp>
      <p:sp>
        <p:nvSpPr>
          <p:cNvPr id="1927" name="Google Shape;1927;p172"/>
          <p:cNvSpPr/>
          <p:nvPr/>
        </p:nvSpPr>
        <p:spPr>
          <a:xfrm>
            <a:off x="5477200" y="2569063"/>
            <a:ext cx="1093284" cy="364338"/>
          </a:xfrm>
          <a:prstGeom prst="flowChartTermina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Google Sans"/>
                <a:ea typeface="Google Sans"/>
                <a:cs typeface="Google Sans"/>
                <a:sym typeface="Google Sans"/>
              </a:rPr>
              <a:t>YOY</a:t>
            </a:r>
            <a:endParaRPr b="1">
              <a:solidFill>
                <a:schemeClr val="accent1"/>
              </a:solidFill>
              <a:latin typeface="Google Sans"/>
              <a:ea typeface="Google Sans"/>
              <a:cs typeface="Google Sans"/>
              <a:sym typeface="Google Sans"/>
            </a:endParaRPr>
          </a:p>
        </p:txBody>
      </p:sp>
      <p:sp>
        <p:nvSpPr>
          <p:cNvPr id="1928" name="Google Shape;1928;p172"/>
          <p:cNvSpPr/>
          <p:nvPr/>
        </p:nvSpPr>
        <p:spPr>
          <a:xfrm>
            <a:off x="4797700" y="3659187"/>
            <a:ext cx="1296594" cy="43210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Google Sans Medium"/>
                <a:ea typeface="Google Sans Medium"/>
                <a:cs typeface="Google Sans Medium"/>
                <a:sym typeface="Google Sans Medium"/>
              </a:rPr>
              <a:t>+70%</a:t>
            </a:r>
            <a:endParaRPr sz="1000">
              <a:solidFill>
                <a:srgbClr val="FFFFFF"/>
              </a:solidFill>
              <a:latin typeface="Google Sans"/>
              <a:ea typeface="Google Sans"/>
              <a:cs typeface="Google Sans"/>
              <a:sym typeface="Google Sans"/>
            </a:endParaRPr>
          </a:p>
        </p:txBody>
      </p:sp>
      <p:sp>
        <p:nvSpPr>
          <p:cNvPr id="1929" name="Google Shape;1929;p172"/>
          <p:cNvSpPr/>
          <p:nvPr/>
        </p:nvSpPr>
        <p:spPr>
          <a:xfrm>
            <a:off x="5477200" y="4018163"/>
            <a:ext cx="1093284" cy="364338"/>
          </a:xfrm>
          <a:prstGeom prst="flowChartTermina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Google Sans"/>
                <a:ea typeface="Google Sans"/>
                <a:cs typeface="Google Sans"/>
                <a:sym typeface="Google Sans"/>
              </a:rPr>
              <a:t>YOY</a:t>
            </a:r>
            <a:endParaRPr b="1">
              <a:solidFill>
                <a:schemeClr val="accent1"/>
              </a:solidFill>
              <a:latin typeface="Google Sans"/>
              <a:ea typeface="Google Sans"/>
              <a:cs typeface="Google Sans"/>
              <a:sym typeface="Google Sans"/>
            </a:endParaRPr>
          </a:p>
        </p:txBody>
      </p:sp>
      <p:sp>
        <p:nvSpPr>
          <p:cNvPr id="1930" name="Google Shape;1930;p172"/>
          <p:cNvSpPr/>
          <p:nvPr/>
        </p:nvSpPr>
        <p:spPr>
          <a:xfrm>
            <a:off x="491875" y="4685650"/>
            <a:ext cx="5180100" cy="2400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 : ‘Outdoor seating’ - Google data, global English, Sep.1, 2019 - Aug.1 2021; ‘Travel rules’ - Google Data, Global English, Aug 31, 2021 - Oct 29, 2021 vs Aug 31, 2020 - Oct 29, 2020; ‘Hotel deals’ - Google Data, Global English, Aug 31, 2021 - Oct 29, 2021 vs Aug 31, 2020 - Oct 29, 2020</a:t>
            </a:r>
            <a:endParaRPr sz="600">
              <a:solidFill>
                <a:schemeClr val="dk1"/>
              </a:solidFill>
              <a:latin typeface="Google Sans"/>
              <a:ea typeface="Google Sans"/>
              <a:cs typeface="Google Sans"/>
              <a:sym typeface="Google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4" name="Shape 1934"/>
        <p:cNvGrpSpPr/>
        <p:nvPr/>
      </p:nvGrpSpPr>
      <p:grpSpPr>
        <a:xfrm>
          <a:off x="0" y="0"/>
          <a:ext cx="0" cy="0"/>
          <a:chOff x="0" y="0"/>
          <a:chExt cx="0" cy="0"/>
        </a:xfrm>
      </p:grpSpPr>
      <p:sp>
        <p:nvSpPr>
          <p:cNvPr id="1935" name="Google Shape;1935;p173"/>
          <p:cNvSpPr txBox="1"/>
          <p:nvPr>
            <p:ph idx="4294967295" type="title"/>
          </p:nvPr>
        </p:nvSpPr>
        <p:spPr>
          <a:xfrm>
            <a:off x="457200" y="687575"/>
            <a:ext cx="3711600" cy="188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Experiences that </a:t>
            </a:r>
            <a:br>
              <a:rPr lang="en">
                <a:solidFill>
                  <a:schemeClr val="dk1"/>
                </a:solidFill>
              </a:rPr>
            </a:br>
            <a:r>
              <a:rPr lang="en">
                <a:solidFill>
                  <a:schemeClr val="dk1"/>
                </a:solidFill>
              </a:rPr>
              <a:t>were traditionally offline have moved online.</a:t>
            </a:r>
            <a:endParaRPr/>
          </a:p>
        </p:txBody>
      </p:sp>
      <p:sp>
        <p:nvSpPr>
          <p:cNvPr id="1936" name="Google Shape;1936;p173"/>
          <p:cNvSpPr txBox="1"/>
          <p:nvPr/>
        </p:nvSpPr>
        <p:spPr>
          <a:xfrm>
            <a:off x="6802550" y="636900"/>
            <a:ext cx="19536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accent1"/>
                </a:solidFill>
                <a:latin typeface="Google Sans"/>
                <a:ea typeface="Google Sans"/>
                <a:cs typeface="Google Sans"/>
                <a:sym typeface="Google Sans"/>
              </a:rPr>
              <a:t>increase in searches containing</a:t>
            </a:r>
            <a:r>
              <a:rPr lang="en">
                <a:solidFill>
                  <a:schemeClr val="lt1"/>
                </a:solidFill>
                <a:latin typeface="Google Sans"/>
                <a:ea typeface="Google Sans"/>
                <a:cs typeface="Google Sans"/>
                <a:sym typeface="Google Sans"/>
              </a:rPr>
              <a:t> ‘online doctor consultation’</a:t>
            </a:r>
            <a:endParaRPr>
              <a:solidFill>
                <a:schemeClr val="lt1"/>
              </a:solidFill>
              <a:latin typeface="Google Sans"/>
              <a:ea typeface="Google Sans"/>
              <a:cs typeface="Google Sans"/>
              <a:sym typeface="Google Sans"/>
            </a:endParaRPr>
          </a:p>
        </p:txBody>
      </p:sp>
      <p:sp>
        <p:nvSpPr>
          <p:cNvPr id="1937" name="Google Shape;1937;p173"/>
          <p:cNvSpPr txBox="1"/>
          <p:nvPr/>
        </p:nvSpPr>
        <p:spPr>
          <a:xfrm>
            <a:off x="6802550" y="2229293"/>
            <a:ext cx="19536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accent1"/>
                </a:solidFill>
                <a:latin typeface="Google Sans"/>
                <a:ea typeface="Google Sans"/>
                <a:cs typeface="Google Sans"/>
                <a:sym typeface="Google Sans"/>
              </a:rPr>
              <a:t>in searches </a:t>
            </a:r>
            <a:br>
              <a:rPr b="1" lang="en">
                <a:solidFill>
                  <a:schemeClr val="accent1"/>
                </a:solidFill>
                <a:latin typeface="Google Sans"/>
                <a:ea typeface="Google Sans"/>
                <a:cs typeface="Google Sans"/>
                <a:sym typeface="Google Sans"/>
              </a:rPr>
            </a:br>
            <a:r>
              <a:rPr b="1" lang="en">
                <a:solidFill>
                  <a:schemeClr val="accent1"/>
                </a:solidFill>
                <a:latin typeface="Google Sans"/>
                <a:ea typeface="Google Sans"/>
                <a:cs typeface="Google Sans"/>
                <a:sym typeface="Google Sans"/>
              </a:rPr>
              <a:t>for </a:t>
            </a:r>
            <a:r>
              <a:rPr lang="en">
                <a:solidFill>
                  <a:schemeClr val="lt1"/>
                </a:solidFill>
                <a:latin typeface="Google Sans"/>
                <a:ea typeface="Google Sans"/>
                <a:cs typeface="Google Sans"/>
                <a:sym typeface="Google Sans"/>
              </a:rPr>
              <a:t>‘online dating’</a:t>
            </a:r>
            <a:endParaRPr>
              <a:solidFill>
                <a:schemeClr val="lt1"/>
              </a:solidFill>
              <a:latin typeface="Google Sans"/>
              <a:ea typeface="Google Sans"/>
              <a:cs typeface="Google Sans"/>
              <a:sym typeface="Google Sans"/>
            </a:endParaRPr>
          </a:p>
        </p:txBody>
      </p:sp>
      <p:sp>
        <p:nvSpPr>
          <p:cNvPr id="1938" name="Google Shape;1938;p173"/>
          <p:cNvSpPr txBox="1"/>
          <p:nvPr/>
        </p:nvSpPr>
        <p:spPr>
          <a:xfrm>
            <a:off x="6802550" y="3501925"/>
            <a:ext cx="1953600" cy="95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accent1"/>
                </a:solidFill>
                <a:latin typeface="Google Sans"/>
                <a:ea typeface="Google Sans"/>
                <a:cs typeface="Google Sans"/>
                <a:sym typeface="Google Sans"/>
              </a:rPr>
              <a:t>in searches </a:t>
            </a:r>
            <a:br>
              <a:rPr b="1" lang="en">
                <a:solidFill>
                  <a:schemeClr val="accent1"/>
                </a:solidFill>
                <a:latin typeface="Google Sans"/>
                <a:ea typeface="Google Sans"/>
                <a:cs typeface="Google Sans"/>
                <a:sym typeface="Google Sans"/>
              </a:rPr>
            </a:br>
            <a:r>
              <a:rPr b="1" lang="en">
                <a:solidFill>
                  <a:schemeClr val="accent1"/>
                </a:solidFill>
                <a:latin typeface="Google Sans"/>
                <a:ea typeface="Google Sans"/>
                <a:cs typeface="Google Sans"/>
                <a:sym typeface="Google Sans"/>
              </a:rPr>
              <a:t>for </a:t>
            </a:r>
            <a:r>
              <a:rPr lang="en">
                <a:solidFill>
                  <a:schemeClr val="lt1"/>
                </a:solidFill>
                <a:latin typeface="Google Sans"/>
                <a:ea typeface="Google Sans"/>
                <a:cs typeface="Google Sans"/>
                <a:sym typeface="Google Sans"/>
              </a:rPr>
              <a:t>‘multiplayer </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online games’</a:t>
            </a:r>
            <a:endParaRPr b="1">
              <a:solidFill>
                <a:schemeClr val="accent1"/>
              </a:solidFill>
              <a:latin typeface="Google Sans"/>
              <a:ea typeface="Google Sans"/>
              <a:cs typeface="Google Sans"/>
              <a:sym typeface="Google Sans"/>
            </a:endParaRPr>
          </a:p>
        </p:txBody>
      </p:sp>
      <p:cxnSp>
        <p:nvCxnSpPr>
          <p:cNvPr id="1939" name="Google Shape;1939;p173"/>
          <p:cNvCxnSpPr/>
          <p:nvPr/>
        </p:nvCxnSpPr>
        <p:spPr>
          <a:xfrm>
            <a:off x="6802550" y="673950"/>
            <a:ext cx="0" cy="880200"/>
          </a:xfrm>
          <a:prstGeom prst="straightConnector1">
            <a:avLst/>
          </a:prstGeom>
          <a:noFill/>
          <a:ln cap="flat" cmpd="sng" w="9525">
            <a:solidFill>
              <a:schemeClr val="accent1"/>
            </a:solidFill>
            <a:prstDash val="solid"/>
            <a:round/>
            <a:headEnd len="med" w="med" type="none"/>
            <a:tailEnd len="med" w="med" type="none"/>
          </a:ln>
        </p:spPr>
      </p:cxnSp>
      <p:cxnSp>
        <p:nvCxnSpPr>
          <p:cNvPr id="1940" name="Google Shape;1940;p173"/>
          <p:cNvCxnSpPr/>
          <p:nvPr/>
        </p:nvCxnSpPr>
        <p:spPr>
          <a:xfrm>
            <a:off x="6802550" y="2015938"/>
            <a:ext cx="0" cy="1024200"/>
          </a:xfrm>
          <a:prstGeom prst="straightConnector1">
            <a:avLst/>
          </a:prstGeom>
          <a:noFill/>
          <a:ln cap="flat" cmpd="sng" w="9525">
            <a:solidFill>
              <a:schemeClr val="accent1"/>
            </a:solidFill>
            <a:prstDash val="solid"/>
            <a:round/>
            <a:headEnd len="med" w="med" type="none"/>
            <a:tailEnd len="med" w="med" type="none"/>
          </a:ln>
        </p:spPr>
      </p:cxnSp>
      <p:cxnSp>
        <p:nvCxnSpPr>
          <p:cNvPr id="1941" name="Google Shape;1941;p173"/>
          <p:cNvCxnSpPr/>
          <p:nvPr/>
        </p:nvCxnSpPr>
        <p:spPr>
          <a:xfrm>
            <a:off x="6802550" y="3501925"/>
            <a:ext cx="0" cy="950700"/>
          </a:xfrm>
          <a:prstGeom prst="straightConnector1">
            <a:avLst/>
          </a:prstGeom>
          <a:noFill/>
          <a:ln cap="flat" cmpd="sng" w="9525">
            <a:solidFill>
              <a:schemeClr val="accent1"/>
            </a:solidFill>
            <a:prstDash val="solid"/>
            <a:round/>
            <a:headEnd len="med" w="med" type="none"/>
            <a:tailEnd len="med" w="med" type="none"/>
          </a:ln>
        </p:spPr>
      </p:cxnSp>
      <p:sp>
        <p:nvSpPr>
          <p:cNvPr id="1942" name="Google Shape;1942;p173"/>
          <p:cNvSpPr/>
          <p:nvPr/>
        </p:nvSpPr>
        <p:spPr>
          <a:xfrm>
            <a:off x="4797700" y="687575"/>
            <a:ext cx="1296594" cy="43210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Google Sans Medium"/>
                <a:ea typeface="Google Sans Medium"/>
                <a:cs typeface="Google Sans Medium"/>
                <a:sym typeface="Google Sans Medium"/>
              </a:rPr>
              <a:t>+200%</a:t>
            </a:r>
            <a:endParaRPr sz="1000">
              <a:solidFill>
                <a:srgbClr val="FFFFFF"/>
              </a:solidFill>
              <a:latin typeface="Google Sans"/>
              <a:ea typeface="Google Sans"/>
              <a:cs typeface="Google Sans"/>
              <a:sym typeface="Google Sans"/>
            </a:endParaRPr>
          </a:p>
        </p:txBody>
      </p:sp>
      <p:sp>
        <p:nvSpPr>
          <p:cNvPr id="1943" name="Google Shape;1943;p173"/>
          <p:cNvSpPr/>
          <p:nvPr/>
        </p:nvSpPr>
        <p:spPr>
          <a:xfrm>
            <a:off x="5477200" y="1046550"/>
            <a:ext cx="1093284" cy="364338"/>
          </a:xfrm>
          <a:prstGeom prst="flowChartTermina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Google Sans"/>
                <a:ea typeface="Google Sans"/>
                <a:cs typeface="Google Sans"/>
                <a:sym typeface="Google Sans"/>
              </a:rPr>
              <a:t>YOY</a:t>
            </a:r>
            <a:endParaRPr b="1">
              <a:solidFill>
                <a:schemeClr val="accent1"/>
              </a:solidFill>
              <a:latin typeface="Google Sans"/>
              <a:ea typeface="Google Sans"/>
              <a:cs typeface="Google Sans"/>
              <a:sym typeface="Google Sans"/>
            </a:endParaRPr>
          </a:p>
        </p:txBody>
      </p:sp>
      <p:sp>
        <p:nvSpPr>
          <p:cNvPr id="1944" name="Google Shape;1944;p173"/>
          <p:cNvSpPr/>
          <p:nvPr/>
        </p:nvSpPr>
        <p:spPr>
          <a:xfrm>
            <a:off x="4797700" y="2210087"/>
            <a:ext cx="1296594" cy="43210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Google Sans Medium"/>
                <a:ea typeface="Google Sans Medium"/>
                <a:cs typeface="Google Sans Medium"/>
                <a:sym typeface="Google Sans Medium"/>
              </a:rPr>
              <a:t>+200%</a:t>
            </a:r>
            <a:endParaRPr sz="1000">
              <a:solidFill>
                <a:srgbClr val="FFFFFF"/>
              </a:solidFill>
              <a:latin typeface="Google Sans"/>
              <a:ea typeface="Google Sans"/>
              <a:cs typeface="Google Sans"/>
              <a:sym typeface="Google Sans"/>
            </a:endParaRPr>
          </a:p>
        </p:txBody>
      </p:sp>
      <p:sp>
        <p:nvSpPr>
          <p:cNvPr id="1945" name="Google Shape;1945;p173"/>
          <p:cNvSpPr/>
          <p:nvPr/>
        </p:nvSpPr>
        <p:spPr>
          <a:xfrm>
            <a:off x="5477200" y="2569063"/>
            <a:ext cx="1093284" cy="364338"/>
          </a:xfrm>
          <a:prstGeom prst="flowChartTermina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Google Sans"/>
                <a:ea typeface="Google Sans"/>
                <a:cs typeface="Google Sans"/>
                <a:sym typeface="Google Sans"/>
              </a:rPr>
              <a:t>YOY</a:t>
            </a:r>
            <a:endParaRPr b="1">
              <a:solidFill>
                <a:schemeClr val="accent1"/>
              </a:solidFill>
              <a:latin typeface="Google Sans"/>
              <a:ea typeface="Google Sans"/>
              <a:cs typeface="Google Sans"/>
              <a:sym typeface="Google Sans"/>
            </a:endParaRPr>
          </a:p>
        </p:txBody>
      </p:sp>
      <p:sp>
        <p:nvSpPr>
          <p:cNvPr id="1946" name="Google Shape;1946;p173"/>
          <p:cNvSpPr/>
          <p:nvPr/>
        </p:nvSpPr>
        <p:spPr>
          <a:xfrm>
            <a:off x="4797700" y="3659187"/>
            <a:ext cx="1296594" cy="432108"/>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Google Sans Medium"/>
                <a:ea typeface="Google Sans Medium"/>
                <a:cs typeface="Google Sans Medium"/>
                <a:sym typeface="Google Sans Medium"/>
              </a:rPr>
              <a:t>+100%</a:t>
            </a:r>
            <a:endParaRPr sz="1000">
              <a:solidFill>
                <a:srgbClr val="FFFFFF"/>
              </a:solidFill>
              <a:latin typeface="Google Sans"/>
              <a:ea typeface="Google Sans"/>
              <a:cs typeface="Google Sans"/>
              <a:sym typeface="Google Sans"/>
            </a:endParaRPr>
          </a:p>
        </p:txBody>
      </p:sp>
      <p:sp>
        <p:nvSpPr>
          <p:cNvPr id="1947" name="Google Shape;1947;p173"/>
          <p:cNvSpPr/>
          <p:nvPr/>
        </p:nvSpPr>
        <p:spPr>
          <a:xfrm>
            <a:off x="5477200" y="4018163"/>
            <a:ext cx="1093284" cy="364338"/>
          </a:xfrm>
          <a:prstGeom prst="flowChartTermina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Google Sans"/>
                <a:ea typeface="Google Sans"/>
                <a:cs typeface="Google Sans"/>
                <a:sym typeface="Google Sans"/>
              </a:rPr>
              <a:t>YOY</a:t>
            </a:r>
            <a:endParaRPr b="1">
              <a:solidFill>
                <a:schemeClr val="accent1"/>
              </a:solidFill>
              <a:latin typeface="Google Sans"/>
              <a:ea typeface="Google Sans"/>
              <a:cs typeface="Google Sans"/>
              <a:sym typeface="Google Sans"/>
            </a:endParaRPr>
          </a:p>
        </p:txBody>
      </p:sp>
      <p:sp>
        <p:nvSpPr>
          <p:cNvPr id="1948" name="Google Shape;1948;p173"/>
          <p:cNvSpPr txBox="1"/>
          <p:nvPr>
            <p:ph idx="1" type="body"/>
          </p:nvPr>
        </p:nvSpPr>
        <p:spPr>
          <a:xfrm>
            <a:off x="457200" y="1853250"/>
            <a:ext cx="3445200" cy="987000"/>
          </a:xfrm>
          <a:prstGeom prst="rect">
            <a:avLst/>
          </a:prstGeom>
        </p:spPr>
        <p:txBody>
          <a:bodyPr anchorCtr="0" anchor="t" bIns="91425" lIns="91425" spcFirstLastPara="1" rIns="91425" wrap="square" tIns="360000">
            <a:noAutofit/>
          </a:bodyPr>
          <a:lstStyle/>
          <a:p>
            <a:pPr indent="0" lvl="0" marL="0" rtl="0" algn="l">
              <a:spcBef>
                <a:spcPts val="0"/>
              </a:spcBef>
              <a:spcAft>
                <a:spcPts val="0"/>
              </a:spcAft>
              <a:buNone/>
            </a:pPr>
            <a:r>
              <a:rPr lang="en" sz="1000"/>
              <a:t>This migration has created new opportunities </a:t>
            </a:r>
            <a:endParaRPr sz="1000"/>
          </a:p>
          <a:p>
            <a:pPr indent="0" lvl="0" marL="0" rtl="0" algn="l">
              <a:spcBef>
                <a:spcPts val="0"/>
              </a:spcBef>
              <a:spcAft>
                <a:spcPts val="0"/>
              </a:spcAft>
              <a:buNone/>
            </a:pPr>
            <a:r>
              <a:rPr lang="en" sz="1000"/>
              <a:t>for business growth, across industries.</a:t>
            </a:r>
            <a:endParaRPr sz="1000"/>
          </a:p>
        </p:txBody>
      </p:sp>
      <p:cxnSp>
        <p:nvCxnSpPr>
          <p:cNvPr id="1949" name="Google Shape;1949;p173"/>
          <p:cNvCxnSpPr/>
          <p:nvPr/>
        </p:nvCxnSpPr>
        <p:spPr>
          <a:xfrm>
            <a:off x="457200" y="2209742"/>
            <a:ext cx="0" cy="387900"/>
          </a:xfrm>
          <a:prstGeom prst="straightConnector1">
            <a:avLst/>
          </a:prstGeom>
          <a:noFill/>
          <a:ln cap="flat" cmpd="sng" w="9525">
            <a:solidFill>
              <a:schemeClr val="accent1"/>
            </a:solidFill>
            <a:prstDash val="solid"/>
            <a:round/>
            <a:headEnd len="med" w="med" type="none"/>
            <a:tailEnd len="med" w="med" type="none"/>
          </a:ln>
        </p:spPr>
      </p:cxnSp>
      <p:sp>
        <p:nvSpPr>
          <p:cNvPr id="1950" name="Google Shape;1950;p173"/>
          <p:cNvSpPr/>
          <p:nvPr/>
        </p:nvSpPr>
        <p:spPr>
          <a:xfrm>
            <a:off x="491875" y="4685650"/>
            <a:ext cx="5312400" cy="240000"/>
          </a:xfrm>
          <a:prstGeom prst="roundRect">
            <a:avLst>
              <a:gd fmla="val 50000" name="adj"/>
            </a:avLst>
          </a:prstGeom>
          <a:solidFill>
            <a:srgbClr val="E8F0FE"/>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 sz="600">
                <a:solidFill>
                  <a:schemeClr val="dk1"/>
                </a:solidFill>
                <a:latin typeface="Google Sans"/>
                <a:ea typeface="Google Sans"/>
                <a:cs typeface="Google Sans"/>
                <a:sym typeface="Google Sans"/>
              </a:rPr>
              <a:t>Source : ‘Doctor consultation’ - Google Data, Global English, Apr 27, 2021 - Jun 25, 2021 vs Apr 27, 2020 - Jun 25, 2020; ‘Dating’ - Google Data, Global English, Sep 2020 - Aug 2021 vs Sep 2019 - Aug 2020; ‘Multiplayer’ - Google Data, Global English, Sep 2020 - Aug 2021 vs Sep 2019 - Aug 2020</a:t>
            </a:r>
            <a:endParaRPr sz="600">
              <a:solidFill>
                <a:schemeClr val="dk1"/>
              </a:solidFill>
              <a:latin typeface="Google Sans"/>
              <a:ea typeface="Google Sans"/>
              <a:cs typeface="Google Sans"/>
              <a:sym typeface="Google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pic>
        <p:nvPicPr>
          <p:cNvPr id="1955" name="Google Shape;1955;p174"/>
          <p:cNvPicPr preferRelativeResize="0"/>
          <p:nvPr/>
        </p:nvPicPr>
        <p:blipFill rotWithShape="1">
          <a:blip r:embed="rId3">
            <a:alphaModFix/>
          </a:blip>
          <a:srcRect b="27771" l="0" r="3707" t="0"/>
          <a:stretch/>
        </p:blipFill>
        <p:spPr>
          <a:xfrm>
            <a:off x="-3" y="0"/>
            <a:ext cx="4571997" cy="5143506"/>
          </a:xfrm>
          <a:prstGeom prst="rect">
            <a:avLst/>
          </a:prstGeom>
          <a:noFill/>
          <a:ln>
            <a:noFill/>
          </a:ln>
        </p:spPr>
      </p:pic>
      <p:sp>
        <p:nvSpPr>
          <p:cNvPr id="1956" name="Google Shape;1956;p174"/>
          <p:cNvSpPr/>
          <p:nvPr/>
        </p:nvSpPr>
        <p:spPr>
          <a:xfrm rot="-5400000">
            <a:off x="5564675" y="231622"/>
            <a:ext cx="1157700" cy="4968600"/>
          </a:xfrm>
          <a:prstGeom prst="round2SameRect">
            <a:avLst>
              <a:gd fmla="val 50000" name="adj1"/>
              <a:gd fmla="val 7692" name="adj2"/>
            </a:avLst>
          </a:prstGeom>
          <a:solidFill>
            <a:srgbClr val="FFFFFF"/>
          </a:solidFill>
          <a:ln>
            <a:noFill/>
          </a:ln>
          <a:effectLst>
            <a:outerShdw blurRad="57150"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74"/>
          <p:cNvSpPr txBox="1"/>
          <p:nvPr/>
        </p:nvSpPr>
        <p:spPr>
          <a:xfrm>
            <a:off x="5330575" y="407438"/>
            <a:ext cx="3084900" cy="12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Google Sans"/>
                <a:ea typeface="Google Sans"/>
                <a:cs typeface="Google Sans"/>
                <a:sym typeface="Google Sans"/>
              </a:rPr>
              <a:t>Consumers wanted personalization before the pandemic,</a:t>
            </a:r>
            <a:r>
              <a:rPr lang="en" sz="2200">
                <a:solidFill>
                  <a:schemeClr val="dk1"/>
                </a:solidFill>
                <a:highlight>
                  <a:srgbClr val="E0EEFE"/>
                </a:highlight>
                <a:latin typeface="Google Sans"/>
                <a:ea typeface="Google Sans"/>
                <a:cs typeface="Google Sans"/>
                <a:sym typeface="Google Sans"/>
              </a:rPr>
              <a:t> now they demand it.</a:t>
            </a:r>
            <a:endParaRPr sz="2000">
              <a:solidFill>
                <a:schemeClr val="dk1"/>
              </a:solidFill>
              <a:highlight>
                <a:srgbClr val="E0EEFE"/>
              </a:highlight>
              <a:latin typeface="Google Sans"/>
              <a:ea typeface="Google Sans"/>
              <a:cs typeface="Google Sans"/>
              <a:sym typeface="Google Sans"/>
            </a:endParaRPr>
          </a:p>
        </p:txBody>
      </p:sp>
      <p:sp>
        <p:nvSpPr>
          <p:cNvPr id="1958" name="Google Shape;1958;p174"/>
          <p:cNvSpPr txBox="1"/>
          <p:nvPr/>
        </p:nvSpPr>
        <p:spPr>
          <a:xfrm>
            <a:off x="4909246" y="2387125"/>
            <a:ext cx="3178500" cy="657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Roboto"/>
                <a:ea typeface="Roboto"/>
                <a:cs typeface="Roboto"/>
                <a:sym typeface="Roboto"/>
              </a:rPr>
              <a:t>of consumers now expect to receive </a:t>
            </a:r>
            <a:r>
              <a:rPr lang="en">
                <a:solidFill>
                  <a:schemeClr val="accent1"/>
                </a:solidFill>
                <a:highlight>
                  <a:srgbClr val="E0EEFE"/>
                </a:highlight>
                <a:latin typeface="Roboto"/>
                <a:ea typeface="Roboto"/>
                <a:cs typeface="Roboto"/>
                <a:sym typeface="Roboto"/>
              </a:rPr>
              <a:t>personalized</a:t>
            </a:r>
            <a:r>
              <a:rPr lang="en">
                <a:solidFill>
                  <a:schemeClr val="lt1"/>
                </a:solidFill>
                <a:latin typeface="Roboto"/>
                <a:ea typeface="Roboto"/>
                <a:cs typeface="Roboto"/>
                <a:sym typeface="Roboto"/>
              </a:rPr>
              <a:t> interactions.</a:t>
            </a:r>
            <a:r>
              <a:rPr baseline="30000" lang="en">
                <a:solidFill>
                  <a:schemeClr val="lt1"/>
                </a:solidFill>
                <a:latin typeface="Roboto"/>
                <a:ea typeface="Roboto"/>
                <a:cs typeface="Roboto"/>
                <a:sym typeface="Roboto"/>
              </a:rPr>
              <a:t>1</a:t>
            </a:r>
            <a:endParaRPr baseline="30000">
              <a:solidFill>
                <a:schemeClr val="lt1"/>
              </a:solidFill>
              <a:latin typeface="Roboto"/>
              <a:ea typeface="Roboto"/>
              <a:cs typeface="Roboto"/>
              <a:sym typeface="Roboto"/>
            </a:endParaRPr>
          </a:p>
        </p:txBody>
      </p:sp>
      <p:sp>
        <p:nvSpPr>
          <p:cNvPr id="1959" name="Google Shape;1959;p174"/>
          <p:cNvSpPr txBox="1"/>
          <p:nvPr/>
        </p:nvSpPr>
        <p:spPr>
          <a:xfrm>
            <a:off x="137500" y="4801600"/>
            <a:ext cx="3178500" cy="290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600">
                <a:solidFill>
                  <a:srgbClr val="CCCCCC"/>
                </a:solidFill>
                <a:latin typeface="Google Sans"/>
                <a:ea typeface="Google Sans"/>
                <a:cs typeface="Google Sans"/>
                <a:sym typeface="Google Sans"/>
              </a:rPr>
              <a:t>Source 1 &amp; 2: McKinsey</a:t>
            </a:r>
            <a:endParaRPr sz="600">
              <a:solidFill>
                <a:srgbClr val="CCCCCC"/>
              </a:solidFill>
              <a:latin typeface="Google Sans"/>
              <a:ea typeface="Google Sans"/>
              <a:cs typeface="Google Sans"/>
              <a:sym typeface="Google Sans"/>
            </a:endParaRPr>
          </a:p>
          <a:p>
            <a:pPr indent="0" lvl="0" marL="0" rtl="0" algn="l">
              <a:spcBef>
                <a:spcPts val="0"/>
              </a:spcBef>
              <a:spcAft>
                <a:spcPts val="0"/>
              </a:spcAft>
              <a:buNone/>
            </a:pPr>
            <a:r>
              <a:t/>
            </a:r>
            <a:endParaRPr sz="600">
              <a:solidFill>
                <a:srgbClr val="CCCCCC"/>
              </a:solidFill>
              <a:latin typeface="Google Sans"/>
              <a:ea typeface="Google Sans"/>
              <a:cs typeface="Google Sans"/>
              <a:sym typeface="Google Sans"/>
            </a:endParaRPr>
          </a:p>
        </p:txBody>
      </p:sp>
      <p:sp>
        <p:nvSpPr>
          <p:cNvPr id="1960" name="Google Shape;1960;p174"/>
          <p:cNvSpPr/>
          <p:nvPr/>
        </p:nvSpPr>
        <p:spPr>
          <a:xfrm rot="-5400000">
            <a:off x="5612975" y="1580745"/>
            <a:ext cx="1157700" cy="4968600"/>
          </a:xfrm>
          <a:prstGeom prst="round2SameRect">
            <a:avLst>
              <a:gd fmla="val 50000" name="adj1"/>
              <a:gd fmla="val 7692" name="adj2"/>
            </a:avLst>
          </a:prstGeom>
          <a:solidFill>
            <a:srgbClr val="FFFFFF"/>
          </a:solidFill>
          <a:ln>
            <a:noFill/>
          </a:ln>
          <a:effectLst>
            <a:outerShdw blurRad="57150"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174"/>
          <p:cNvSpPr txBox="1"/>
          <p:nvPr/>
        </p:nvSpPr>
        <p:spPr>
          <a:xfrm>
            <a:off x="4909250" y="3736250"/>
            <a:ext cx="3178500" cy="657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Roboto"/>
                <a:ea typeface="Roboto"/>
                <a:cs typeface="Roboto"/>
                <a:sym typeface="Roboto"/>
              </a:rPr>
              <a:t>76% of consumers said receiving personalized communications was a key factor in prompting their </a:t>
            </a:r>
            <a:r>
              <a:rPr lang="en">
                <a:solidFill>
                  <a:schemeClr val="accent1"/>
                </a:solidFill>
                <a:highlight>
                  <a:srgbClr val="E0EEFE"/>
                </a:highlight>
                <a:latin typeface="Roboto"/>
                <a:ea typeface="Roboto"/>
                <a:cs typeface="Roboto"/>
                <a:sym typeface="Roboto"/>
              </a:rPr>
              <a:t>consideration of a brand</a:t>
            </a:r>
            <a:r>
              <a:rPr lang="en">
                <a:solidFill>
                  <a:schemeClr val="lt1"/>
                </a:solidFill>
                <a:latin typeface="Roboto"/>
                <a:ea typeface="Roboto"/>
                <a:cs typeface="Roboto"/>
                <a:sym typeface="Roboto"/>
              </a:rPr>
              <a:t> </a:t>
            </a:r>
            <a:r>
              <a:rPr baseline="30000" lang="en">
                <a:solidFill>
                  <a:schemeClr val="lt1"/>
                </a:solidFill>
                <a:latin typeface="Roboto"/>
                <a:ea typeface="Roboto"/>
                <a:cs typeface="Roboto"/>
                <a:sym typeface="Roboto"/>
              </a:rPr>
              <a:t>2</a:t>
            </a:r>
            <a:r>
              <a:rPr lang="en">
                <a:solidFill>
                  <a:schemeClr val="lt1"/>
                </a:solidFill>
                <a:latin typeface="Roboto"/>
                <a:ea typeface="Roboto"/>
                <a:cs typeface="Roboto"/>
                <a:sym typeface="Roboto"/>
              </a:rPr>
              <a:t> </a:t>
            </a:r>
            <a:endParaRPr baseline="30000">
              <a:solidFill>
                <a:schemeClr val="lt1"/>
              </a:solidFill>
              <a:latin typeface="Roboto"/>
              <a:ea typeface="Roboto"/>
              <a:cs typeface="Roboto"/>
              <a:sym typeface="Roboto"/>
            </a:endParaRPr>
          </a:p>
        </p:txBody>
      </p:sp>
      <p:grpSp>
        <p:nvGrpSpPr>
          <p:cNvPr id="1962" name="Google Shape;1962;p174"/>
          <p:cNvGrpSpPr/>
          <p:nvPr/>
        </p:nvGrpSpPr>
        <p:grpSpPr>
          <a:xfrm>
            <a:off x="3696965" y="2209476"/>
            <a:ext cx="1144721" cy="1081665"/>
            <a:chOff x="580682" y="1423101"/>
            <a:chExt cx="998100" cy="1014600"/>
          </a:xfrm>
        </p:grpSpPr>
        <p:sp>
          <p:nvSpPr>
            <p:cNvPr id="1963" name="Google Shape;1963;p174"/>
            <p:cNvSpPr/>
            <p:nvPr/>
          </p:nvSpPr>
          <p:spPr>
            <a:xfrm rot="315537">
              <a:off x="621503" y="1463141"/>
              <a:ext cx="916458" cy="934519"/>
            </a:xfrm>
            <a:prstGeom prst="arc">
              <a:avLst>
                <a:gd fmla="val 16200000" name="adj1"/>
                <a:gd fmla="val 1001211" name="adj2"/>
              </a:avLst>
            </a:prstGeom>
            <a:noFill/>
            <a:ln cap="flat" cmpd="sng" w="19050">
              <a:solidFill>
                <a:srgbClr val="498A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174"/>
            <p:cNvSpPr/>
            <p:nvPr/>
          </p:nvSpPr>
          <p:spPr>
            <a:xfrm rot="147794">
              <a:off x="676020" y="1470663"/>
              <a:ext cx="879513" cy="879812"/>
            </a:xfrm>
            <a:prstGeom prst="arc">
              <a:avLst>
                <a:gd fmla="val 2658015" name="adj1"/>
                <a:gd fmla="val 16006723" name="adj2"/>
              </a:avLst>
            </a:prstGeom>
            <a:noFill/>
            <a:ln cap="flat" cmpd="sng" w="19050">
              <a:solidFill>
                <a:srgbClr val="498AF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74"/>
            <p:cNvSpPr txBox="1"/>
            <p:nvPr/>
          </p:nvSpPr>
          <p:spPr>
            <a:xfrm>
              <a:off x="782061" y="1670517"/>
              <a:ext cx="652800" cy="49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34343"/>
                  </a:solidFill>
                  <a:latin typeface="Google Sans"/>
                  <a:ea typeface="Google Sans"/>
                  <a:cs typeface="Google Sans"/>
                  <a:sym typeface="Google Sans"/>
                </a:rPr>
                <a:t>71%</a:t>
              </a:r>
              <a:endParaRPr sz="1800">
                <a:solidFill>
                  <a:srgbClr val="434343"/>
                </a:solidFill>
                <a:latin typeface="Google Sans"/>
                <a:ea typeface="Google Sans"/>
                <a:cs typeface="Google Sans"/>
                <a:sym typeface="Google Sans"/>
              </a:endParaRPr>
            </a:p>
          </p:txBody>
        </p:sp>
      </p:grpSp>
      <p:grpSp>
        <p:nvGrpSpPr>
          <p:cNvPr id="1966" name="Google Shape;1966;p174"/>
          <p:cNvGrpSpPr/>
          <p:nvPr/>
        </p:nvGrpSpPr>
        <p:grpSpPr>
          <a:xfrm>
            <a:off x="3696965" y="3562237"/>
            <a:ext cx="1144721" cy="1081665"/>
            <a:chOff x="580682" y="1423101"/>
            <a:chExt cx="998100" cy="1014600"/>
          </a:xfrm>
        </p:grpSpPr>
        <p:sp>
          <p:nvSpPr>
            <p:cNvPr id="1967" name="Google Shape;1967;p174"/>
            <p:cNvSpPr/>
            <p:nvPr/>
          </p:nvSpPr>
          <p:spPr>
            <a:xfrm rot="315537">
              <a:off x="621503" y="1463141"/>
              <a:ext cx="916458" cy="934519"/>
            </a:xfrm>
            <a:prstGeom prst="arc">
              <a:avLst>
                <a:gd fmla="val 16200000" name="adj1"/>
                <a:gd fmla="val 1001211" name="adj2"/>
              </a:avLst>
            </a:prstGeom>
            <a:noFill/>
            <a:ln cap="flat" cmpd="sng" w="19050">
              <a:solidFill>
                <a:srgbClr val="498A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174"/>
            <p:cNvSpPr/>
            <p:nvPr/>
          </p:nvSpPr>
          <p:spPr>
            <a:xfrm rot="147794">
              <a:off x="676020" y="1470663"/>
              <a:ext cx="879513" cy="879812"/>
            </a:xfrm>
            <a:prstGeom prst="arc">
              <a:avLst>
                <a:gd fmla="val 2658015" name="adj1"/>
                <a:gd fmla="val 16006723" name="adj2"/>
              </a:avLst>
            </a:prstGeom>
            <a:noFill/>
            <a:ln cap="flat" cmpd="sng" w="19050">
              <a:solidFill>
                <a:srgbClr val="498AF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74"/>
            <p:cNvSpPr txBox="1"/>
            <p:nvPr/>
          </p:nvSpPr>
          <p:spPr>
            <a:xfrm>
              <a:off x="782061" y="1670517"/>
              <a:ext cx="652800" cy="49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34343"/>
                  </a:solidFill>
                  <a:latin typeface="Google Sans"/>
                  <a:ea typeface="Google Sans"/>
                  <a:cs typeface="Google Sans"/>
                  <a:sym typeface="Google Sans"/>
                </a:rPr>
                <a:t>76%</a:t>
              </a:r>
              <a:endParaRPr sz="1800">
                <a:solidFill>
                  <a:srgbClr val="434343"/>
                </a:solidFill>
                <a:latin typeface="Google Sans"/>
                <a:ea typeface="Google Sans"/>
                <a:cs typeface="Google Sans"/>
                <a:sym typeface="Google Sa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3" name="Shape 1973"/>
        <p:cNvGrpSpPr/>
        <p:nvPr/>
      </p:nvGrpSpPr>
      <p:grpSpPr>
        <a:xfrm>
          <a:off x="0" y="0"/>
          <a:ext cx="0" cy="0"/>
          <a:chOff x="0" y="0"/>
          <a:chExt cx="0" cy="0"/>
        </a:xfrm>
      </p:grpSpPr>
      <p:pic>
        <p:nvPicPr>
          <p:cNvPr id="1974" name="Google Shape;1974;p175"/>
          <p:cNvPicPr preferRelativeResize="0"/>
          <p:nvPr/>
        </p:nvPicPr>
        <p:blipFill rotWithShape="1">
          <a:blip r:embed="rId3">
            <a:alphaModFix/>
          </a:blip>
          <a:srcRect b="2291" l="933" r="21942" t="-38717"/>
          <a:stretch/>
        </p:blipFill>
        <p:spPr>
          <a:xfrm>
            <a:off x="0" y="-14100"/>
            <a:ext cx="4385050" cy="5171699"/>
          </a:xfrm>
          <a:prstGeom prst="rect">
            <a:avLst/>
          </a:prstGeom>
          <a:noFill/>
          <a:ln>
            <a:noFill/>
          </a:ln>
        </p:spPr>
      </p:pic>
      <p:pic>
        <p:nvPicPr>
          <p:cNvPr id="1975" name="Google Shape;1975;p175"/>
          <p:cNvPicPr preferRelativeResize="0"/>
          <p:nvPr/>
        </p:nvPicPr>
        <p:blipFill rotWithShape="1">
          <a:blip r:embed="rId3">
            <a:alphaModFix/>
          </a:blip>
          <a:srcRect b="97341" l="3372" r="42409" t="0"/>
          <a:stretch/>
        </p:blipFill>
        <p:spPr>
          <a:xfrm>
            <a:off x="0" y="0"/>
            <a:ext cx="4385050" cy="1559274"/>
          </a:xfrm>
          <a:prstGeom prst="rect">
            <a:avLst/>
          </a:prstGeom>
          <a:noFill/>
          <a:ln>
            <a:noFill/>
          </a:ln>
        </p:spPr>
      </p:pic>
      <p:sp>
        <p:nvSpPr>
          <p:cNvPr id="1976" name="Google Shape;1976;p175"/>
          <p:cNvSpPr/>
          <p:nvPr/>
        </p:nvSpPr>
        <p:spPr>
          <a:xfrm rot="-5400000">
            <a:off x="5564675" y="231622"/>
            <a:ext cx="1157700" cy="4968600"/>
          </a:xfrm>
          <a:prstGeom prst="round2SameRect">
            <a:avLst>
              <a:gd fmla="val 50000" name="adj1"/>
              <a:gd fmla="val 7692" name="adj2"/>
            </a:avLst>
          </a:prstGeom>
          <a:solidFill>
            <a:srgbClr val="FFFFFF"/>
          </a:solidFill>
          <a:ln>
            <a:noFill/>
          </a:ln>
          <a:effectLst>
            <a:outerShdw blurRad="57150"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75"/>
          <p:cNvSpPr txBox="1"/>
          <p:nvPr/>
        </p:nvSpPr>
        <p:spPr>
          <a:xfrm>
            <a:off x="5295275" y="398988"/>
            <a:ext cx="3084900" cy="12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Google Sans"/>
                <a:ea typeface="Google Sans"/>
                <a:cs typeface="Google Sans"/>
                <a:sym typeface="Google Sans"/>
              </a:rPr>
              <a:t>Consumers see privacy as a </a:t>
            </a:r>
            <a:r>
              <a:rPr lang="en" sz="2200">
                <a:solidFill>
                  <a:schemeClr val="dk1"/>
                </a:solidFill>
                <a:highlight>
                  <a:srgbClr val="E0EEFE"/>
                </a:highlight>
                <a:latin typeface="Google Sans"/>
                <a:ea typeface="Google Sans"/>
                <a:cs typeface="Google Sans"/>
                <a:sym typeface="Google Sans"/>
              </a:rPr>
              <a:t>basic human right </a:t>
            </a:r>
            <a:r>
              <a:rPr lang="en" sz="2100">
                <a:solidFill>
                  <a:schemeClr val="dk1"/>
                </a:solidFill>
                <a:latin typeface="Google Sans"/>
                <a:ea typeface="Google Sans"/>
                <a:cs typeface="Google Sans"/>
                <a:sym typeface="Google Sans"/>
              </a:rPr>
              <a:t>that they expect to be respected. </a:t>
            </a:r>
            <a:endParaRPr sz="1900">
              <a:solidFill>
                <a:schemeClr val="dk1"/>
              </a:solidFill>
              <a:highlight>
                <a:srgbClr val="E0EEFE"/>
              </a:highlight>
              <a:latin typeface="Google Sans"/>
              <a:ea typeface="Google Sans"/>
              <a:cs typeface="Google Sans"/>
              <a:sym typeface="Google Sans"/>
            </a:endParaRPr>
          </a:p>
        </p:txBody>
      </p:sp>
      <p:sp>
        <p:nvSpPr>
          <p:cNvPr id="1978" name="Google Shape;1978;p175"/>
          <p:cNvSpPr txBox="1"/>
          <p:nvPr/>
        </p:nvSpPr>
        <p:spPr>
          <a:xfrm>
            <a:off x="4909246" y="2387125"/>
            <a:ext cx="3178500" cy="657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Roboto"/>
                <a:ea typeface="Roboto"/>
                <a:cs typeface="Roboto"/>
                <a:sym typeface="Roboto"/>
              </a:rPr>
              <a:t>Adults believe companies should only have access to </a:t>
            </a:r>
            <a:r>
              <a:rPr lang="en">
                <a:solidFill>
                  <a:schemeClr val="accent1"/>
                </a:solidFill>
                <a:highlight>
                  <a:srgbClr val="E0EEFE"/>
                </a:highlight>
                <a:latin typeface="Roboto"/>
                <a:ea typeface="Roboto"/>
                <a:cs typeface="Roboto"/>
                <a:sym typeface="Roboto"/>
              </a:rPr>
              <a:t>personal data with permission</a:t>
            </a:r>
            <a:r>
              <a:rPr lang="en">
                <a:solidFill>
                  <a:schemeClr val="lt1"/>
                </a:solidFill>
                <a:latin typeface="Roboto"/>
                <a:ea typeface="Roboto"/>
                <a:cs typeface="Roboto"/>
                <a:sym typeface="Roboto"/>
              </a:rPr>
              <a:t> or not at all</a:t>
            </a:r>
            <a:r>
              <a:rPr baseline="30000" lang="en">
                <a:solidFill>
                  <a:schemeClr val="lt1"/>
                </a:solidFill>
                <a:latin typeface="Roboto"/>
                <a:ea typeface="Roboto"/>
                <a:cs typeface="Roboto"/>
                <a:sym typeface="Roboto"/>
              </a:rPr>
              <a:t>1</a:t>
            </a:r>
            <a:endParaRPr baseline="30000">
              <a:solidFill>
                <a:schemeClr val="lt1"/>
              </a:solidFill>
              <a:latin typeface="Roboto"/>
              <a:ea typeface="Roboto"/>
              <a:cs typeface="Roboto"/>
              <a:sym typeface="Roboto"/>
            </a:endParaRPr>
          </a:p>
        </p:txBody>
      </p:sp>
      <p:sp>
        <p:nvSpPr>
          <p:cNvPr id="1979" name="Google Shape;1979;p175"/>
          <p:cNvSpPr txBox="1"/>
          <p:nvPr/>
        </p:nvSpPr>
        <p:spPr>
          <a:xfrm>
            <a:off x="137750" y="4801600"/>
            <a:ext cx="3178500" cy="290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600">
                <a:solidFill>
                  <a:srgbClr val="CCCCCC"/>
                </a:solidFill>
                <a:latin typeface="Google Sans"/>
                <a:ea typeface="Google Sans"/>
                <a:cs typeface="Google Sans"/>
                <a:sym typeface="Google Sans"/>
              </a:rPr>
              <a:t>S</a:t>
            </a:r>
            <a:r>
              <a:rPr lang="en" sz="600">
                <a:solidFill>
                  <a:srgbClr val="FFFFFF"/>
                </a:solidFill>
                <a:latin typeface="Google Sans"/>
                <a:ea typeface="Google Sans"/>
                <a:cs typeface="Google Sans"/>
                <a:sym typeface="Google Sans"/>
              </a:rPr>
              <a:t>ource 1 &amp; 2: McKinsey</a:t>
            </a:r>
            <a:endParaRPr sz="600">
              <a:solidFill>
                <a:srgbClr val="FFFFFF"/>
              </a:solidFill>
              <a:latin typeface="Google Sans"/>
              <a:ea typeface="Google Sans"/>
              <a:cs typeface="Google Sans"/>
              <a:sym typeface="Google Sans"/>
            </a:endParaRPr>
          </a:p>
          <a:p>
            <a:pPr indent="0" lvl="0" marL="0" rtl="0" algn="l">
              <a:spcBef>
                <a:spcPts val="0"/>
              </a:spcBef>
              <a:spcAft>
                <a:spcPts val="0"/>
              </a:spcAft>
              <a:buNone/>
            </a:pPr>
            <a:r>
              <a:t/>
            </a:r>
            <a:endParaRPr sz="600">
              <a:solidFill>
                <a:srgbClr val="CCCCCC"/>
              </a:solidFill>
              <a:latin typeface="Google Sans"/>
              <a:ea typeface="Google Sans"/>
              <a:cs typeface="Google Sans"/>
              <a:sym typeface="Google Sans"/>
            </a:endParaRPr>
          </a:p>
        </p:txBody>
      </p:sp>
      <p:sp>
        <p:nvSpPr>
          <p:cNvPr id="1980" name="Google Shape;1980;p175"/>
          <p:cNvSpPr/>
          <p:nvPr/>
        </p:nvSpPr>
        <p:spPr>
          <a:xfrm rot="-5400000">
            <a:off x="5612975" y="1580745"/>
            <a:ext cx="1157700" cy="4968600"/>
          </a:xfrm>
          <a:prstGeom prst="round2SameRect">
            <a:avLst>
              <a:gd fmla="val 50000" name="adj1"/>
              <a:gd fmla="val 7692" name="adj2"/>
            </a:avLst>
          </a:prstGeom>
          <a:solidFill>
            <a:srgbClr val="FFFFFF"/>
          </a:solidFill>
          <a:ln>
            <a:noFill/>
          </a:ln>
          <a:effectLst>
            <a:outerShdw blurRad="57150"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75"/>
          <p:cNvSpPr txBox="1"/>
          <p:nvPr/>
        </p:nvSpPr>
        <p:spPr>
          <a:xfrm>
            <a:off x="4909250" y="3736250"/>
            <a:ext cx="3178500" cy="657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Roboto"/>
                <a:ea typeface="Roboto"/>
                <a:cs typeface="Roboto"/>
                <a:sym typeface="Roboto"/>
              </a:rPr>
              <a:t>of internet users take some precautions to </a:t>
            </a:r>
            <a:r>
              <a:rPr lang="en">
                <a:solidFill>
                  <a:schemeClr val="accent1"/>
                </a:solidFill>
                <a:highlight>
                  <a:srgbClr val="E0EEFE"/>
                </a:highlight>
                <a:latin typeface="Roboto"/>
                <a:ea typeface="Roboto"/>
                <a:cs typeface="Roboto"/>
                <a:sym typeface="Roboto"/>
              </a:rPr>
              <a:t>protect their online information</a:t>
            </a:r>
            <a:r>
              <a:rPr lang="en">
                <a:solidFill>
                  <a:schemeClr val="lt1"/>
                </a:solidFill>
                <a:latin typeface="Roboto"/>
                <a:ea typeface="Roboto"/>
                <a:cs typeface="Roboto"/>
                <a:sym typeface="Roboto"/>
              </a:rPr>
              <a:t> </a:t>
            </a:r>
            <a:r>
              <a:rPr baseline="30000" lang="en">
                <a:solidFill>
                  <a:schemeClr val="lt1"/>
                </a:solidFill>
                <a:latin typeface="Roboto"/>
                <a:ea typeface="Roboto"/>
                <a:cs typeface="Roboto"/>
                <a:sym typeface="Roboto"/>
              </a:rPr>
              <a:t>2</a:t>
            </a:r>
            <a:r>
              <a:rPr lang="en">
                <a:solidFill>
                  <a:schemeClr val="lt1"/>
                </a:solidFill>
                <a:latin typeface="Roboto"/>
                <a:ea typeface="Roboto"/>
                <a:cs typeface="Roboto"/>
                <a:sym typeface="Roboto"/>
              </a:rPr>
              <a:t> </a:t>
            </a:r>
            <a:endParaRPr baseline="30000">
              <a:solidFill>
                <a:schemeClr val="lt1"/>
              </a:solidFill>
              <a:latin typeface="Roboto"/>
              <a:ea typeface="Roboto"/>
              <a:cs typeface="Roboto"/>
              <a:sym typeface="Roboto"/>
            </a:endParaRPr>
          </a:p>
        </p:txBody>
      </p:sp>
      <p:grpSp>
        <p:nvGrpSpPr>
          <p:cNvPr id="1982" name="Google Shape;1982;p175"/>
          <p:cNvGrpSpPr/>
          <p:nvPr/>
        </p:nvGrpSpPr>
        <p:grpSpPr>
          <a:xfrm>
            <a:off x="3696965" y="2209476"/>
            <a:ext cx="1144721" cy="1081665"/>
            <a:chOff x="580682" y="1423101"/>
            <a:chExt cx="998100" cy="1014600"/>
          </a:xfrm>
        </p:grpSpPr>
        <p:sp>
          <p:nvSpPr>
            <p:cNvPr id="1983" name="Google Shape;1983;p175"/>
            <p:cNvSpPr/>
            <p:nvPr/>
          </p:nvSpPr>
          <p:spPr>
            <a:xfrm rot="315537">
              <a:off x="621503" y="1463141"/>
              <a:ext cx="916458" cy="934519"/>
            </a:xfrm>
            <a:prstGeom prst="arc">
              <a:avLst>
                <a:gd fmla="val 16200000" name="adj1"/>
                <a:gd fmla="val 1001211" name="adj2"/>
              </a:avLst>
            </a:prstGeom>
            <a:noFill/>
            <a:ln cap="flat" cmpd="sng" w="19050">
              <a:solidFill>
                <a:srgbClr val="498A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175"/>
            <p:cNvSpPr/>
            <p:nvPr/>
          </p:nvSpPr>
          <p:spPr>
            <a:xfrm rot="147794">
              <a:off x="676020" y="1470663"/>
              <a:ext cx="879513" cy="879812"/>
            </a:xfrm>
            <a:prstGeom prst="arc">
              <a:avLst>
                <a:gd fmla="val 2658015" name="adj1"/>
                <a:gd fmla="val 16006723" name="adj2"/>
              </a:avLst>
            </a:prstGeom>
            <a:noFill/>
            <a:ln cap="flat" cmpd="sng" w="19050">
              <a:solidFill>
                <a:srgbClr val="498AF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175"/>
            <p:cNvSpPr txBox="1"/>
            <p:nvPr/>
          </p:nvSpPr>
          <p:spPr>
            <a:xfrm>
              <a:off x="782061" y="1670517"/>
              <a:ext cx="652800" cy="49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434343"/>
                  </a:solidFill>
                  <a:latin typeface="Google Sans"/>
                  <a:ea typeface="Google Sans"/>
                  <a:cs typeface="Google Sans"/>
                  <a:sym typeface="Google Sans"/>
                </a:rPr>
                <a:t>9 out of 10</a:t>
              </a:r>
              <a:r>
                <a:rPr lang="en" sz="1300">
                  <a:solidFill>
                    <a:srgbClr val="434343"/>
                  </a:solidFill>
                  <a:latin typeface="Google Sans"/>
                  <a:ea typeface="Google Sans"/>
                  <a:cs typeface="Google Sans"/>
                  <a:sym typeface="Google Sans"/>
                </a:rPr>
                <a:t> </a:t>
              </a:r>
              <a:endParaRPr sz="1300">
                <a:solidFill>
                  <a:srgbClr val="434343"/>
                </a:solidFill>
                <a:latin typeface="Google Sans"/>
                <a:ea typeface="Google Sans"/>
                <a:cs typeface="Google Sans"/>
                <a:sym typeface="Google Sans"/>
              </a:endParaRPr>
            </a:p>
          </p:txBody>
        </p:sp>
      </p:grpSp>
      <p:grpSp>
        <p:nvGrpSpPr>
          <p:cNvPr id="1986" name="Google Shape;1986;p175"/>
          <p:cNvGrpSpPr/>
          <p:nvPr/>
        </p:nvGrpSpPr>
        <p:grpSpPr>
          <a:xfrm>
            <a:off x="3696965" y="3562237"/>
            <a:ext cx="1144721" cy="1081665"/>
            <a:chOff x="580682" y="1423101"/>
            <a:chExt cx="998100" cy="1014600"/>
          </a:xfrm>
        </p:grpSpPr>
        <p:sp>
          <p:nvSpPr>
            <p:cNvPr id="1987" name="Google Shape;1987;p175"/>
            <p:cNvSpPr/>
            <p:nvPr/>
          </p:nvSpPr>
          <p:spPr>
            <a:xfrm rot="315537">
              <a:off x="621503" y="1463141"/>
              <a:ext cx="916458" cy="934519"/>
            </a:xfrm>
            <a:prstGeom prst="arc">
              <a:avLst>
                <a:gd fmla="val 16200000" name="adj1"/>
                <a:gd fmla="val 1001211" name="adj2"/>
              </a:avLst>
            </a:prstGeom>
            <a:noFill/>
            <a:ln cap="flat" cmpd="sng" w="19050">
              <a:solidFill>
                <a:srgbClr val="498A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175"/>
            <p:cNvSpPr/>
            <p:nvPr/>
          </p:nvSpPr>
          <p:spPr>
            <a:xfrm rot="147794">
              <a:off x="676020" y="1470663"/>
              <a:ext cx="879513" cy="879812"/>
            </a:xfrm>
            <a:prstGeom prst="arc">
              <a:avLst>
                <a:gd fmla="val 2658015" name="adj1"/>
                <a:gd fmla="val 16006723" name="adj2"/>
              </a:avLst>
            </a:prstGeom>
            <a:noFill/>
            <a:ln cap="flat" cmpd="sng" w="19050">
              <a:solidFill>
                <a:srgbClr val="498AF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175"/>
            <p:cNvSpPr txBox="1"/>
            <p:nvPr/>
          </p:nvSpPr>
          <p:spPr>
            <a:xfrm>
              <a:off x="782061" y="1670517"/>
              <a:ext cx="652800" cy="49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34343"/>
                  </a:solidFill>
                  <a:latin typeface="Google Sans"/>
                  <a:ea typeface="Google Sans"/>
                  <a:cs typeface="Google Sans"/>
                  <a:sym typeface="Google Sans"/>
                </a:rPr>
                <a:t>85%</a:t>
              </a:r>
              <a:endParaRPr sz="1800">
                <a:solidFill>
                  <a:srgbClr val="434343"/>
                </a:solidFill>
                <a:latin typeface="Google Sans"/>
                <a:ea typeface="Google Sans"/>
                <a:cs typeface="Google Sans"/>
                <a:sym typeface="Google Sans"/>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Demand Gen 2023">
  <a:themeElements>
    <a:clrScheme name="Simple Light">
      <a:dk1>
        <a:srgbClr val="3C4043"/>
      </a:dk1>
      <a:lt1>
        <a:srgbClr val="5F6368"/>
      </a:lt1>
      <a:dk2>
        <a:srgbClr val="FBBC05"/>
      </a:dk2>
      <a:lt2>
        <a:srgbClr val="FA7B17"/>
      </a:lt2>
      <a:accent1>
        <a:srgbClr val="A142F4"/>
      </a:accent1>
      <a:accent2>
        <a:srgbClr val="F439A0"/>
      </a:accent2>
      <a:accent3>
        <a:srgbClr val="34A853"/>
      </a:accent3>
      <a:accent4>
        <a:srgbClr val="4285F4"/>
      </a:accent4>
      <a:accent5>
        <a:srgbClr val="CBF0F8"/>
      </a:accent5>
      <a:accent6>
        <a:srgbClr val="E6F4EA"/>
      </a:accent6>
      <a:hlink>
        <a:srgbClr val="E6F4E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gle GBO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oogle Ads Auto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