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0" r:id="rId1"/>
    <p:sldMasterId id="2147483741" r:id="rId2"/>
    <p:sldMasterId id="2147483742" r:id="rId3"/>
  </p:sldMasterIdLst>
  <p:notesMasterIdLst>
    <p:notesMasterId r:id="rId4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Lst>
  <p:sldSz cx="9144000" cy="5143500" type="screen16x9"/>
  <p:notesSz cx="6858000" cy="9144000"/>
  <p:embeddedFontLst>
    <p:embeddedFont>
      <p:font typeface="Calibri" panose="020F0502020204030204" pitchFamily="34" charset="0"/>
      <p:regular r:id="rId44"/>
      <p:bold r:id="rId45"/>
      <p:italic r:id="rId46"/>
      <p:boldItalic r:id="rId47"/>
    </p:embeddedFont>
    <p:embeddedFont>
      <p:font typeface="Google Sans" panose="020B0604020202020204" charset="0"/>
      <p:regular r:id="rId48"/>
      <p:bold r:id="rId49"/>
      <p:italic r:id="rId50"/>
      <p:boldItalic r:id="rId51"/>
    </p:embeddedFont>
    <p:embeddedFont>
      <p:font typeface="Google Sans Medium" panose="020B0604020202020204" charset="0"/>
      <p:regular r:id="rId52"/>
      <p:bold r:id="rId53"/>
      <p:italic r:id="rId54"/>
      <p:boldItalic r:id="rId55"/>
    </p:embeddedFont>
    <p:embeddedFont>
      <p:font typeface="Helvetica" pitchFamily="2" charset="0"/>
      <p:regular r:id="rId56"/>
      <p:bold r:id="rId57"/>
      <p:italic r:id="rId58"/>
      <p:boldItalic r:id="rId59"/>
    </p:embeddedFont>
    <p:embeddedFont>
      <p:font typeface="Helvetica Neue" panose="020B0604020202020204" charset="0"/>
      <p:regular r:id="rId60"/>
      <p:bold r:id="rId61"/>
      <p:italic r:id="rId62"/>
      <p:boldItalic r:id="rId63"/>
    </p:embeddedFont>
    <p:embeddedFont>
      <p:font typeface="Helvetica Neue Light" panose="020B0604020202020204" charset="0"/>
      <p:regular r:id="rId64"/>
      <p:bold r:id="rId65"/>
      <p:italic r:id="rId66"/>
      <p:boldItalic r:id="rId67"/>
    </p:embeddedFont>
    <p:embeddedFont>
      <p:font typeface="Open Sans" panose="020B0606030504020204" pitchFamily="34" charset="0"/>
      <p:regular r:id="rId68"/>
    </p:embeddedFont>
    <p:embeddedFont>
      <p:font typeface="Roboto" panose="02000000000000000000" pitchFamily="2" charset="0"/>
      <p:regular r:id="rId69"/>
      <p:bold r:id="rId70"/>
      <p:italic r:id="rId71"/>
      <p:boldItalic r:id="rId72"/>
    </p:embeddedFont>
    <p:embeddedFont>
      <p:font typeface="Roboto Medium" panose="02000000000000000000"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3" d="100"/>
          <a:sy n="133" d="100"/>
        </p:scale>
        <p:origin x="942"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font" Target="fonts/font25.fntdata"/><Relationship Id="rId76" Type="http://schemas.openxmlformats.org/officeDocument/2006/relationships/font" Target="fonts/font33.fntdata"/><Relationship Id="rId7" Type="http://schemas.openxmlformats.org/officeDocument/2006/relationships/slide" Target="slides/slide4.xml"/><Relationship Id="rId71"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font" Target="fonts/font31.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8.fntdata"/><Relationship Id="rId72" Type="http://schemas.openxmlformats.org/officeDocument/2006/relationships/font" Target="fonts/font29.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1.47703E-2"/>
          <c:y val="1.47703E-2"/>
          <c:w val="0.97045899999999996"/>
          <c:h val="0.957959"/>
        </c:manualLayout>
      </c:layout>
      <c:pieChart>
        <c:varyColors val="0"/>
        <c:ser>
          <c:idx val="0"/>
          <c:order val="0"/>
          <c:tx>
            <c:strRef>
              <c:f>Sheet1!$A$2</c:f>
              <c:strCache>
                <c:ptCount val="1"/>
                <c:pt idx="0">
                  <c:v>Region 1</c:v>
                </c:pt>
              </c:strCache>
            </c:strRef>
          </c:tx>
          <c:spPr>
            <a:solidFill>
              <a:srgbClr val="E9CF98"/>
            </a:solidFill>
            <a:ln w="9525" cap="flat">
              <a:solidFill>
                <a:srgbClr val="F9F9F9"/>
              </a:solidFill>
              <a:prstDash val="solid"/>
              <a:round/>
            </a:ln>
            <a:effectLst>
              <a:outerShdw blurRad="127000" dist="76200" dir="18900000" algn="tl">
                <a:srgbClr val="000000">
                  <a:alpha val="75000"/>
                </a:srgbClr>
              </a:outerShdw>
            </a:effectLst>
          </c:spPr>
          <c:dPt>
            <c:idx val="0"/>
            <c:bubble3D val="0"/>
            <c:extLst>
              <c:ext xmlns:c16="http://schemas.microsoft.com/office/drawing/2014/chart" uri="{C3380CC4-5D6E-409C-BE32-E72D297353CC}">
                <c16:uniqueId val="{00000001-B19B-4DEA-A38A-800BE8323549}"/>
              </c:ext>
            </c:extLst>
          </c:dPt>
          <c:dPt>
            <c:idx val="1"/>
            <c:bubble3D val="0"/>
            <c:spPr>
              <a:solidFill>
                <a:srgbClr val="FAF6EE"/>
              </a:solidFill>
              <a:ln w="9525" cap="flat">
                <a:solidFill>
                  <a:srgbClr val="F9F9F9"/>
                </a:solidFill>
                <a:prstDash val="solid"/>
                <a:round/>
              </a:ln>
              <a:effectLst>
                <a:outerShdw blurRad="127000" dist="76200" dir="18900000" algn="tl">
                  <a:srgbClr val="000000">
                    <a:alpha val="75000"/>
                  </a:srgbClr>
                </a:outerShdw>
              </a:effectLst>
            </c:spPr>
            <c:extLst>
              <c:ext xmlns:c16="http://schemas.microsoft.com/office/drawing/2014/chart" uri="{C3380CC4-5D6E-409C-BE32-E72D297353CC}">
                <c16:uniqueId val="{00000003-B19B-4DEA-A38A-800BE8323549}"/>
              </c:ext>
            </c:extLst>
          </c:dPt>
          <c:dPt>
            <c:idx val="2"/>
            <c:bubble3D val="0"/>
            <c:spPr>
              <a:solidFill>
                <a:schemeClr val="accent3"/>
              </a:solidFill>
              <a:ln w="9525" cap="flat">
                <a:solidFill>
                  <a:srgbClr val="F9F9F9"/>
                </a:solidFill>
                <a:prstDash val="solid"/>
                <a:round/>
              </a:ln>
              <a:effectLst>
                <a:outerShdw blurRad="127000" dist="76200" dir="18900000" algn="tl">
                  <a:srgbClr val="000000">
                    <a:alpha val="75000"/>
                  </a:srgbClr>
                </a:outerShdw>
              </a:effectLst>
            </c:spPr>
            <c:extLst>
              <c:ext xmlns:c16="http://schemas.microsoft.com/office/drawing/2014/chart" uri="{C3380CC4-5D6E-409C-BE32-E72D297353CC}">
                <c16:uniqueId val="{00000005-B19B-4DEA-A38A-800BE8323549}"/>
              </c:ext>
            </c:extLst>
          </c:dPt>
          <c:dPt>
            <c:idx val="3"/>
            <c:bubble3D val="0"/>
            <c:spPr>
              <a:solidFill>
                <a:schemeClr val="accent4">
                  <a:hueOff val="222477"/>
                  <a:satOff val="-4338"/>
                </a:schemeClr>
              </a:solidFill>
              <a:ln w="9525" cap="flat">
                <a:solidFill>
                  <a:srgbClr val="F9F9F9"/>
                </a:solidFill>
                <a:prstDash val="solid"/>
                <a:round/>
              </a:ln>
              <a:effectLst>
                <a:outerShdw blurRad="127000" dist="76200" dir="18900000" algn="tl">
                  <a:srgbClr val="000000">
                    <a:alpha val="75000"/>
                  </a:srgbClr>
                </a:outerShdw>
              </a:effectLst>
            </c:spPr>
            <c:extLst>
              <c:ext xmlns:c16="http://schemas.microsoft.com/office/drawing/2014/chart" uri="{C3380CC4-5D6E-409C-BE32-E72D297353CC}">
                <c16:uniqueId val="{00000007-B19B-4DEA-A38A-800BE8323549}"/>
              </c:ext>
            </c:extLst>
          </c:dPt>
          <c:dPt>
            <c:idx val="4"/>
            <c:bubble3D val="0"/>
            <c:spPr>
              <a:solidFill>
                <a:srgbClr val="5E8692"/>
              </a:solidFill>
              <a:ln w="9525" cap="flat">
                <a:solidFill>
                  <a:srgbClr val="F9F9F9"/>
                </a:solidFill>
                <a:prstDash val="solid"/>
                <a:round/>
              </a:ln>
              <a:effectLst>
                <a:outerShdw blurRad="127000" dist="76200" dir="18900000" algn="tl">
                  <a:srgbClr val="000000">
                    <a:alpha val="75000"/>
                  </a:srgbClr>
                </a:outerShdw>
              </a:effectLst>
            </c:spPr>
            <c:extLst>
              <c:ext xmlns:c16="http://schemas.microsoft.com/office/drawing/2014/chart" uri="{C3380CC4-5D6E-409C-BE32-E72D297353CC}">
                <c16:uniqueId val="{00000009-B19B-4DEA-A38A-800BE8323549}"/>
              </c:ext>
            </c:extLst>
          </c:dPt>
          <c:dLbls>
            <c:dLbl>
              <c:idx val="0"/>
              <c:numFmt formatCode="#,##0%" sourceLinked="0"/>
              <c:spPr/>
              <c:txPr>
                <a:bodyPr/>
                <a:lstStyle/>
                <a:p>
                  <a:pPr>
                    <a:defRPr sz="2970" b="1" i="0" u="none" strike="noStrike">
                      <a:solidFill>
                        <a:srgbClr val="000000"/>
                      </a:solidFill>
                      <a:latin typeface="Helvetica"/>
                    </a:defRPr>
                  </a:pPr>
                  <a:endParaRPr lang="en-US"/>
                </a:p>
              </c:txPr>
              <c:dLblPos val="ctr"/>
              <c:showLegendKey val="0"/>
              <c:showVal val="0"/>
              <c:showCatName val="1"/>
              <c:showSerName val="0"/>
              <c:showPercent val="1"/>
              <c:showBubbleSize val="0"/>
              <c:extLst>
                <c:ext xmlns:c16="http://schemas.microsoft.com/office/drawing/2014/chart" uri="{C3380CC4-5D6E-409C-BE32-E72D297353CC}">
                  <c16:uniqueId val="{00000001-B19B-4DEA-A38A-800BE8323549}"/>
                </c:ext>
              </c:extLst>
            </c:dLbl>
            <c:dLbl>
              <c:idx val="1"/>
              <c:numFmt formatCode="#,##0%" sourceLinked="0"/>
              <c:spPr/>
              <c:txPr>
                <a:bodyPr/>
                <a:lstStyle/>
                <a:p>
                  <a:pPr>
                    <a:defRPr sz="2970" b="1" i="0" u="none" strike="noStrike">
                      <a:solidFill>
                        <a:srgbClr val="000000"/>
                      </a:solidFill>
                      <a:latin typeface="Helvetica"/>
                    </a:defRPr>
                  </a:pPr>
                  <a:endParaRPr lang="en-US"/>
                </a:p>
              </c:txPr>
              <c:dLblPos val="ctr"/>
              <c:showLegendKey val="0"/>
              <c:showVal val="0"/>
              <c:showCatName val="1"/>
              <c:showSerName val="0"/>
              <c:showPercent val="1"/>
              <c:showBubbleSize val="0"/>
              <c:extLst>
                <c:ext xmlns:c16="http://schemas.microsoft.com/office/drawing/2014/chart" uri="{C3380CC4-5D6E-409C-BE32-E72D297353CC}">
                  <c16:uniqueId val="{00000003-B19B-4DEA-A38A-800BE8323549}"/>
                </c:ext>
              </c:extLst>
            </c:dLbl>
            <c:dLbl>
              <c:idx val="2"/>
              <c:numFmt formatCode="#,##0%" sourceLinked="0"/>
              <c:spPr/>
              <c:txPr>
                <a:bodyPr/>
                <a:lstStyle/>
                <a:p>
                  <a:pPr>
                    <a:defRPr sz="2970" b="1" i="0" u="none" strike="noStrike">
                      <a:solidFill>
                        <a:srgbClr val="000000"/>
                      </a:solidFill>
                      <a:latin typeface="Helvetica"/>
                    </a:defRPr>
                  </a:pPr>
                  <a:endParaRPr lang="en-US"/>
                </a:p>
              </c:txPr>
              <c:dLblPos val="ctr"/>
              <c:showLegendKey val="0"/>
              <c:showVal val="0"/>
              <c:showCatName val="1"/>
              <c:showSerName val="0"/>
              <c:showPercent val="1"/>
              <c:showBubbleSize val="0"/>
              <c:extLst>
                <c:ext xmlns:c16="http://schemas.microsoft.com/office/drawing/2014/chart" uri="{C3380CC4-5D6E-409C-BE32-E72D297353CC}">
                  <c16:uniqueId val="{00000005-B19B-4DEA-A38A-800BE8323549}"/>
                </c:ext>
              </c:extLst>
            </c:dLbl>
            <c:dLbl>
              <c:idx val="3"/>
              <c:numFmt formatCode="#,##0%" sourceLinked="0"/>
              <c:spPr/>
              <c:txPr>
                <a:bodyPr/>
                <a:lstStyle/>
                <a:p>
                  <a:pPr>
                    <a:defRPr sz="2970" b="1" i="0" u="none" strike="noStrike">
                      <a:solidFill>
                        <a:srgbClr val="000000"/>
                      </a:solidFill>
                      <a:latin typeface="Helvetica"/>
                    </a:defRPr>
                  </a:pPr>
                  <a:endParaRPr lang="en-US"/>
                </a:p>
              </c:txPr>
              <c:dLblPos val="ctr"/>
              <c:showLegendKey val="0"/>
              <c:showVal val="0"/>
              <c:showCatName val="1"/>
              <c:showSerName val="0"/>
              <c:showPercent val="1"/>
              <c:showBubbleSize val="0"/>
              <c:extLst>
                <c:ext xmlns:c16="http://schemas.microsoft.com/office/drawing/2014/chart" uri="{C3380CC4-5D6E-409C-BE32-E72D297353CC}">
                  <c16:uniqueId val="{00000007-B19B-4DEA-A38A-800BE8323549}"/>
                </c:ext>
              </c:extLst>
            </c:dLbl>
            <c:dLbl>
              <c:idx val="4"/>
              <c:numFmt formatCode="#,##0%" sourceLinked="0"/>
              <c:spPr/>
              <c:txPr>
                <a:bodyPr/>
                <a:lstStyle/>
                <a:p>
                  <a:pPr>
                    <a:defRPr sz="2970" b="1" i="0" u="none" strike="noStrike">
                      <a:solidFill>
                        <a:srgbClr val="000000"/>
                      </a:solidFill>
                      <a:latin typeface="Helvetica"/>
                    </a:defRPr>
                  </a:pPr>
                  <a:endParaRPr lang="en-US"/>
                </a:p>
              </c:txPr>
              <c:dLblPos val="ctr"/>
              <c:showLegendKey val="0"/>
              <c:showVal val="0"/>
              <c:showCatName val="1"/>
              <c:showSerName val="0"/>
              <c:showPercent val="1"/>
              <c:showBubbleSize val="0"/>
              <c:extLst>
                <c:ext xmlns:c16="http://schemas.microsoft.com/office/drawing/2014/chart" uri="{C3380CC4-5D6E-409C-BE32-E72D297353CC}">
                  <c16:uniqueId val="{00000009-B19B-4DEA-A38A-800BE8323549}"/>
                </c:ext>
              </c:extLst>
            </c:dLbl>
            <c:numFmt formatCode="#,##0%" sourceLinked="0"/>
            <c:spPr>
              <a:noFill/>
              <a:ln>
                <a:noFill/>
              </a:ln>
              <a:effectLst/>
            </c:spPr>
            <c:txPr>
              <a:bodyPr/>
              <a:lstStyle/>
              <a:p>
                <a:pPr>
                  <a:defRPr sz="2970" b="1" i="0" u="none" strike="noStrike">
                    <a:solidFill>
                      <a:srgbClr val="000000"/>
                    </a:solidFill>
                    <a:latin typeface="Helvetica"/>
                  </a:defRPr>
                </a:pPr>
                <a:endParaRPr lang="en-US"/>
              </a:p>
            </c:txPr>
            <c:dLblPos val="ctr"/>
            <c:showLegendKey val="0"/>
            <c:showVal val="0"/>
            <c:showCatName val="1"/>
            <c:showSerName val="0"/>
            <c:showPercent val="1"/>
            <c:showBubbleSize val="0"/>
            <c:showLeaderLines val="1"/>
            <c:leaderLines>
              <c:spPr>
                <a:ln w="6350" cap="flat">
                  <a:solidFill>
                    <a:srgbClr val="FBFFF9"/>
                  </a:solidFill>
                  <a:prstDash val="solid"/>
                  <a:miter lim="400000"/>
                </a:ln>
                <a:effectLst/>
              </c:spPr>
            </c:leaderLines>
            <c:extLst>
              <c:ext xmlns:c15="http://schemas.microsoft.com/office/drawing/2012/chart" uri="{CE6537A1-D6FC-4f65-9D91-7224C49458BB}"/>
            </c:extLst>
          </c:dLbls>
          <c:cat>
            <c:strRef>
              <c:f>Sheet1!$B$1:$D$1</c:f>
              <c:strCache>
                <c:ptCount val="5"/>
                <c:pt idx="0">
                  <c:v>Demand Generation</c:v>
                </c:pt>
                <c:pt idx="1">
                  <c:v>Intent Building</c:v>
                </c:pt>
                <c:pt idx="2">
                  <c:v>Local</c:v>
                </c:pt>
                <c:pt idx="3">
                  <c:v>VIN</c:v>
                </c:pt>
                <c:pt idx="4">
                  <c:v>Lead Capture</c:v>
                </c:pt>
              </c:strCache>
            </c:strRef>
          </c:cat>
          <c:val>
            <c:numRef>
              <c:f>Sheet1!$B$2:$D$2</c:f>
              <c:numCache>
                <c:formatCode>General</c:formatCode>
                <c:ptCount val="5"/>
                <c:pt idx="0">
                  <c:v>30</c:v>
                </c:pt>
                <c:pt idx="1">
                  <c:v>25</c:v>
                </c:pt>
                <c:pt idx="4">
                  <c:v>45</c:v>
                </c:pt>
              </c:numCache>
            </c:numRef>
          </c:val>
          <c:extLst>
            <c:ext xmlns:c16="http://schemas.microsoft.com/office/drawing/2014/chart" uri="{C3380CC4-5D6E-409C-BE32-E72D297353CC}">
              <c16:uniqueId val="{0000000A-B19B-4DEA-A38A-800BE8323549}"/>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cs.google.com/presentation/d/1h-ye8rH80VH_PovNJMbzT6HNllfuOg1fr5fok5G-e7s/edit?resourcekey=0-6-4KohJ2b_J9ZvmCQ9_wbA#slide=id.g1cd6116fa38_12_3"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cs.google.com/spreadsheets/d/1gPZfg82xVcAo5r-8glihddCKUOP2tjuCcqOs0uQROy4/edit?resourcekey=0-3N4MlSss7F_jG5AEOocGqg#gid=1997240214"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data.oecd.org/leadind/consumer-confidence-index-cci.ht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220f4bc72cf_0_15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220f4bc72cf_0_1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Welcome! Today, we’re going to share the latest macro information relating to global uncertainty and consumer confidence, review verticalized demand trend data, breakdown the increasingly complex modern lead generation customer, and and walk through how Google’s solutions can help you navigate this environment to future-proof your business, drive performance, and reach quality leads.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220f4bc72cf_0_36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220f4bc72cf_0_3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As an example of what understanding your customer’s lead-to-sale journey might look like, here’s a sample journey for a healthcare client.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The key to increasing revenue is to focus marketing efforts on the high quality offline actions that drive profit for your business.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220f4bc72cf_0_19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220f4bc72cf_0_1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Step #2 of “Leverage your data so it works for you” is putting all of that data to work.</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Enhanced Conversions for Leads was opened to *all accounts late last year as a privacy-safe solution for improving the accuracy of your high-value, offline conversion measurement.</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What different about Enhanced Conversions for Leads, as opposed to other offline measurement solutions, is its durability: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Your first-party customer data remains confidential and secure using the same industry-leading standards that Google uses to protect its own users' data!</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Additionally:</a:t>
            </a:r>
            <a:endParaRPr sz="1200">
              <a:solidFill>
                <a:schemeClr val="dk1"/>
              </a:solidFill>
              <a:latin typeface="Google Sans"/>
              <a:ea typeface="Google Sans"/>
              <a:cs typeface="Google Sans"/>
              <a:sym typeface="Google Sans"/>
            </a:endParaRPr>
          </a:p>
          <a:p>
            <a:pPr marL="1371600" lvl="2"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It’s easy to set up, with no custom coding and no required CRM modifications</a:t>
            </a:r>
            <a:endParaRPr sz="1200">
              <a:solidFill>
                <a:schemeClr val="dk1"/>
              </a:solidFill>
              <a:latin typeface="Google Sans"/>
              <a:ea typeface="Google Sans"/>
              <a:cs typeface="Google Sans"/>
              <a:sym typeface="Google Sans"/>
            </a:endParaRPr>
          </a:p>
          <a:p>
            <a:pPr marL="1371600" lvl="2"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It enables better performance, allowing you to optimize your campaigns to sales and transactions that happen offline. </a:t>
            </a:r>
            <a:endParaRPr sz="1200">
              <a:solidFill>
                <a:schemeClr val="dk1"/>
              </a:solidFill>
              <a:latin typeface="Google Sans"/>
              <a:ea typeface="Google Sans"/>
              <a:cs typeface="Google Sans"/>
              <a:sym typeface="Google Sans"/>
            </a:endParaRPr>
          </a:p>
          <a:p>
            <a:pPr marL="0" lvl="0" indent="0" algn="l" rtl="0">
              <a:spcBef>
                <a:spcPts val="0"/>
              </a:spcBef>
              <a:spcAft>
                <a:spcPts val="0"/>
              </a:spcAft>
              <a:buNone/>
            </a:pPr>
            <a:endParaRPr sz="1200">
              <a:solidFill>
                <a:schemeClr val="dk1"/>
              </a:solidFill>
              <a:latin typeface="Google Sans"/>
              <a:ea typeface="Google Sans"/>
              <a:cs typeface="Google Sans"/>
              <a:sym typeface="Google Sans"/>
            </a:endParaRPr>
          </a:p>
          <a:p>
            <a:pPr marL="0" lvl="0" indent="0" algn="l" rtl="0">
              <a:spcBef>
                <a:spcPts val="0"/>
              </a:spcBef>
              <a:spcAft>
                <a:spcPts val="0"/>
              </a:spcAft>
              <a:buNone/>
            </a:pPr>
            <a:r>
              <a:rPr lang="en" sz="1200" b="1">
                <a:solidFill>
                  <a:schemeClr val="dk1"/>
                </a:solidFill>
                <a:latin typeface="Google Sans"/>
                <a:ea typeface="Google Sans"/>
                <a:cs typeface="Google Sans"/>
                <a:sym typeface="Google Sans"/>
              </a:rPr>
              <a:t>Additional Info: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Note: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*August ‘22 Sensitive Vertical Restriction was removed for ECL and it should be available to all global CIDs.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Advertisers should ensure that any imported conversions, are properly categorized with either a “Qualified Leads” or “Converted Leads” Conversion Label whenever relevant.  This allows the Google AI to deliver optimal performance.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220f4bc72cf_0_19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220f4bc72cf_0_1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220f4bc72cf_0_20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220f4bc72cf_0_2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Phase two of accelerating your lead generation efforts is transforming demand into revenue. As noted at the top, core industries are seeing positive trend lines; and the easiest way to capture and profitably transform this demand is with Google’s AI.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Google’s AI allows you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To multiply your results to: </a:t>
            </a:r>
            <a:endParaRPr sz="1200">
              <a:solidFill>
                <a:schemeClr val="dk1"/>
              </a:solidFill>
              <a:latin typeface="Google Sans"/>
              <a:ea typeface="Google Sans"/>
              <a:cs typeface="Google Sans"/>
              <a:sym typeface="Google Sans"/>
            </a:endParaRPr>
          </a:p>
          <a:p>
            <a:pPr marL="1371600" lvl="2"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Capture reliable ROI and drive profitable growth for the future. Optimize performance in real time to get more conversions and value from your budget. Google's AI also helps you unlock incremental results by uncovering new opportunities from search queries, channels, or audiences you may not have considered before.</a:t>
            </a:r>
            <a:endParaRPr sz="1200">
              <a:solidFill>
                <a:schemeClr val="dk1"/>
              </a:solidFill>
              <a:latin typeface="Google Sans"/>
              <a:ea typeface="Google Sans"/>
              <a:cs typeface="Google Sans"/>
              <a:sym typeface="Google Sans"/>
            </a:endParaRPr>
          </a:p>
          <a:p>
            <a:pPr marL="1828800" lvl="3"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Think: Value based bidding, which we’ll be covering in this section.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To multiply your customer connections to: </a:t>
            </a:r>
            <a:endParaRPr sz="1200">
              <a:solidFill>
                <a:schemeClr val="dk1"/>
              </a:solidFill>
              <a:latin typeface="Google Sans"/>
              <a:ea typeface="Google Sans"/>
              <a:cs typeface="Google Sans"/>
              <a:sym typeface="Google Sans"/>
            </a:endParaRPr>
          </a:p>
          <a:p>
            <a:pPr marL="1371600" lvl="2"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Combine your knowledge with Google’s consumer insights to stay on top of fast-changing consumer needs and trends as they happen across essential channels like Search and YouTube. </a:t>
            </a:r>
            <a:endParaRPr sz="1200">
              <a:solidFill>
                <a:schemeClr val="dk1"/>
              </a:solidFill>
              <a:latin typeface="Google Sans"/>
              <a:ea typeface="Google Sans"/>
              <a:cs typeface="Google Sans"/>
              <a:sym typeface="Google Sans"/>
            </a:endParaRPr>
          </a:p>
          <a:p>
            <a:pPr marL="1828800" lvl="3"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Think: Enhanced Conversions for Leads and understanding the customer journey.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To multiply your expertise:</a:t>
            </a:r>
            <a:endParaRPr sz="1200">
              <a:solidFill>
                <a:schemeClr val="dk1"/>
              </a:solidFill>
              <a:latin typeface="Google Sans"/>
              <a:ea typeface="Google Sans"/>
              <a:cs typeface="Google Sans"/>
              <a:sym typeface="Google Sans"/>
            </a:endParaRPr>
          </a:p>
          <a:p>
            <a:pPr marL="1371600" lvl="2"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AI learns from you. And you learn from AI. What sets any marketing strategy apart is the human ingenuity behind it. Multiply your marketing expertise and creativity with Google’s AI. Explore the latest trends and insights to spark new ideas and build high-performing ad creative.</a:t>
            </a:r>
            <a:endParaRPr sz="1200">
              <a:solidFill>
                <a:schemeClr val="dk1"/>
              </a:solidFill>
              <a:latin typeface="Google Sans"/>
              <a:ea typeface="Google Sans"/>
              <a:cs typeface="Google Sans"/>
              <a:sym typeface="Google Sans"/>
            </a:endParaRPr>
          </a:p>
          <a:p>
            <a:pPr marL="1828800" lvl="3"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Think: Performance Max campaigns, which we’ll be covering in section #3.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220f4bc72cf_0_2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220f4bc72cf_0_2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The best way to leverage the power of Google’s AI is with Value Based Bidding.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These bidding solutions enable you to both solve for increasingly complex consumer journeys and optimize towards revenue by prioritizing valuable offline and lifetime actions.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In fact, when we work with partners to upgrade from high funnel Conversion Based Bidding to low funnel Value Based Bidding, we see an average uplift of +14% conversion value. All of this translates into greater profitability and return on ad spend for you. </a:t>
            </a:r>
            <a:endParaRPr sz="1200">
              <a:solidFill>
                <a:schemeClr val="dk1"/>
              </a:solidFill>
              <a:latin typeface="Google Sans"/>
              <a:ea typeface="Google Sans"/>
              <a:cs typeface="Google Sans"/>
              <a:sym typeface="Google Sans"/>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220f4bc72cf_0_2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220f4bc72cf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As an example of how this works: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For an advertiser using Conversion Based Bidding, campaigns will prioritize the total number of conversions at a specified target or budget, but will do so irrespective of the final value that those conversions bring to your business.</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Alternatively, with a Value Based Bidding strategy, you can specifically report and optimize to the value of a conversion, in order to maximize the impact of your budgets.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220f4bc72cf_0_2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220f4bc72cf_0_2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We’ve covered a lot today, from the changing consumer journey to how leveraging your 1P data and insights can help transform demand into revenue.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The final step of accelerating your lead generation efforts is driving higher value from your budget, both today and tomorrow.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220f4bc72cf_0_2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220f4bc72cf_0_2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Given that the lead journey is often fragmented, it’s more important than ever to be present throughout a customer’s entire consideration cycle.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Performance Max enables you to find and reach customers when it’s relevant - and when it’s profitable.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This profitability translates into an increase of 18% total incremental conversions on Performance Max campaigns, while maintaining a similar cost.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Alongside your traditional campaigns, Performance Max enables you to find valuable customers and multiply your conversions across Google’s full range of advertising channels and inventory.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Your next high-ROI (or high value) conversion could come from a search query that isn’t covered by your existing Search keywords, or from a channel that you hadn’t considered. That’s why Performance Max uses the full power of Google’s AI to help you find untapped and incremental conversion opportunities.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220f4bc72cf_0_2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8" name="Google Shape;1318;g220f4bc72cf_0_2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As covered, Performance Max profitably reaches your next high value customer across all of Google’s networks. To breakdown how it does this: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Performance Max leverages the best of Google’s AI, from Smart Bidding, to goal-based campaign settings, to funnel awareness across channels.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When you provide creative assets, specified campaign goals, valuable offline conversion data, and inputs on targeting signals - Performance Max delivers results across a single campaign.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228801c30f6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228801c30f6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Performance Max is Google’s flagship campaign type, so we have several new and upcoming features specifically for lead generation advertisers that will help you focus on achieving your business goals.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The latest currently available setting is New Customer Acquisition, which enables you to upload a Customer Match List to acquire net-new leads for your business.</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Additional upcoming features will allow you to further refine new customer acquisition efforts with a “New Customer Only Mode” to help grow your business by only optimizing towards new customers. </a:t>
            </a:r>
            <a:endParaRPr sz="1200">
              <a:solidFill>
                <a:schemeClr val="dk1"/>
              </a:solidFill>
              <a:latin typeface="Google Sans"/>
              <a:ea typeface="Google Sans"/>
              <a:cs typeface="Google Sans"/>
              <a:sym typeface="Google Sans"/>
            </a:endParaRPr>
          </a:p>
          <a:p>
            <a:pPr marL="0" lvl="0" indent="0" algn="l" rtl="0">
              <a:spcBef>
                <a:spcPts val="0"/>
              </a:spcBef>
              <a:spcAft>
                <a:spcPts val="0"/>
              </a:spcAft>
              <a:buNone/>
            </a:pPr>
            <a:endParaRPr sz="1200">
              <a:solidFill>
                <a:schemeClr val="dk1"/>
              </a:solidFill>
              <a:latin typeface="Google Sans"/>
              <a:ea typeface="Google Sans"/>
              <a:cs typeface="Google Sans"/>
              <a:sym typeface="Google Sans"/>
            </a:endParaRPr>
          </a:p>
          <a:p>
            <a:pPr marL="0" lvl="0" indent="0" algn="l" rtl="0">
              <a:spcBef>
                <a:spcPts val="0"/>
              </a:spcBef>
              <a:spcAft>
                <a:spcPts val="0"/>
              </a:spcAft>
              <a:buNone/>
            </a:pPr>
            <a:r>
              <a:rPr lang="en" sz="1200" b="1">
                <a:solidFill>
                  <a:schemeClr val="dk1"/>
                </a:solidFill>
                <a:latin typeface="Google Sans"/>
                <a:ea typeface="Google Sans"/>
                <a:cs typeface="Google Sans"/>
                <a:sym typeface="Google Sans"/>
              </a:rPr>
              <a:t>Additional Info: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If interested in reviewing the Performance Max roadmap in greater detail, you can share </a:t>
            </a:r>
            <a:r>
              <a:rPr lang="en" sz="1200" u="sng">
                <a:solidFill>
                  <a:schemeClr val="hlink"/>
                </a:solidFill>
                <a:latin typeface="Google Sans"/>
                <a:ea typeface="Google Sans"/>
                <a:cs typeface="Google Sans"/>
                <a:sym typeface="Google Sans"/>
                <a:hlinkClick r:id="rId3"/>
              </a:rPr>
              <a:t>these external slides</a:t>
            </a:r>
            <a:r>
              <a:rPr lang="en" sz="1200">
                <a:solidFill>
                  <a:schemeClr val="dk1"/>
                </a:solidFill>
                <a:latin typeface="Google Sans"/>
                <a:ea typeface="Google Sans"/>
                <a:cs typeface="Google Sans"/>
                <a:sym typeface="Google Sans"/>
              </a:rPr>
              <a:t> under NDA.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26dbf5f74a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26dbf5f74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20f4bc72cf_0_2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20f4bc72cf_0_2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Thank you so much for your time today! As a quick recap of what we covered, the three steps to accelerate your lead generation efforts are: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Leverage your data so it works for you. </a:t>
            </a:r>
            <a:endParaRPr sz="1200">
              <a:solidFill>
                <a:schemeClr val="dk1"/>
              </a:solidFill>
              <a:latin typeface="Google Sans"/>
              <a:ea typeface="Google Sans"/>
              <a:cs typeface="Google Sans"/>
              <a:sym typeface="Google Sans"/>
            </a:endParaRPr>
          </a:p>
          <a:p>
            <a:pPr marL="1371600" lvl="2"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Accomplished by integrating your high value conversion data.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Transform demand into revenue. </a:t>
            </a:r>
            <a:endParaRPr sz="1200">
              <a:solidFill>
                <a:schemeClr val="dk1"/>
              </a:solidFill>
              <a:latin typeface="Google Sans"/>
              <a:ea typeface="Google Sans"/>
              <a:cs typeface="Google Sans"/>
              <a:sym typeface="Google Sans"/>
            </a:endParaRPr>
          </a:p>
          <a:p>
            <a:pPr marL="1371600" lvl="2"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Via Google’s AI-powered bidding.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And, finally, drive higher value from your budget, both today and tomorrow. </a:t>
            </a:r>
            <a:endParaRPr sz="1200">
              <a:solidFill>
                <a:schemeClr val="dk1"/>
              </a:solidFill>
              <a:latin typeface="Google Sans"/>
              <a:ea typeface="Google Sans"/>
              <a:cs typeface="Google Sans"/>
              <a:sym typeface="Google Sans"/>
            </a:endParaRPr>
          </a:p>
          <a:p>
            <a:pPr marL="1371600" lvl="2" indent="-311150" algn="l" rtl="0">
              <a:spcBef>
                <a:spcPts val="0"/>
              </a:spcBef>
              <a:spcAft>
                <a:spcPts val="0"/>
              </a:spcAft>
              <a:buClr>
                <a:schemeClr val="dk1"/>
              </a:buClr>
              <a:buSzPts val="1300"/>
              <a:buFont typeface="Google Sans"/>
              <a:buChar char="■"/>
            </a:pPr>
            <a:r>
              <a:rPr lang="en" sz="1200">
                <a:latin typeface="Google Sans"/>
                <a:ea typeface="Google Sans"/>
                <a:cs typeface="Google Sans"/>
                <a:sym typeface="Google Sans"/>
              </a:rPr>
              <a:t>With Performance Max campaigns. </a:t>
            </a:r>
            <a:endParaRPr sz="1200">
              <a:latin typeface="Google Sans"/>
              <a:ea typeface="Google Sans"/>
              <a:cs typeface="Google Sans"/>
              <a:sym typeface="Google Sans"/>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220f4bc72cf_0_2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220f4bc72cf_0_2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t>When consumers arrive at your website and other digital experiences, they should feel comfortable, clearly see the value proposition of the product and have a well laid out path to purchase. This includes landing pages, nurturing campaigns and remarketing.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220f4bc72cf_0_1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220f4bc72cf_0_1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The recent uncertainty has been challenging for everyone - for businesses, and for consumers.</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If you look at this chart, it unfortunately does not show a good story on customer confidence.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Consumer confidence index provides an indication of future developments of households’ consumption and saving, based on their expected financial situation, their sentiment about the general economic situation, unemployment, and capability of savings.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An indicator above 100 signals a boost in the consumers’ confidence towards the future economic situation, as a consequence of which they are less prone to save, and more inclined to spend money on major purchases in the next 12 months.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Values below 100 indicate a pessimistic attitude towards future developments in the economy, possibly resulting in a tendency to save more and consume less.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As a summary, we can undoubtedly say that this chart is telling us customers are worried.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*OECD: Stands for “Organisation for Economic Co-operation and Development” see below for details on member countries, or update the graphic on this slide with country/market specific information from the internal appendix. </a:t>
            </a:r>
            <a:endParaRPr sz="1200">
              <a:solidFill>
                <a:schemeClr val="dk1"/>
              </a:solidFill>
              <a:latin typeface="Google Sans"/>
              <a:ea typeface="Google Sans"/>
              <a:cs typeface="Google Sans"/>
              <a:sym typeface="Google Sans"/>
            </a:endParaRPr>
          </a:p>
          <a:p>
            <a:pPr marL="0" lvl="0" indent="0" algn="l" rtl="0">
              <a:spcBef>
                <a:spcPts val="0"/>
              </a:spcBef>
              <a:spcAft>
                <a:spcPts val="0"/>
              </a:spcAft>
              <a:buClr>
                <a:schemeClr val="dk1"/>
              </a:buClr>
              <a:buSzPts val="1100"/>
              <a:buFont typeface="Arial"/>
              <a:buNone/>
            </a:pPr>
            <a:endParaRPr sz="1200">
              <a:solidFill>
                <a:schemeClr val="dk1"/>
              </a:solidFill>
              <a:latin typeface="Google Sans"/>
              <a:ea typeface="Google Sans"/>
              <a:cs typeface="Google Sans"/>
              <a:sym typeface="Google Sans"/>
            </a:endParaRPr>
          </a:p>
          <a:p>
            <a:pPr marL="0" lvl="0" indent="0" algn="l" rtl="0">
              <a:spcBef>
                <a:spcPts val="0"/>
              </a:spcBef>
              <a:spcAft>
                <a:spcPts val="0"/>
              </a:spcAft>
              <a:buClr>
                <a:schemeClr val="dk1"/>
              </a:buClr>
              <a:buSzPts val="1100"/>
              <a:buFont typeface="Arial"/>
              <a:buNone/>
            </a:pPr>
            <a:r>
              <a:rPr lang="en" sz="1200" b="1">
                <a:solidFill>
                  <a:schemeClr val="dk1"/>
                </a:solidFill>
                <a:latin typeface="Google Sans"/>
                <a:ea typeface="Google Sans"/>
                <a:cs typeface="Google Sans"/>
                <a:sym typeface="Google Sans"/>
              </a:rPr>
              <a:t>Additional Info: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u="sng">
                <a:solidFill>
                  <a:schemeClr val="hlink"/>
                </a:solidFill>
                <a:latin typeface="Google Sans"/>
                <a:ea typeface="Google Sans"/>
                <a:cs typeface="Google Sans"/>
                <a:sym typeface="Google Sans"/>
                <a:hlinkClick r:id="rId3"/>
              </a:rPr>
              <a:t>Source</a:t>
            </a:r>
            <a:r>
              <a:rPr lang="en" sz="1200">
                <a:solidFill>
                  <a:schemeClr val="dk1"/>
                </a:solidFill>
                <a:latin typeface="Google Sans"/>
                <a:ea typeface="Google Sans"/>
                <a:cs typeface="Google Sans"/>
                <a:sym typeface="Google Sans"/>
              </a:rPr>
              <a:t> (internal) via </a:t>
            </a:r>
            <a:r>
              <a:rPr lang="en" sz="1200" u="sng">
                <a:solidFill>
                  <a:schemeClr val="hlink"/>
                </a:solidFill>
                <a:latin typeface="Google Sans"/>
                <a:ea typeface="Google Sans"/>
                <a:cs typeface="Google Sans"/>
                <a:sym typeface="Google Sans"/>
                <a:hlinkClick r:id="rId4"/>
              </a:rPr>
              <a:t>oecd.org</a:t>
            </a:r>
            <a:r>
              <a:rPr lang="en" sz="1200">
                <a:solidFill>
                  <a:schemeClr val="dk1"/>
                </a:solidFill>
                <a:latin typeface="Google Sans"/>
                <a:ea typeface="Google Sans"/>
                <a:cs typeface="Google Sans"/>
                <a:sym typeface="Google Sans"/>
              </a:rPr>
              <a:t> (external)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What is OECD?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The Organisation for Economic Co-operation and Development</a:t>
            </a:r>
            <a:endParaRPr sz="1200">
              <a:solidFill>
                <a:schemeClr val="dk1"/>
              </a:solidFill>
              <a:latin typeface="Google Sans"/>
              <a:ea typeface="Google Sans"/>
              <a:cs typeface="Google Sans"/>
              <a:sym typeface="Google Sans"/>
            </a:endParaRPr>
          </a:p>
          <a:p>
            <a:pPr marL="1371600" lvl="2"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 unique forum where the governments of 37 democracies with market-based economies collaborate to develop policy standards to promote sustainable economic growth. Member countries of the OECD represent about 80% of world trade and investment.</a:t>
            </a:r>
            <a:endParaRPr sz="1200">
              <a:solidFill>
                <a:schemeClr val="dk1"/>
              </a:solidFill>
              <a:latin typeface="Google Sans"/>
              <a:ea typeface="Google Sans"/>
              <a:cs typeface="Google Sans"/>
              <a:sym typeface="Google Sans"/>
            </a:endParaRPr>
          </a:p>
          <a:p>
            <a:pPr marL="1371600" lvl="2"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Member countries are: </a:t>
            </a:r>
            <a:endParaRPr sz="1200">
              <a:solidFill>
                <a:schemeClr val="dk1"/>
              </a:solidFill>
              <a:latin typeface="Google Sans"/>
              <a:ea typeface="Google Sans"/>
              <a:cs typeface="Google Sans"/>
              <a:sym typeface="Google Sans"/>
            </a:endParaRPr>
          </a:p>
          <a:p>
            <a:pPr marL="1828800" lvl="3"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Australia, Austria, Belgium, Canada, Chile, Colombia, Costa Rica, Czech Republic, Denmark, Estonia, Finland, France, Germany, Greece, Hungary, Iceland, Ireland, Israel, Italy, Japan, Korea, Latvia, Lithuania, Luxembourg, Mexico, Netherlands, New Zealand, Norway, Poland, Portugal, Slovak Republic, Slovenia, Spain, Sweden, Switzerland, Türkiye, United Kingdom, United States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What is CCI? </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This consumer confidence indicator provides an indication of future developments of households’ consumption and saving, based upon answers regarding their expected financial situation, their sentiment about the general economic situation, unemployment and capability of savings. An indicator above 100 signals a boost in the consumers’ confidence towards the future economic situation, as a consequence of which they are less prone to save, and more inclined to spend money on major purchases in the next 12 months. Values below 100 indicate a pessimistic attitude towards future developments in the economy, possibly resulting in a tendency to save more and consume less.</a:t>
            </a:r>
            <a:endParaRPr sz="1200">
              <a:solidFill>
                <a:schemeClr val="dk1"/>
              </a:solidFill>
              <a:latin typeface="Google Sans"/>
              <a:ea typeface="Google Sans"/>
              <a:cs typeface="Google Sans"/>
              <a:sym typeface="Google Sans"/>
            </a:endParaRPr>
          </a:p>
          <a:p>
            <a:pPr marL="0" lvl="0" indent="0" algn="l" rtl="0">
              <a:spcBef>
                <a:spcPts val="0"/>
              </a:spcBef>
              <a:spcAft>
                <a:spcPts val="0"/>
              </a:spcAft>
              <a:buNone/>
            </a:pP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20f4bc72cf_0_3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220f4bc72cf_0_3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Although consumer confidence data converys that customers are worried about tomorrow, we’re continuing to see steady and increasing demand across top Lead Generation verticals like the ones shown above.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With these interest trend lines remaining positive, where we are observing a change is in the way consumers deliberate, and ultimately progress, on their path to purchase.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So, while consumers are searching, they are searching with a cautionary lens - ultimately, their needs are greater and their expectations are higher.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220f4bc72cf_0_60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220f4bc72cf_0_6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These higher consumer expectations result in longer and more complex consideration cycles, where virtually no two consumer journeys are likely to be same.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When nearly all paths to purchase are unique, this leads to increased pressure on marketings teams to predict, plan, and react.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However, no one human, or one marketing team, can understand every single one of these unique 230M + journeys and manually strategize and optimize towards them. To truly capitalize on these opportunities, you need a sophisticated and modernized marketing strategy. </a:t>
            </a:r>
            <a:endParaRPr sz="1200" b="1">
              <a:solidFill>
                <a:schemeClr val="dk1"/>
              </a:solidFill>
              <a:latin typeface="Google Sans"/>
              <a:ea typeface="Google Sans"/>
              <a:cs typeface="Google Sans"/>
              <a:sym typeface="Google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20f4bc72cf_0_16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220f4bc72cf_0_1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So, given the changing global landscape and increasingly complex consumer journeys, how can we help accelerate your business design a sophisticated and modernized marketing strategy to ensure you’re efficiently meeting revenue goals?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220f4bc72cf_0_17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220f4bc72cf_0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You can accelerate your business in 3 steps:</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Leverage your data so it works for you, both online and offline, in order to</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Transform demand into revenue and</a:t>
            </a:r>
            <a:endParaRPr sz="1200">
              <a:solidFill>
                <a:schemeClr val="dk1"/>
              </a:solidFill>
              <a:latin typeface="Google Sans"/>
              <a:ea typeface="Google Sans"/>
              <a:cs typeface="Google Sans"/>
              <a:sym typeface="Google Sans"/>
            </a:endParaRPr>
          </a:p>
          <a:p>
            <a:pPr marL="914400" lvl="1"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Drive higher value from your budget, both today and tomorrow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Today we want to talk about product innovations that will make this easier and more effective than ever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220f4bc72cf_0_17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220f4bc72cf_0_1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220f4bc72cf_0_18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220f4bc72cf_0_1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Google Sans"/>
                <a:ea typeface="Google Sans"/>
                <a:cs typeface="Google Sans"/>
                <a:sym typeface="Google Sans"/>
              </a:rPr>
              <a:t>Speaker Notes: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In order to leverage your data so it works for you, step #1 requires an understanding of the average lead-to-sale journey of your customers.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As mentioned earlier, consumer journeys are becoming increasingly complex. We have tools available to help you breakdown these averages and map out the typical path to purchase - from an online, low value action with zero revenue to your business, to a high value profitable offline and lifetime action. </a:t>
            </a:r>
            <a:endParaRPr sz="1200">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In doing so, you’ll be able to drive better business outcomes by focusing and optimizing towards qualified and converted leads. In fact, leveraging this data, as we’ll review how to do in the following slides, can lead to a 20% increase in incremental revenue and a 30% increase in cost efficiency. </a:t>
            </a:r>
            <a:endParaRPr sz="1200">
              <a:solidFill>
                <a:schemeClr val="dk1"/>
              </a:solidFill>
              <a:latin typeface="Google Sans"/>
              <a:ea typeface="Google Sans"/>
              <a:cs typeface="Google Sans"/>
              <a:sym typeface="Google Sans"/>
            </a:endParaRPr>
          </a:p>
          <a:p>
            <a:pPr marL="0" lvl="0" indent="0" algn="l" rtl="0">
              <a:spcBef>
                <a:spcPts val="0"/>
              </a:spcBef>
              <a:spcAft>
                <a:spcPts val="0"/>
              </a:spcAft>
              <a:buClr>
                <a:schemeClr val="dk1"/>
              </a:buClr>
              <a:buSzPts val="1100"/>
              <a:buFont typeface="Arial"/>
              <a:buNone/>
            </a:pPr>
            <a:endParaRPr sz="1200">
              <a:solidFill>
                <a:schemeClr val="dk1"/>
              </a:solidFill>
              <a:latin typeface="Google Sans"/>
              <a:ea typeface="Google Sans"/>
              <a:cs typeface="Google Sans"/>
              <a:sym typeface="Google Sans"/>
            </a:endParaRPr>
          </a:p>
          <a:p>
            <a:pPr marL="0" lvl="0" indent="0" algn="l" rtl="0">
              <a:spcBef>
                <a:spcPts val="0"/>
              </a:spcBef>
              <a:spcAft>
                <a:spcPts val="0"/>
              </a:spcAft>
              <a:buClr>
                <a:schemeClr val="dk1"/>
              </a:buClr>
              <a:buSzPts val="1100"/>
              <a:buFont typeface="Arial"/>
              <a:buNone/>
            </a:pPr>
            <a:r>
              <a:rPr lang="en" sz="1200" b="1">
                <a:solidFill>
                  <a:schemeClr val="dk1"/>
                </a:solidFill>
                <a:latin typeface="Google Sans"/>
                <a:ea typeface="Google Sans"/>
                <a:cs typeface="Google Sans"/>
                <a:sym typeface="Google Sans"/>
              </a:rPr>
              <a:t>Additional Info: </a:t>
            </a:r>
            <a:endParaRPr sz="1200" b="1">
              <a:solidFill>
                <a:schemeClr val="dk1"/>
              </a:solidFill>
              <a:latin typeface="Google Sans"/>
              <a:ea typeface="Google Sans"/>
              <a:cs typeface="Google Sans"/>
              <a:sym typeface="Google Sans"/>
            </a:endParaRPr>
          </a:p>
          <a:p>
            <a:pPr marL="457200" lvl="0" indent="-304800" algn="l" rtl="0">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[New] Via Looker: Go/LeadtoSalesTool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
          <p:cNvSpPr/>
          <p:nvPr/>
        </p:nvSpPr>
        <p:spPr>
          <a:xfrm>
            <a:off x="75" y="4636400"/>
            <a:ext cx="9144000" cy="507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256960" y="1187048"/>
            <a:ext cx="1094856" cy="356807"/>
            <a:chOff x="0" y="0"/>
            <a:chExt cx="2077525" cy="676925"/>
          </a:xfrm>
        </p:grpSpPr>
        <p:sp>
          <p:nvSpPr>
            <p:cNvPr id="20" name="Google Shape;20;p2"/>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4285F4"/>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 name="Google Shape;21;p2"/>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EA433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 name="Google Shape;22;p2"/>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BBC0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 name="Google Shape;23;p2"/>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4285F4"/>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2"/>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34A85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 name="Google Shape;25;p2"/>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EA433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26" name="Google Shape;26;p2"/>
          <p:cNvSpPr txBox="1"/>
          <p:nvPr/>
        </p:nvSpPr>
        <p:spPr>
          <a:xfrm>
            <a:off x="129750" y="4796225"/>
            <a:ext cx="3561000" cy="276900"/>
          </a:xfrm>
          <a:prstGeom prst="rect">
            <a:avLst/>
          </a:prstGeom>
          <a:noFill/>
          <a:ln>
            <a:noFill/>
          </a:ln>
        </p:spPr>
        <p:txBody>
          <a:bodyPr spcFirstLastPara="1" wrap="square" lIns="91425" tIns="91425" rIns="91425" bIns="91425" anchor="ctr" anchorCtr="0">
            <a:noAutofit/>
          </a:bodyPr>
          <a:lstStyle/>
          <a:p>
            <a:pPr marL="0" lvl="0" indent="0" algn="l" rtl="0">
              <a:lnSpc>
                <a:spcPct val="95000"/>
              </a:lnSpc>
              <a:spcBef>
                <a:spcPts val="0"/>
              </a:spcBef>
              <a:spcAft>
                <a:spcPts val="0"/>
              </a:spcAft>
              <a:buNone/>
            </a:pPr>
            <a:r>
              <a:rPr lang="en" sz="600">
                <a:solidFill>
                  <a:schemeClr val="dk2"/>
                </a:solidFill>
                <a:latin typeface="Roboto"/>
                <a:ea typeface="Roboto"/>
                <a:cs typeface="Roboto"/>
                <a:sym typeface="Roboto"/>
              </a:rPr>
              <a:t>Confidential + Proprietary</a:t>
            </a:r>
            <a:endParaRPr sz="600">
              <a:solidFill>
                <a:schemeClr val="dk2"/>
              </a:solidFill>
              <a:latin typeface="Roboto"/>
              <a:ea typeface="Roboto"/>
              <a:cs typeface="Roboto"/>
              <a:sym typeface="Roboto"/>
            </a:endParaRPr>
          </a:p>
        </p:txBody>
      </p:sp>
      <p:sp>
        <p:nvSpPr>
          <p:cNvPr id="27" name="Google Shape;27;p2"/>
          <p:cNvSpPr txBox="1">
            <a:spLocks noGrp="1"/>
          </p:cNvSpPr>
          <p:nvPr>
            <p:ph type="ctrTitle"/>
          </p:nvPr>
        </p:nvSpPr>
        <p:spPr>
          <a:xfrm>
            <a:off x="129758" y="304800"/>
            <a:ext cx="8520600" cy="20526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8" name="Google Shape;28;p2"/>
          <p:cNvSpPr txBox="1">
            <a:spLocks noGrp="1"/>
          </p:cNvSpPr>
          <p:nvPr>
            <p:ph type="subTitle" idx="1"/>
          </p:nvPr>
        </p:nvSpPr>
        <p:spPr>
          <a:xfrm>
            <a:off x="129750" y="2394350"/>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29" name="Google Shape;29;p2"/>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2"/>
        <p:cNvGrpSpPr/>
        <p:nvPr/>
      </p:nvGrpSpPr>
      <p:grpSpPr>
        <a:xfrm>
          <a:off x="0" y="0"/>
          <a:ext cx="0" cy="0"/>
          <a:chOff x="0" y="0"/>
          <a:chExt cx="0" cy="0"/>
        </a:xfrm>
      </p:grpSpPr>
      <p:sp>
        <p:nvSpPr>
          <p:cNvPr id="73" name="Google Shape;73;p11"/>
          <p:cNvSpPr txBox="1">
            <a:spLocks noGrp="1"/>
          </p:cNvSpPr>
          <p:nvPr>
            <p:ph type="title" hasCustomPrompt="1"/>
          </p:nvPr>
        </p:nvSpPr>
        <p:spPr>
          <a:xfrm>
            <a:off x="180900" y="1106125"/>
            <a:ext cx="87822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4" name="Google Shape;74;p11"/>
          <p:cNvSpPr txBox="1">
            <a:spLocks noGrp="1"/>
          </p:cNvSpPr>
          <p:nvPr>
            <p:ph type="body" idx="1"/>
          </p:nvPr>
        </p:nvSpPr>
        <p:spPr>
          <a:xfrm>
            <a:off x="180900" y="3152225"/>
            <a:ext cx="87822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75" name="Google Shape;75;p11"/>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12"/>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ternal Slide">
  <p:cSld name="Blank - Title_1_1_3_1_1_1">
    <p:bg>
      <p:bgPr>
        <a:solidFill>
          <a:srgbClr val="FBBC04"/>
        </a:solidFill>
        <a:effectLst/>
      </p:bgPr>
    </p:bg>
    <p:spTree>
      <p:nvGrpSpPr>
        <p:cNvPr id="1" name="Shape 82"/>
        <p:cNvGrpSpPr/>
        <p:nvPr/>
      </p:nvGrpSpPr>
      <p:grpSpPr>
        <a:xfrm>
          <a:off x="0" y="0"/>
          <a:ext cx="0" cy="0"/>
          <a:chOff x="0" y="0"/>
          <a:chExt cx="0" cy="0"/>
        </a:xfrm>
      </p:grpSpPr>
      <p:sp>
        <p:nvSpPr>
          <p:cNvPr id="83" name="Google Shape;83;p14"/>
          <p:cNvSpPr/>
          <p:nvPr/>
        </p:nvSpPr>
        <p:spPr>
          <a:xfrm>
            <a:off x="0" y="0"/>
            <a:ext cx="9144000" cy="522600"/>
          </a:xfrm>
          <a:prstGeom prst="rect">
            <a:avLst/>
          </a:prstGeom>
          <a:solidFill>
            <a:srgbClr val="B314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a:solidFill>
                  <a:srgbClr val="FFFFFF"/>
                </a:solidFill>
                <a:latin typeface="Google Sans Medium"/>
                <a:ea typeface="Google Sans Medium"/>
                <a:cs typeface="Google Sans Medium"/>
                <a:sym typeface="Google Sans Medium"/>
              </a:rPr>
              <a:t>     THIS SLIDE IS </a:t>
            </a:r>
            <a:r>
              <a:rPr lang="en" sz="1400" b="0" i="0" u="none" strike="noStrike" cap="none">
                <a:solidFill>
                  <a:srgbClr val="FFFFFF"/>
                </a:solidFill>
                <a:latin typeface="Google Sans Medium"/>
                <a:ea typeface="Google Sans Medium"/>
                <a:cs typeface="Google Sans Medium"/>
                <a:sym typeface="Google Sans Medium"/>
              </a:rPr>
              <a:t>INTERNAL ONLY</a:t>
            </a:r>
            <a:endParaRPr sz="1400" b="0" i="0" u="none" strike="noStrike" cap="none">
              <a:solidFill>
                <a:srgbClr val="FFFFFF"/>
              </a:solidFill>
              <a:latin typeface="Google Sans Medium"/>
              <a:ea typeface="Google Sans Medium"/>
              <a:cs typeface="Google Sans Medium"/>
              <a:sym typeface="Google Sans Medium"/>
            </a:endParaRPr>
          </a:p>
        </p:txBody>
      </p:sp>
      <p:sp>
        <p:nvSpPr>
          <p:cNvPr id="84" name="Google Shape;84;p14"/>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Roboto"/>
                <a:ea typeface="Roboto"/>
                <a:cs typeface="Roboto"/>
                <a:sym typeface="Roboto"/>
              </a:rPr>
              <a:t>Proprietary + Confidential</a:t>
            </a:r>
            <a:endParaRPr sz="600" b="0" i="0" u="none" strike="noStrike" cap="none">
              <a:solidFill>
                <a:srgbClr val="FFFFFF"/>
              </a:solidFill>
              <a:latin typeface="Roboto"/>
              <a:ea typeface="Roboto"/>
              <a:cs typeface="Roboto"/>
              <a:sym typeface="Roboto"/>
            </a:endParaRPr>
          </a:p>
        </p:txBody>
      </p:sp>
      <p:sp>
        <p:nvSpPr>
          <p:cNvPr id="85" name="Google Shape;85;p14"/>
          <p:cNvSpPr/>
          <p:nvPr/>
        </p:nvSpPr>
        <p:spPr>
          <a:xfrm>
            <a:off x="3099100" y="149286"/>
            <a:ext cx="236400" cy="207300"/>
          </a:xfrm>
          <a:custGeom>
            <a:avLst/>
            <a:gdLst/>
            <a:ahLst/>
            <a:cxnLst/>
            <a:rect l="l" t="t" r="r" b="b"/>
            <a:pathLst>
              <a:path w="120000" h="120000" extrusionOk="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6666"/>
              </a:solidFill>
              <a:latin typeface="Arial"/>
              <a:ea typeface="Arial"/>
              <a:cs typeface="Arial"/>
              <a:sym typeface="Arial"/>
            </a:endParaRPr>
          </a:p>
        </p:txBody>
      </p:sp>
      <p:sp>
        <p:nvSpPr>
          <p:cNvPr id="86" name="Google Shape;86;p14"/>
          <p:cNvSpPr txBox="1">
            <a:spLocks noGrp="1"/>
          </p:cNvSpPr>
          <p:nvPr>
            <p:ph type="body" idx="1"/>
          </p:nvPr>
        </p:nvSpPr>
        <p:spPr>
          <a:xfrm>
            <a:off x="435075" y="1128675"/>
            <a:ext cx="7782600" cy="3452700"/>
          </a:xfrm>
          <a:prstGeom prst="rect">
            <a:avLst/>
          </a:prstGeom>
          <a:noFill/>
          <a:ln>
            <a:noFill/>
          </a:ln>
        </p:spPr>
        <p:txBody>
          <a:bodyPr spcFirstLastPara="1" wrap="square" lIns="91425" tIns="91425" rIns="91425" bIns="91425" anchor="t" anchorCtr="0">
            <a:noAutofit/>
          </a:bodyPr>
          <a:lstStyle>
            <a:lvl1pPr marL="457200" marR="0" lvl="0"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1pPr>
            <a:lvl2pPr marL="914400" marR="0" lvl="1"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2pPr>
            <a:lvl3pPr marL="1371600" marR="0" lvl="2"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3pPr>
            <a:lvl4pPr marL="1828800" marR="0" lvl="3"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4pPr>
            <a:lvl5pPr marL="2286000" marR="0" lvl="4"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5pPr>
            <a:lvl6pPr marL="2743200" marR="0" lvl="5"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6pPr>
            <a:lvl7pPr marL="3200400" marR="0" lvl="6"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7pPr>
            <a:lvl8pPr marL="3657600" marR="0" lvl="7"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8pPr>
            <a:lvl9pPr marL="4114800" marR="0" lvl="8"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9pPr>
          </a:lstStyle>
          <a:p>
            <a:endParaRPr/>
          </a:p>
        </p:txBody>
      </p:sp>
      <p:sp>
        <p:nvSpPr>
          <p:cNvPr id="87" name="Google Shape;87;p14"/>
          <p:cNvSpPr txBox="1">
            <a:spLocks noGrp="1"/>
          </p:cNvSpPr>
          <p:nvPr>
            <p:ph type="title"/>
          </p:nvPr>
        </p:nvSpPr>
        <p:spPr>
          <a:xfrm>
            <a:off x="395700" y="640549"/>
            <a:ext cx="7877100" cy="4563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3C4043"/>
              </a:buClr>
              <a:buSzPts val="2400"/>
              <a:buFont typeface="Google Sans"/>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grpSp>
        <p:nvGrpSpPr>
          <p:cNvPr id="88" name="Google Shape;88;p14"/>
          <p:cNvGrpSpPr/>
          <p:nvPr/>
        </p:nvGrpSpPr>
        <p:grpSpPr>
          <a:xfrm>
            <a:off x="8469122" y="4803781"/>
            <a:ext cx="420491" cy="137010"/>
            <a:chOff x="0" y="0"/>
            <a:chExt cx="2077525" cy="676925"/>
          </a:xfrm>
        </p:grpSpPr>
        <p:sp>
          <p:nvSpPr>
            <p:cNvPr id="89" name="Google Shape;89;p14"/>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90" name="Google Shape;90;p14"/>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91" name="Google Shape;91;p14"/>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92" name="Google Shape;92;p14"/>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93" name="Google Shape;93;p14"/>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94" name="Google Shape;94;p14"/>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p:cSld name="Blank_1">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97" name="Google Shape;97;p15"/>
          <p:cNvCxnSpPr/>
          <p:nvPr/>
        </p:nvCxnSpPr>
        <p:spPr>
          <a:xfrm rot="10800000">
            <a:off x="559254" y="1427358"/>
            <a:ext cx="0" cy="1869900"/>
          </a:xfrm>
          <a:prstGeom prst="straightConnector1">
            <a:avLst/>
          </a:prstGeom>
          <a:noFill/>
          <a:ln w="25400" cap="flat" cmpd="sng">
            <a:solidFill>
              <a:srgbClr val="FFFFFF"/>
            </a:solidFill>
            <a:prstDash val="solid"/>
            <a:miter lim="400000"/>
            <a:headEnd type="none" w="sm" len="sm"/>
            <a:tailEnd type="none" w="sm" len="sm"/>
          </a:ln>
        </p:spPr>
      </p:cxnSp>
      <p:grpSp>
        <p:nvGrpSpPr>
          <p:cNvPr id="98" name="Google Shape;98;p15"/>
          <p:cNvGrpSpPr/>
          <p:nvPr/>
        </p:nvGrpSpPr>
        <p:grpSpPr>
          <a:xfrm>
            <a:off x="8469122" y="4803781"/>
            <a:ext cx="420491" cy="137010"/>
            <a:chOff x="0" y="0"/>
            <a:chExt cx="2077525" cy="676925"/>
          </a:xfrm>
        </p:grpSpPr>
        <p:sp>
          <p:nvSpPr>
            <p:cNvPr id="99" name="Google Shape;99;p15"/>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00" name="Google Shape;100;p15"/>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01" name="Google Shape;101;p15"/>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02" name="Google Shape;102;p15"/>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03" name="Google Shape;103;p15"/>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04" name="Google Shape;104;p15"/>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105" name="Google Shape;105;p15"/>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Core Blue">
  <p:cSld name="CUSTOM">
    <p:spTree>
      <p:nvGrpSpPr>
        <p:cNvPr id="1" name="Shape 106"/>
        <p:cNvGrpSpPr/>
        <p:nvPr/>
      </p:nvGrpSpPr>
      <p:grpSpPr>
        <a:xfrm>
          <a:off x="0" y="0"/>
          <a:ext cx="0" cy="0"/>
          <a:chOff x="0" y="0"/>
          <a:chExt cx="0" cy="0"/>
        </a:xfrm>
      </p:grpSpPr>
      <p:sp>
        <p:nvSpPr>
          <p:cNvPr id="107" name="Google Shape;107;p16"/>
          <p:cNvSpPr/>
          <p:nvPr/>
        </p:nvSpPr>
        <p:spPr>
          <a:xfrm>
            <a:off x="50" y="0"/>
            <a:ext cx="9144000" cy="4524000"/>
          </a:xfrm>
          <a:prstGeom prst="rect">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cxnSp>
        <p:nvCxnSpPr>
          <p:cNvPr id="108" name="Google Shape;108;p16"/>
          <p:cNvCxnSpPr/>
          <p:nvPr/>
        </p:nvCxnSpPr>
        <p:spPr>
          <a:xfrm rot="10800000">
            <a:off x="426304" y="1476158"/>
            <a:ext cx="0" cy="1869900"/>
          </a:xfrm>
          <a:prstGeom prst="straightConnector1">
            <a:avLst/>
          </a:prstGeom>
          <a:noFill/>
          <a:ln w="25400" cap="flat" cmpd="sng">
            <a:solidFill>
              <a:srgbClr val="FFFFFF"/>
            </a:solidFill>
            <a:prstDash val="solid"/>
            <a:miter lim="400000"/>
            <a:headEnd type="none" w="sm" len="sm"/>
            <a:tailEnd type="none" w="sm" len="sm"/>
          </a:ln>
        </p:spPr>
      </p:cxnSp>
      <p:sp>
        <p:nvSpPr>
          <p:cNvPr id="109" name="Google Shape;109;p16"/>
          <p:cNvSpPr txBox="1">
            <a:spLocks noGrp="1"/>
          </p:cNvSpPr>
          <p:nvPr>
            <p:ph type="title"/>
          </p:nvPr>
        </p:nvSpPr>
        <p:spPr>
          <a:xfrm>
            <a:off x="962188" y="2048788"/>
            <a:ext cx="78771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400"/>
              <a:buFont typeface="Google Sans"/>
              <a:buNone/>
              <a:defRPr sz="3600" b="0" i="0" u="none" strike="noStrike" cap="none">
                <a:solidFill>
                  <a:srgbClr val="FFFFFF"/>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9pPr>
          </a:lstStyle>
          <a:p>
            <a:endParaRPr/>
          </a:p>
        </p:txBody>
      </p:sp>
      <p:sp>
        <p:nvSpPr>
          <p:cNvPr id="110" name="Google Shape;110;p16"/>
          <p:cNvSpPr txBox="1"/>
          <p:nvPr/>
        </p:nvSpPr>
        <p:spPr>
          <a:xfrm>
            <a:off x="7933350" y="214236"/>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Roboto"/>
                <a:ea typeface="Roboto"/>
                <a:cs typeface="Roboto"/>
                <a:sym typeface="Roboto"/>
              </a:rPr>
              <a:t>Proprietary + Confidential</a:t>
            </a:r>
            <a:endParaRPr sz="600" b="0" i="0" u="none" strike="noStrike" cap="none">
              <a:solidFill>
                <a:srgbClr val="FFFFFF"/>
              </a:solidFill>
              <a:latin typeface="Roboto"/>
              <a:ea typeface="Roboto"/>
              <a:cs typeface="Roboto"/>
              <a:sym typeface="Roboto"/>
            </a:endParaRPr>
          </a:p>
        </p:txBody>
      </p:sp>
      <p:pic>
        <p:nvPicPr>
          <p:cNvPr id="111" name="Google Shape;111;p16"/>
          <p:cNvPicPr preferRelativeResize="0"/>
          <p:nvPr/>
        </p:nvPicPr>
        <p:blipFill>
          <a:blip r:embed="rId2">
            <a:alphaModFix/>
          </a:blip>
          <a:stretch>
            <a:fillRect/>
          </a:stretch>
        </p:blipFill>
        <p:spPr>
          <a:xfrm>
            <a:off x="8465703" y="4799509"/>
            <a:ext cx="438912" cy="14312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 Core Blue 1">
  <p:cSld name="CUSTOM_6">
    <p:spTree>
      <p:nvGrpSpPr>
        <p:cNvPr id="1" name="Shape 112"/>
        <p:cNvGrpSpPr/>
        <p:nvPr/>
      </p:nvGrpSpPr>
      <p:grpSpPr>
        <a:xfrm>
          <a:off x="0" y="0"/>
          <a:ext cx="0" cy="0"/>
          <a:chOff x="0" y="0"/>
          <a:chExt cx="0" cy="0"/>
        </a:xfrm>
      </p:grpSpPr>
      <p:sp>
        <p:nvSpPr>
          <p:cNvPr id="113" name="Google Shape;113;p17"/>
          <p:cNvSpPr/>
          <p:nvPr/>
        </p:nvSpPr>
        <p:spPr>
          <a:xfrm>
            <a:off x="50" y="0"/>
            <a:ext cx="9144000" cy="4524000"/>
          </a:xfrm>
          <a:prstGeom prst="rect">
            <a:avLst/>
          </a:prstGeom>
          <a:solidFill>
            <a:srgbClr val="E8F0FE"/>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114" name="Google Shape;114;p17"/>
          <p:cNvSpPr txBox="1">
            <a:spLocks noGrp="1"/>
          </p:cNvSpPr>
          <p:nvPr>
            <p:ph type="title"/>
          </p:nvPr>
        </p:nvSpPr>
        <p:spPr>
          <a:xfrm>
            <a:off x="962188" y="2048788"/>
            <a:ext cx="78771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400"/>
              <a:buFont typeface="Google Sans"/>
              <a:buNone/>
              <a:defRPr sz="3600" b="0" i="0" u="none" strike="noStrike" cap="none">
                <a:solidFill>
                  <a:srgbClr val="FFFFFF"/>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9pPr>
          </a:lstStyle>
          <a:p>
            <a:endParaRPr/>
          </a:p>
        </p:txBody>
      </p:sp>
      <p:sp>
        <p:nvSpPr>
          <p:cNvPr id="115" name="Google Shape;115;p17"/>
          <p:cNvSpPr txBox="1"/>
          <p:nvPr/>
        </p:nvSpPr>
        <p:spPr>
          <a:xfrm>
            <a:off x="7933350" y="214236"/>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Roboto"/>
                <a:ea typeface="Roboto"/>
                <a:cs typeface="Roboto"/>
                <a:sym typeface="Roboto"/>
              </a:rPr>
              <a:t>Proprietary + Confidential</a:t>
            </a:r>
            <a:endParaRPr sz="600" b="0" i="0" u="none" strike="noStrike" cap="none">
              <a:solidFill>
                <a:srgbClr val="FFFFFF"/>
              </a:solidFill>
              <a:latin typeface="Roboto"/>
              <a:ea typeface="Roboto"/>
              <a:cs typeface="Roboto"/>
              <a:sym typeface="Roboto"/>
            </a:endParaRPr>
          </a:p>
        </p:txBody>
      </p:sp>
      <p:pic>
        <p:nvPicPr>
          <p:cNvPr id="116" name="Google Shape;116;p17"/>
          <p:cNvPicPr preferRelativeResize="0"/>
          <p:nvPr/>
        </p:nvPicPr>
        <p:blipFill>
          <a:blip r:embed="rId2">
            <a:alphaModFix/>
          </a:blip>
          <a:stretch>
            <a:fillRect/>
          </a:stretch>
        </p:blipFill>
        <p:spPr>
          <a:xfrm>
            <a:off x="8465703" y="4799509"/>
            <a:ext cx="438912" cy="14312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oogle Cover Slide">
  <p:cSld name="CUSTOM_2_1">
    <p:bg>
      <p:bgPr>
        <a:solidFill>
          <a:srgbClr val="FFFFFF"/>
        </a:solidFill>
        <a:effectLst/>
      </p:bgPr>
    </p:bg>
    <p:spTree>
      <p:nvGrpSpPr>
        <p:cNvPr id="1" name="Shape 117"/>
        <p:cNvGrpSpPr/>
        <p:nvPr/>
      </p:nvGrpSpPr>
      <p:grpSpPr>
        <a:xfrm>
          <a:off x="0" y="0"/>
          <a:ext cx="0" cy="0"/>
          <a:chOff x="0" y="0"/>
          <a:chExt cx="0" cy="0"/>
        </a:xfrm>
      </p:grpSpPr>
      <p:pic>
        <p:nvPicPr>
          <p:cNvPr id="118" name="Google Shape;118;p18"/>
          <p:cNvPicPr preferRelativeResize="0"/>
          <p:nvPr/>
        </p:nvPicPr>
        <p:blipFill rotWithShape="1">
          <a:blip r:embed="rId2">
            <a:alphaModFix/>
          </a:blip>
          <a:srcRect r="-4482"/>
          <a:stretch/>
        </p:blipFill>
        <p:spPr>
          <a:xfrm>
            <a:off x="522575" y="319550"/>
            <a:ext cx="772876" cy="239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ody Slide - Blue">
  <p:cSld name="TITLE_2">
    <p:spTree>
      <p:nvGrpSpPr>
        <p:cNvPr id="1" name="Shape 119"/>
        <p:cNvGrpSpPr/>
        <p:nvPr/>
      </p:nvGrpSpPr>
      <p:grpSpPr>
        <a:xfrm>
          <a:off x="0" y="0"/>
          <a:ext cx="0" cy="0"/>
          <a:chOff x="0" y="0"/>
          <a:chExt cx="0" cy="0"/>
        </a:xfrm>
      </p:grpSpPr>
      <p:sp>
        <p:nvSpPr>
          <p:cNvPr id="120" name="Google Shape;120;p19"/>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121" name="Google Shape;121;p19"/>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122" name="Google Shape;122;p19"/>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123" name="Google Shape;123;p19"/>
          <p:cNvGrpSpPr/>
          <p:nvPr/>
        </p:nvGrpSpPr>
        <p:grpSpPr>
          <a:xfrm>
            <a:off x="8469122" y="4803781"/>
            <a:ext cx="420491" cy="137010"/>
            <a:chOff x="0" y="0"/>
            <a:chExt cx="2077525" cy="676925"/>
          </a:xfrm>
        </p:grpSpPr>
        <p:sp>
          <p:nvSpPr>
            <p:cNvPr id="124" name="Google Shape;124;p19"/>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25" name="Google Shape;125;p19"/>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26" name="Google Shape;126;p19"/>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27" name="Google Shape;127;p19"/>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28" name="Google Shape;128;p19"/>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29" name="Google Shape;129;p19"/>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ody Slide - Basic Text - Blue">
  <p:cSld name="TITLE_2_3">
    <p:spTree>
      <p:nvGrpSpPr>
        <p:cNvPr id="1" name="Shape 130"/>
        <p:cNvGrpSpPr/>
        <p:nvPr/>
      </p:nvGrpSpPr>
      <p:grpSpPr>
        <a:xfrm>
          <a:off x="0" y="0"/>
          <a:ext cx="0" cy="0"/>
          <a:chOff x="0" y="0"/>
          <a:chExt cx="0" cy="0"/>
        </a:xfrm>
      </p:grpSpPr>
      <p:sp>
        <p:nvSpPr>
          <p:cNvPr id="131" name="Google Shape;131;p20"/>
          <p:cNvSpPr txBox="1">
            <a:spLocks noGrp="1"/>
          </p:cNvSpPr>
          <p:nvPr>
            <p:ph type="body" idx="1"/>
          </p:nvPr>
        </p:nvSpPr>
        <p:spPr>
          <a:xfrm>
            <a:off x="344500" y="1957700"/>
            <a:ext cx="3946200" cy="1606800"/>
          </a:xfrm>
          <a:prstGeom prst="rect">
            <a:avLst/>
          </a:prstGeom>
          <a:noFill/>
          <a:ln>
            <a:noFill/>
          </a:ln>
        </p:spPr>
        <p:txBody>
          <a:bodyPr spcFirstLastPara="1" wrap="square" lIns="91425" tIns="91425" rIns="91425" bIns="91425" anchor="t" anchorCtr="0">
            <a:noAutofit/>
          </a:bodyPr>
          <a:lstStyle>
            <a:lvl1pPr marL="457200" marR="0" lvl="0" indent="-285750" algn="l">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132" name="Google Shape;132;p20"/>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133" name="Google Shape;133;p20"/>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134" name="Google Shape;134;p20"/>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135" name="Google Shape;135;p20"/>
          <p:cNvGrpSpPr/>
          <p:nvPr/>
        </p:nvGrpSpPr>
        <p:grpSpPr>
          <a:xfrm>
            <a:off x="8469122" y="4803781"/>
            <a:ext cx="420491" cy="137010"/>
            <a:chOff x="0" y="0"/>
            <a:chExt cx="2077525" cy="676925"/>
          </a:xfrm>
        </p:grpSpPr>
        <p:sp>
          <p:nvSpPr>
            <p:cNvPr id="136" name="Google Shape;136;p20"/>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37" name="Google Shape;137;p20"/>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38" name="Google Shape;138;p20"/>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39" name="Google Shape;139;p20"/>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40" name="Google Shape;140;p20"/>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41" name="Google Shape;141;p20"/>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142" name="Google Shape;142;p20"/>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ody Slide - Bulleted List - Blue">
  <p:cSld name="TITLE_2_3_1">
    <p:spTree>
      <p:nvGrpSpPr>
        <p:cNvPr id="1" name="Shape 143"/>
        <p:cNvGrpSpPr/>
        <p:nvPr/>
      </p:nvGrpSpPr>
      <p:grpSpPr>
        <a:xfrm>
          <a:off x="0" y="0"/>
          <a:ext cx="0" cy="0"/>
          <a:chOff x="0" y="0"/>
          <a:chExt cx="0" cy="0"/>
        </a:xfrm>
      </p:grpSpPr>
      <p:sp>
        <p:nvSpPr>
          <p:cNvPr id="144" name="Google Shape;144;p21"/>
          <p:cNvSpPr txBox="1">
            <a:spLocks noGrp="1"/>
          </p:cNvSpPr>
          <p:nvPr>
            <p:ph type="body" idx="1"/>
          </p:nvPr>
        </p:nvSpPr>
        <p:spPr>
          <a:xfrm>
            <a:off x="837575" y="1716000"/>
            <a:ext cx="4697400" cy="2046300"/>
          </a:xfrm>
          <a:prstGeom prst="rect">
            <a:avLst/>
          </a:prstGeom>
          <a:noFill/>
          <a:ln>
            <a:noFill/>
          </a:ln>
        </p:spPr>
        <p:txBody>
          <a:bodyPr spcFirstLastPara="1" wrap="square" lIns="91425" tIns="91425" rIns="91425" bIns="91425" anchor="t" anchorCtr="0">
            <a:noAutofit/>
          </a:bodyPr>
          <a:lstStyle>
            <a:lvl1pPr marL="457200" marR="0" lvl="0"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145" name="Google Shape;145;p21"/>
          <p:cNvSpPr/>
          <p:nvPr/>
        </p:nvSpPr>
        <p:spPr>
          <a:xfrm>
            <a:off x="297376" y="40612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146" name="Google Shape;146;p21"/>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147" name="Google Shape;147;p21"/>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148" name="Google Shape;148;p21"/>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grpSp>
        <p:nvGrpSpPr>
          <p:cNvPr id="149" name="Google Shape;149;p21"/>
          <p:cNvGrpSpPr/>
          <p:nvPr/>
        </p:nvGrpSpPr>
        <p:grpSpPr>
          <a:xfrm>
            <a:off x="8469122" y="4803781"/>
            <a:ext cx="420491" cy="137010"/>
            <a:chOff x="0" y="0"/>
            <a:chExt cx="2077525" cy="676925"/>
          </a:xfrm>
        </p:grpSpPr>
        <p:sp>
          <p:nvSpPr>
            <p:cNvPr id="150" name="Google Shape;150;p21"/>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51" name="Google Shape;151;p21"/>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52" name="Google Shape;152;p21"/>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53" name="Google Shape;153;p21"/>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54" name="Google Shape;154;p21"/>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55" name="Google Shape;155;p21"/>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0"/>
        <p:cNvGrpSpPr/>
        <p:nvPr/>
      </p:nvGrpSpPr>
      <p:grpSpPr>
        <a:xfrm>
          <a:off x="0" y="0"/>
          <a:ext cx="0" cy="0"/>
          <a:chOff x="0" y="0"/>
          <a:chExt cx="0" cy="0"/>
        </a:xfrm>
      </p:grpSpPr>
      <p:sp>
        <p:nvSpPr>
          <p:cNvPr id="31" name="Google Shape;31;p3"/>
          <p:cNvSpPr/>
          <p:nvPr/>
        </p:nvSpPr>
        <p:spPr>
          <a:xfrm>
            <a:off x="75" y="4636400"/>
            <a:ext cx="9144000" cy="50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3"/>
          <p:cNvGrpSpPr/>
          <p:nvPr/>
        </p:nvGrpSpPr>
        <p:grpSpPr>
          <a:xfrm>
            <a:off x="176223" y="4848071"/>
            <a:ext cx="532885" cy="173631"/>
            <a:chOff x="0" y="0"/>
            <a:chExt cx="2077525" cy="676925"/>
          </a:xfrm>
        </p:grpSpPr>
        <p:sp>
          <p:nvSpPr>
            <p:cNvPr id="33" name="Google Shape;33;p3"/>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3"/>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p3"/>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 name="Google Shape;36;p3"/>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 name="Google Shape;37;p3"/>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 name="Google Shape;38;p3"/>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39" name="Google Shape;39;p3"/>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600">
                <a:solidFill>
                  <a:schemeClr val="lt1"/>
                </a:solidFill>
                <a:latin typeface="Roboto"/>
                <a:ea typeface="Roboto"/>
                <a:cs typeface="Roboto"/>
                <a:sym typeface="Roboto"/>
              </a:rPr>
              <a:t>Confidential + Proprietary</a:t>
            </a:r>
            <a:endParaRPr sz="600">
              <a:solidFill>
                <a:schemeClr val="lt1"/>
              </a:solidFill>
              <a:latin typeface="Roboto"/>
              <a:ea typeface="Roboto"/>
              <a:cs typeface="Roboto"/>
              <a:sym typeface="Roboto"/>
            </a:endParaRPr>
          </a:p>
        </p:txBody>
      </p:sp>
      <p:sp>
        <p:nvSpPr>
          <p:cNvPr id="40" name="Google Shape;40;p3"/>
          <p:cNvSpPr txBox="1">
            <a:spLocks noGrp="1"/>
          </p:cNvSpPr>
          <p:nvPr>
            <p:ph type="title"/>
          </p:nvPr>
        </p:nvSpPr>
        <p:spPr>
          <a:xfrm>
            <a:off x="176225" y="703050"/>
            <a:ext cx="4022100" cy="3649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1" name="Google Shape;41;p3"/>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56"/>
        <p:cNvGrpSpPr/>
        <p:nvPr/>
      </p:nvGrpSpPr>
      <p:grpSpPr>
        <a:xfrm>
          <a:off x="0" y="0"/>
          <a:ext cx="0" cy="0"/>
          <a:chOff x="0" y="0"/>
          <a:chExt cx="0" cy="0"/>
        </a:xfrm>
      </p:grpSpPr>
      <p:grpSp>
        <p:nvGrpSpPr>
          <p:cNvPr id="157" name="Google Shape;157;p22"/>
          <p:cNvGrpSpPr/>
          <p:nvPr/>
        </p:nvGrpSpPr>
        <p:grpSpPr>
          <a:xfrm>
            <a:off x="8469122" y="4803781"/>
            <a:ext cx="420491" cy="137010"/>
            <a:chOff x="0" y="0"/>
            <a:chExt cx="2077525" cy="676925"/>
          </a:xfrm>
        </p:grpSpPr>
        <p:sp>
          <p:nvSpPr>
            <p:cNvPr id="158" name="Google Shape;158;p22"/>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59" name="Google Shape;159;p22"/>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60" name="Google Shape;160;p22"/>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61" name="Google Shape;161;p22"/>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62" name="Google Shape;162;p22"/>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63" name="Google Shape;163;p22"/>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164" name="Google Shape;164;p22"/>
          <p:cNvSpPr txBox="1"/>
          <p:nvPr/>
        </p:nvSpPr>
        <p:spPr>
          <a:xfrm>
            <a:off x="347700" y="4664550"/>
            <a:ext cx="3485100" cy="2925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200"/>
              </a:spcBef>
              <a:spcAft>
                <a:spcPts val="0"/>
              </a:spcAft>
              <a:buNone/>
            </a:pPr>
            <a:r>
              <a:rPr lang="en" sz="700">
                <a:solidFill>
                  <a:schemeClr val="dk2"/>
                </a:solidFill>
                <a:latin typeface="Roboto Medium"/>
                <a:ea typeface="Roboto Medium"/>
                <a:cs typeface="Roboto Medium"/>
                <a:sym typeface="Roboto Medium"/>
              </a:rPr>
              <a:t>Privacy-first platforms:</a:t>
            </a:r>
            <a:r>
              <a:rPr lang="en" sz="700">
                <a:solidFill>
                  <a:schemeClr val="dk2"/>
                </a:solidFill>
                <a:latin typeface="Roboto"/>
                <a:ea typeface="Roboto"/>
                <a:cs typeface="Roboto"/>
                <a:sym typeface="Roboto"/>
              </a:rPr>
              <a:t> Display &amp; Video 360 / Campaign Manager 360</a:t>
            </a:r>
            <a:endParaRPr sz="700">
              <a:solidFill>
                <a:schemeClr val="dk2"/>
              </a:solidFill>
              <a:latin typeface="Roboto"/>
              <a:ea typeface="Roboto"/>
              <a:cs typeface="Roboto"/>
              <a:sym typeface="Roboto"/>
            </a:endParaRPr>
          </a:p>
        </p:txBody>
      </p:sp>
      <p:sp>
        <p:nvSpPr>
          <p:cNvPr id="165" name="Google Shape;165;p22"/>
          <p:cNvSpPr txBox="1">
            <a:spLocks noGrp="1"/>
          </p:cNvSpPr>
          <p:nvPr>
            <p:ph type="title"/>
          </p:nvPr>
        </p:nvSpPr>
        <p:spPr>
          <a:xfrm>
            <a:off x="344501" y="340575"/>
            <a:ext cx="7797000" cy="414300"/>
          </a:xfrm>
          <a:prstGeom prst="rect">
            <a:avLst/>
          </a:prstGeom>
          <a:noFill/>
          <a:ln>
            <a:noFill/>
          </a:ln>
        </p:spPr>
        <p:txBody>
          <a:bodyPr spcFirstLastPara="1" wrap="square" lIns="91425" tIns="91425" rIns="91425" bIns="91425" anchor="t" anchorCtr="0">
            <a:noAutofit/>
          </a:bodyPr>
          <a:lstStyle>
            <a:lvl1pPr marR="0" lvl="0" algn="l">
              <a:lnSpc>
                <a:spcPct val="115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15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15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15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15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15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15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15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15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pic>
        <p:nvPicPr>
          <p:cNvPr id="166" name="Google Shape;166;p22"/>
          <p:cNvPicPr preferRelativeResize="0"/>
          <p:nvPr/>
        </p:nvPicPr>
        <p:blipFill>
          <a:blip r:embed="rId2">
            <a:alphaModFix/>
          </a:blip>
          <a:stretch>
            <a:fillRect/>
          </a:stretch>
        </p:blipFill>
        <p:spPr>
          <a:xfrm>
            <a:off x="8650903" y="491352"/>
            <a:ext cx="234271" cy="234275"/>
          </a:xfrm>
          <a:prstGeom prst="rect">
            <a:avLst/>
          </a:prstGeom>
          <a:noFill/>
          <a:ln>
            <a:noFill/>
          </a:ln>
        </p:spPr>
      </p:pic>
      <p:pic>
        <p:nvPicPr>
          <p:cNvPr id="167" name="Google Shape;167;p22"/>
          <p:cNvPicPr preferRelativeResize="0"/>
          <p:nvPr/>
        </p:nvPicPr>
        <p:blipFill rotWithShape="1">
          <a:blip r:embed="rId3">
            <a:alphaModFix/>
          </a:blip>
          <a:srcRect r="85370"/>
          <a:stretch/>
        </p:blipFill>
        <p:spPr>
          <a:xfrm>
            <a:off x="8359549" y="508779"/>
            <a:ext cx="189146" cy="19375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Core Yellow">
  <p:cSld name="CUSTOM_1">
    <p:spTree>
      <p:nvGrpSpPr>
        <p:cNvPr id="1" name="Shape 168"/>
        <p:cNvGrpSpPr/>
        <p:nvPr/>
      </p:nvGrpSpPr>
      <p:grpSpPr>
        <a:xfrm>
          <a:off x="0" y="0"/>
          <a:ext cx="0" cy="0"/>
          <a:chOff x="0" y="0"/>
          <a:chExt cx="0" cy="0"/>
        </a:xfrm>
      </p:grpSpPr>
      <p:sp>
        <p:nvSpPr>
          <p:cNvPr id="169" name="Google Shape;169;p23"/>
          <p:cNvSpPr/>
          <p:nvPr/>
        </p:nvSpPr>
        <p:spPr>
          <a:xfrm>
            <a:off x="50" y="0"/>
            <a:ext cx="9144000" cy="4524000"/>
          </a:xfrm>
          <a:prstGeom prst="rect">
            <a:avLst/>
          </a:prstGeom>
          <a:solidFill>
            <a:srgbClr val="FBBC0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170" name="Google Shape;170;p23"/>
          <p:cNvSpPr txBox="1">
            <a:spLocks noGrp="1"/>
          </p:cNvSpPr>
          <p:nvPr>
            <p:ph type="title"/>
          </p:nvPr>
        </p:nvSpPr>
        <p:spPr>
          <a:xfrm>
            <a:off x="962188" y="2048788"/>
            <a:ext cx="78771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400"/>
              <a:buFont typeface="Google Sans"/>
              <a:buNone/>
              <a:defRPr sz="3600" b="0" i="0" u="none" strike="noStrike" cap="none">
                <a:solidFill>
                  <a:srgbClr val="FFFFFF"/>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9pPr>
          </a:lstStyle>
          <a:p>
            <a:endParaRPr/>
          </a:p>
        </p:txBody>
      </p:sp>
      <p:sp>
        <p:nvSpPr>
          <p:cNvPr id="171" name="Google Shape;171;p23"/>
          <p:cNvSpPr txBox="1"/>
          <p:nvPr/>
        </p:nvSpPr>
        <p:spPr>
          <a:xfrm>
            <a:off x="7933350" y="214236"/>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Roboto"/>
                <a:ea typeface="Roboto"/>
                <a:cs typeface="Roboto"/>
                <a:sym typeface="Roboto"/>
              </a:rPr>
              <a:t>Proprietary + Confidential</a:t>
            </a:r>
            <a:endParaRPr sz="600" b="0" i="0" u="none" strike="noStrike" cap="none">
              <a:solidFill>
                <a:srgbClr val="FFFFFF"/>
              </a:solidFill>
              <a:latin typeface="Roboto"/>
              <a:ea typeface="Roboto"/>
              <a:cs typeface="Roboto"/>
              <a:sym typeface="Roboto"/>
            </a:endParaRPr>
          </a:p>
        </p:txBody>
      </p:sp>
      <p:cxnSp>
        <p:nvCxnSpPr>
          <p:cNvPr id="172" name="Google Shape;172;p23"/>
          <p:cNvCxnSpPr/>
          <p:nvPr/>
        </p:nvCxnSpPr>
        <p:spPr>
          <a:xfrm rot="10800000">
            <a:off x="426304" y="1476158"/>
            <a:ext cx="0" cy="1869900"/>
          </a:xfrm>
          <a:prstGeom prst="straightConnector1">
            <a:avLst/>
          </a:prstGeom>
          <a:noFill/>
          <a:ln w="25400" cap="flat" cmpd="sng">
            <a:solidFill>
              <a:srgbClr val="FFFFFF"/>
            </a:solidFill>
            <a:prstDash val="solid"/>
            <a:miter lim="400000"/>
            <a:headEnd type="none" w="sm" len="sm"/>
            <a:tailEnd type="none" w="sm" len="sm"/>
          </a:ln>
        </p:spPr>
      </p:cxnSp>
      <p:pic>
        <p:nvPicPr>
          <p:cNvPr id="173" name="Google Shape;173;p23"/>
          <p:cNvPicPr preferRelativeResize="0"/>
          <p:nvPr/>
        </p:nvPicPr>
        <p:blipFill>
          <a:blip r:embed="rId2">
            <a:alphaModFix/>
          </a:blip>
          <a:stretch>
            <a:fillRect/>
          </a:stretch>
        </p:blipFill>
        <p:spPr>
          <a:xfrm>
            <a:off x="8465703" y="4799509"/>
            <a:ext cx="438912" cy="14312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ody Slide - Yellow">
  <p:cSld name="TITLE_2_1">
    <p:spTree>
      <p:nvGrpSpPr>
        <p:cNvPr id="1" name="Shape 174"/>
        <p:cNvGrpSpPr/>
        <p:nvPr/>
      </p:nvGrpSpPr>
      <p:grpSpPr>
        <a:xfrm>
          <a:off x="0" y="0"/>
          <a:ext cx="0" cy="0"/>
          <a:chOff x="0" y="0"/>
          <a:chExt cx="0" cy="0"/>
        </a:xfrm>
      </p:grpSpPr>
      <p:sp>
        <p:nvSpPr>
          <p:cNvPr id="175" name="Google Shape;175;p24"/>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176" name="Google Shape;176;p24"/>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177" name="Google Shape;177;p24"/>
          <p:cNvSpPr/>
          <p:nvPr/>
        </p:nvSpPr>
        <p:spPr>
          <a:xfrm>
            <a:off x="-22468" y="235365"/>
            <a:ext cx="57900" cy="4672800"/>
          </a:xfrm>
          <a:prstGeom prst="rect">
            <a:avLst/>
          </a:prstGeom>
          <a:solidFill>
            <a:srgbClr val="FBBC0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178" name="Google Shape;178;p24"/>
          <p:cNvGrpSpPr/>
          <p:nvPr/>
        </p:nvGrpSpPr>
        <p:grpSpPr>
          <a:xfrm>
            <a:off x="8469122" y="4803781"/>
            <a:ext cx="420491" cy="137010"/>
            <a:chOff x="0" y="0"/>
            <a:chExt cx="2077525" cy="676925"/>
          </a:xfrm>
        </p:grpSpPr>
        <p:sp>
          <p:nvSpPr>
            <p:cNvPr id="179" name="Google Shape;179;p24"/>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80" name="Google Shape;180;p24"/>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81" name="Google Shape;181;p24"/>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82" name="Google Shape;182;p24"/>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83" name="Google Shape;183;p24"/>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84" name="Google Shape;184;p24"/>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alf Color Grey - Core Yellow">
  <p:cSld name="TITLE_2_1_2_1">
    <p:spTree>
      <p:nvGrpSpPr>
        <p:cNvPr id="1" name="Shape 185"/>
        <p:cNvGrpSpPr/>
        <p:nvPr/>
      </p:nvGrpSpPr>
      <p:grpSpPr>
        <a:xfrm>
          <a:off x="0" y="0"/>
          <a:ext cx="0" cy="0"/>
          <a:chOff x="0" y="0"/>
          <a:chExt cx="0" cy="0"/>
        </a:xfrm>
      </p:grpSpPr>
      <p:sp>
        <p:nvSpPr>
          <p:cNvPr id="186" name="Google Shape;186;p25"/>
          <p:cNvSpPr/>
          <p:nvPr/>
        </p:nvSpPr>
        <p:spPr>
          <a:xfrm>
            <a:off x="4554300" y="0"/>
            <a:ext cx="4589700" cy="5143500"/>
          </a:xfrm>
          <a:prstGeom prst="rect">
            <a:avLst/>
          </a:prstGeom>
          <a:solidFill>
            <a:srgbClr val="F1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25"/>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BDC1C6"/>
                </a:solidFill>
                <a:latin typeface="Roboto"/>
                <a:ea typeface="Roboto"/>
                <a:cs typeface="Roboto"/>
                <a:sym typeface="Roboto"/>
              </a:rPr>
              <a:t>Proprietary + Confidential</a:t>
            </a:r>
            <a:endParaRPr sz="600" b="0" i="0" u="none" strike="noStrike" cap="none">
              <a:solidFill>
                <a:srgbClr val="BDC1C6"/>
              </a:solidFill>
              <a:latin typeface="Roboto"/>
              <a:ea typeface="Roboto"/>
              <a:cs typeface="Roboto"/>
              <a:sym typeface="Roboto"/>
            </a:endParaRPr>
          </a:p>
        </p:txBody>
      </p:sp>
      <p:sp>
        <p:nvSpPr>
          <p:cNvPr id="188" name="Google Shape;188;p25"/>
          <p:cNvSpPr/>
          <p:nvPr/>
        </p:nvSpPr>
        <p:spPr>
          <a:xfrm>
            <a:off x="-22468" y="235365"/>
            <a:ext cx="57900" cy="4672800"/>
          </a:xfrm>
          <a:prstGeom prst="rect">
            <a:avLst/>
          </a:prstGeom>
          <a:solidFill>
            <a:srgbClr val="FBBC0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189" name="Google Shape;189;p25"/>
          <p:cNvSpPr txBox="1">
            <a:spLocks noGrp="1"/>
          </p:cNvSpPr>
          <p:nvPr>
            <p:ph type="body" idx="1"/>
          </p:nvPr>
        </p:nvSpPr>
        <p:spPr>
          <a:xfrm>
            <a:off x="344501" y="2175900"/>
            <a:ext cx="2976600" cy="2046300"/>
          </a:xfrm>
          <a:prstGeom prst="rect">
            <a:avLst/>
          </a:prstGeom>
          <a:noFill/>
          <a:ln>
            <a:noFill/>
          </a:ln>
        </p:spPr>
        <p:txBody>
          <a:bodyPr spcFirstLastPara="1" wrap="square" lIns="91425" tIns="91425" rIns="91425" bIns="91425" anchor="t" anchorCtr="0">
            <a:noAutofit/>
          </a:bodyPr>
          <a:lstStyle>
            <a:lvl1pPr marL="457200" marR="0" lvl="0"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190" name="Google Shape;190;p25"/>
          <p:cNvSpPr txBox="1">
            <a:spLocks noGrp="1"/>
          </p:cNvSpPr>
          <p:nvPr>
            <p:ph type="title"/>
          </p:nvPr>
        </p:nvSpPr>
        <p:spPr>
          <a:xfrm>
            <a:off x="344501" y="1365900"/>
            <a:ext cx="38646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91" name="Google Shape;191;p25"/>
          <p:cNvSpPr txBox="1">
            <a:spLocks noGrp="1"/>
          </p:cNvSpPr>
          <p:nvPr>
            <p:ph type="body" idx="2"/>
          </p:nvPr>
        </p:nvSpPr>
        <p:spPr>
          <a:xfrm>
            <a:off x="344501" y="4743625"/>
            <a:ext cx="4345800" cy="3756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1pPr>
            <a:lvl2pPr marL="914400" marR="0" lvl="1"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2pPr>
            <a:lvl3pPr marL="1371600" marR="0" lvl="2"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3pPr>
            <a:lvl4pPr marL="1828800" marR="0" lvl="3"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4pPr>
            <a:lvl5pPr marL="2286000" marR="0" lvl="4"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5pPr>
            <a:lvl6pPr marL="2743200" marR="0" lvl="5"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6pPr>
            <a:lvl7pPr marL="3200400" marR="0" lvl="6"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7pPr>
            <a:lvl8pPr marL="3657600" marR="0" lvl="7"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8pPr>
            <a:lvl9pPr marL="4114800" marR="0" lvl="8"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9pPr>
          </a:lstStyle>
          <a:p>
            <a:endParaRPr/>
          </a:p>
        </p:txBody>
      </p:sp>
      <p:grpSp>
        <p:nvGrpSpPr>
          <p:cNvPr id="192" name="Google Shape;192;p25"/>
          <p:cNvGrpSpPr/>
          <p:nvPr/>
        </p:nvGrpSpPr>
        <p:grpSpPr>
          <a:xfrm>
            <a:off x="8469122" y="4803781"/>
            <a:ext cx="420491" cy="137010"/>
            <a:chOff x="0" y="0"/>
            <a:chExt cx="2077525" cy="676925"/>
          </a:xfrm>
        </p:grpSpPr>
        <p:sp>
          <p:nvSpPr>
            <p:cNvPr id="193" name="Google Shape;193;p25"/>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94" name="Google Shape;194;p25"/>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95" name="Google Shape;195;p25"/>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96" name="Google Shape;196;p25"/>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97" name="Google Shape;197;p25"/>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98" name="Google Shape;198;p25"/>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Core Green">
  <p:cSld name="CUSTOM_1_1">
    <p:spTree>
      <p:nvGrpSpPr>
        <p:cNvPr id="1" name="Shape 199"/>
        <p:cNvGrpSpPr/>
        <p:nvPr/>
      </p:nvGrpSpPr>
      <p:grpSpPr>
        <a:xfrm>
          <a:off x="0" y="0"/>
          <a:ext cx="0" cy="0"/>
          <a:chOff x="0" y="0"/>
          <a:chExt cx="0" cy="0"/>
        </a:xfrm>
      </p:grpSpPr>
      <p:sp>
        <p:nvSpPr>
          <p:cNvPr id="200" name="Google Shape;200;p26"/>
          <p:cNvSpPr/>
          <p:nvPr/>
        </p:nvSpPr>
        <p:spPr>
          <a:xfrm>
            <a:off x="50" y="0"/>
            <a:ext cx="9144000" cy="4524000"/>
          </a:xfrm>
          <a:prstGeom prst="rect">
            <a:avLst/>
          </a:prstGeom>
          <a:solidFill>
            <a:srgbClr val="34A85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201" name="Google Shape;201;p26"/>
          <p:cNvSpPr txBox="1">
            <a:spLocks noGrp="1"/>
          </p:cNvSpPr>
          <p:nvPr>
            <p:ph type="title"/>
          </p:nvPr>
        </p:nvSpPr>
        <p:spPr>
          <a:xfrm>
            <a:off x="962188" y="2048788"/>
            <a:ext cx="78771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400"/>
              <a:buFont typeface="Google Sans"/>
              <a:buNone/>
              <a:defRPr sz="3600" b="0" i="0" u="none" strike="noStrike" cap="none">
                <a:solidFill>
                  <a:srgbClr val="FFFFFF"/>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9pPr>
          </a:lstStyle>
          <a:p>
            <a:endParaRPr/>
          </a:p>
        </p:txBody>
      </p:sp>
      <p:sp>
        <p:nvSpPr>
          <p:cNvPr id="202" name="Google Shape;202;p26"/>
          <p:cNvSpPr txBox="1"/>
          <p:nvPr/>
        </p:nvSpPr>
        <p:spPr>
          <a:xfrm>
            <a:off x="7933350" y="214236"/>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Roboto"/>
                <a:ea typeface="Roboto"/>
                <a:cs typeface="Roboto"/>
                <a:sym typeface="Roboto"/>
              </a:rPr>
              <a:t>Proprietary + Confidential</a:t>
            </a:r>
            <a:endParaRPr sz="600" b="0" i="0" u="none" strike="noStrike" cap="none">
              <a:solidFill>
                <a:srgbClr val="FFFFFF"/>
              </a:solidFill>
              <a:latin typeface="Roboto"/>
              <a:ea typeface="Roboto"/>
              <a:cs typeface="Roboto"/>
              <a:sym typeface="Roboto"/>
            </a:endParaRPr>
          </a:p>
        </p:txBody>
      </p:sp>
      <p:cxnSp>
        <p:nvCxnSpPr>
          <p:cNvPr id="203" name="Google Shape;203;p26"/>
          <p:cNvCxnSpPr/>
          <p:nvPr/>
        </p:nvCxnSpPr>
        <p:spPr>
          <a:xfrm rot="10800000">
            <a:off x="426304" y="1476158"/>
            <a:ext cx="0" cy="1869900"/>
          </a:xfrm>
          <a:prstGeom prst="straightConnector1">
            <a:avLst/>
          </a:prstGeom>
          <a:noFill/>
          <a:ln w="25400" cap="flat" cmpd="sng">
            <a:solidFill>
              <a:srgbClr val="FFFFFF"/>
            </a:solidFill>
            <a:prstDash val="solid"/>
            <a:miter lim="400000"/>
            <a:headEnd type="none" w="sm" len="sm"/>
            <a:tailEnd type="none" w="sm" len="sm"/>
          </a:ln>
        </p:spPr>
      </p:cxnSp>
      <p:pic>
        <p:nvPicPr>
          <p:cNvPr id="204" name="Google Shape;204;p26"/>
          <p:cNvPicPr preferRelativeResize="0"/>
          <p:nvPr/>
        </p:nvPicPr>
        <p:blipFill>
          <a:blip r:embed="rId2">
            <a:alphaModFix/>
          </a:blip>
          <a:stretch>
            <a:fillRect/>
          </a:stretch>
        </p:blipFill>
        <p:spPr>
          <a:xfrm>
            <a:off x="8465703" y="4799509"/>
            <a:ext cx="438912" cy="14312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ody Slide - Green">
  <p:cSld name="TITLE_2_1_1">
    <p:spTree>
      <p:nvGrpSpPr>
        <p:cNvPr id="1" name="Shape 205"/>
        <p:cNvGrpSpPr/>
        <p:nvPr/>
      </p:nvGrpSpPr>
      <p:grpSpPr>
        <a:xfrm>
          <a:off x="0" y="0"/>
          <a:ext cx="0" cy="0"/>
          <a:chOff x="0" y="0"/>
          <a:chExt cx="0" cy="0"/>
        </a:xfrm>
      </p:grpSpPr>
      <p:sp>
        <p:nvSpPr>
          <p:cNvPr id="206" name="Google Shape;206;p27"/>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207" name="Google Shape;207;p27"/>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208" name="Google Shape;208;p27"/>
          <p:cNvSpPr/>
          <p:nvPr/>
        </p:nvSpPr>
        <p:spPr>
          <a:xfrm>
            <a:off x="-22468" y="235365"/>
            <a:ext cx="57900" cy="4672800"/>
          </a:xfrm>
          <a:prstGeom prst="rect">
            <a:avLst/>
          </a:prstGeom>
          <a:solidFill>
            <a:srgbClr val="34A85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209" name="Google Shape;209;p27"/>
          <p:cNvGrpSpPr/>
          <p:nvPr/>
        </p:nvGrpSpPr>
        <p:grpSpPr>
          <a:xfrm>
            <a:off x="8469122" y="4803781"/>
            <a:ext cx="420491" cy="137010"/>
            <a:chOff x="0" y="0"/>
            <a:chExt cx="2077525" cy="676925"/>
          </a:xfrm>
        </p:grpSpPr>
        <p:sp>
          <p:nvSpPr>
            <p:cNvPr id="210" name="Google Shape;210;p27"/>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11" name="Google Shape;211;p27"/>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12" name="Google Shape;212;p27"/>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13" name="Google Shape;213;p27"/>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14" name="Google Shape;214;p27"/>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15" name="Google Shape;215;p27"/>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Core Red">
  <p:cSld name="CUSTOM_1_1_1">
    <p:spTree>
      <p:nvGrpSpPr>
        <p:cNvPr id="1" name="Shape 216"/>
        <p:cNvGrpSpPr/>
        <p:nvPr/>
      </p:nvGrpSpPr>
      <p:grpSpPr>
        <a:xfrm>
          <a:off x="0" y="0"/>
          <a:ext cx="0" cy="0"/>
          <a:chOff x="0" y="0"/>
          <a:chExt cx="0" cy="0"/>
        </a:xfrm>
      </p:grpSpPr>
      <p:sp>
        <p:nvSpPr>
          <p:cNvPr id="217" name="Google Shape;217;p28"/>
          <p:cNvSpPr/>
          <p:nvPr/>
        </p:nvSpPr>
        <p:spPr>
          <a:xfrm>
            <a:off x="50" y="0"/>
            <a:ext cx="9144000" cy="45240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218" name="Google Shape;218;p28"/>
          <p:cNvSpPr txBox="1">
            <a:spLocks noGrp="1"/>
          </p:cNvSpPr>
          <p:nvPr>
            <p:ph type="title"/>
          </p:nvPr>
        </p:nvSpPr>
        <p:spPr>
          <a:xfrm>
            <a:off x="962188" y="2048788"/>
            <a:ext cx="78771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400"/>
              <a:buFont typeface="Google Sans"/>
              <a:buNone/>
              <a:defRPr sz="3600" b="0" i="0" u="none" strike="noStrike" cap="none">
                <a:solidFill>
                  <a:srgbClr val="FFFFFF"/>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9pPr>
          </a:lstStyle>
          <a:p>
            <a:endParaRPr/>
          </a:p>
        </p:txBody>
      </p:sp>
      <p:sp>
        <p:nvSpPr>
          <p:cNvPr id="219" name="Google Shape;219;p28"/>
          <p:cNvSpPr txBox="1"/>
          <p:nvPr/>
        </p:nvSpPr>
        <p:spPr>
          <a:xfrm>
            <a:off x="7933350" y="214236"/>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Roboto"/>
                <a:ea typeface="Roboto"/>
                <a:cs typeface="Roboto"/>
                <a:sym typeface="Roboto"/>
              </a:rPr>
              <a:t>Proprietary + Confidential</a:t>
            </a:r>
            <a:endParaRPr sz="600" b="0" i="0" u="none" strike="noStrike" cap="none">
              <a:solidFill>
                <a:srgbClr val="FFFFFF"/>
              </a:solidFill>
              <a:latin typeface="Roboto"/>
              <a:ea typeface="Roboto"/>
              <a:cs typeface="Roboto"/>
              <a:sym typeface="Roboto"/>
            </a:endParaRPr>
          </a:p>
        </p:txBody>
      </p:sp>
      <p:cxnSp>
        <p:nvCxnSpPr>
          <p:cNvPr id="220" name="Google Shape;220;p28"/>
          <p:cNvCxnSpPr/>
          <p:nvPr/>
        </p:nvCxnSpPr>
        <p:spPr>
          <a:xfrm rot="10800000">
            <a:off x="426304" y="1476158"/>
            <a:ext cx="0" cy="1869900"/>
          </a:xfrm>
          <a:prstGeom prst="straightConnector1">
            <a:avLst/>
          </a:prstGeom>
          <a:noFill/>
          <a:ln w="25400" cap="flat" cmpd="sng">
            <a:solidFill>
              <a:srgbClr val="FFFFFF"/>
            </a:solidFill>
            <a:prstDash val="solid"/>
            <a:miter lim="400000"/>
            <a:headEnd type="none" w="sm" len="sm"/>
            <a:tailEnd type="none" w="sm" len="sm"/>
          </a:ln>
        </p:spPr>
      </p:cxnSp>
      <p:pic>
        <p:nvPicPr>
          <p:cNvPr id="221" name="Google Shape;221;p28"/>
          <p:cNvPicPr preferRelativeResize="0"/>
          <p:nvPr/>
        </p:nvPicPr>
        <p:blipFill>
          <a:blip r:embed="rId2">
            <a:alphaModFix/>
          </a:blip>
          <a:stretch>
            <a:fillRect/>
          </a:stretch>
        </p:blipFill>
        <p:spPr>
          <a:xfrm>
            <a:off x="8465703" y="4799509"/>
            <a:ext cx="438912" cy="14312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ody Slide - Red">
  <p:cSld name="TITLE_2_1_1_1">
    <p:spTree>
      <p:nvGrpSpPr>
        <p:cNvPr id="1" name="Shape 222"/>
        <p:cNvGrpSpPr/>
        <p:nvPr/>
      </p:nvGrpSpPr>
      <p:grpSpPr>
        <a:xfrm>
          <a:off x="0" y="0"/>
          <a:ext cx="0" cy="0"/>
          <a:chOff x="0" y="0"/>
          <a:chExt cx="0" cy="0"/>
        </a:xfrm>
      </p:grpSpPr>
      <p:sp>
        <p:nvSpPr>
          <p:cNvPr id="223" name="Google Shape;223;p29"/>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224" name="Google Shape;224;p29"/>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225" name="Google Shape;225;p29"/>
          <p:cNvSpPr/>
          <p:nvPr/>
        </p:nvSpPr>
        <p:spPr>
          <a:xfrm>
            <a:off x="-22468" y="235365"/>
            <a:ext cx="57900" cy="46728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226" name="Google Shape;226;p29"/>
          <p:cNvGrpSpPr/>
          <p:nvPr/>
        </p:nvGrpSpPr>
        <p:grpSpPr>
          <a:xfrm>
            <a:off x="8469122" y="4803781"/>
            <a:ext cx="420491" cy="137010"/>
            <a:chOff x="0" y="0"/>
            <a:chExt cx="2077525" cy="676925"/>
          </a:xfrm>
        </p:grpSpPr>
        <p:sp>
          <p:nvSpPr>
            <p:cNvPr id="227" name="Google Shape;227;p29"/>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28" name="Google Shape;228;p29"/>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29" name="Google Shape;229;p29"/>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30" name="Google Shape;230;p29"/>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31" name="Google Shape;231;p29"/>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32" name="Google Shape;232;p29"/>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Half Color Grey - Core Blue">
  <p:cSld name="TITLE_2_2_1">
    <p:spTree>
      <p:nvGrpSpPr>
        <p:cNvPr id="1" name="Shape 233"/>
        <p:cNvGrpSpPr/>
        <p:nvPr/>
      </p:nvGrpSpPr>
      <p:grpSpPr>
        <a:xfrm>
          <a:off x="0" y="0"/>
          <a:ext cx="0" cy="0"/>
          <a:chOff x="0" y="0"/>
          <a:chExt cx="0" cy="0"/>
        </a:xfrm>
      </p:grpSpPr>
      <p:sp>
        <p:nvSpPr>
          <p:cNvPr id="234" name="Google Shape;234;p30"/>
          <p:cNvSpPr txBox="1">
            <a:spLocks noGrp="1"/>
          </p:cNvSpPr>
          <p:nvPr>
            <p:ph type="body" idx="1"/>
          </p:nvPr>
        </p:nvSpPr>
        <p:spPr>
          <a:xfrm>
            <a:off x="344501" y="2175900"/>
            <a:ext cx="2976600" cy="2046300"/>
          </a:xfrm>
          <a:prstGeom prst="rect">
            <a:avLst/>
          </a:prstGeom>
          <a:noFill/>
          <a:ln>
            <a:noFill/>
          </a:ln>
        </p:spPr>
        <p:txBody>
          <a:bodyPr spcFirstLastPara="1" wrap="square" lIns="91425" tIns="91425" rIns="91425" bIns="91425" anchor="t" anchorCtr="0">
            <a:noAutofit/>
          </a:bodyPr>
          <a:lstStyle>
            <a:lvl1pPr marL="457200" marR="0" lvl="0" indent="-285750" algn="l">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235" name="Google Shape;235;p30"/>
          <p:cNvSpPr txBox="1">
            <a:spLocks noGrp="1"/>
          </p:cNvSpPr>
          <p:nvPr>
            <p:ph type="title"/>
          </p:nvPr>
        </p:nvSpPr>
        <p:spPr>
          <a:xfrm>
            <a:off x="344501" y="1365900"/>
            <a:ext cx="38646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36" name="Google Shape;236;p30"/>
          <p:cNvSpPr/>
          <p:nvPr/>
        </p:nvSpPr>
        <p:spPr>
          <a:xfrm>
            <a:off x="4554300" y="0"/>
            <a:ext cx="4589700" cy="5143500"/>
          </a:xfrm>
          <a:prstGeom prst="rect">
            <a:avLst/>
          </a:prstGeom>
          <a:solidFill>
            <a:srgbClr val="F1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30"/>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BDC1C6"/>
                </a:solidFill>
                <a:latin typeface="Roboto"/>
                <a:ea typeface="Roboto"/>
                <a:cs typeface="Roboto"/>
                <a:sym typeface="Roboto"/>
              </a:rPr>
              <a:t>Proprietary + Confidential</a:t>
            </a:r>
            <a:endParaRPr sz="600" b="0" i="0" u="none" strike="noStrike" cap="none">
              <a:solidFill>
                <a:srgbClr val="BDC1C6"/>
              </a:solidFill>
              <a:latin typeface="Roboto"/>
              <a:ea typeface="Roboto"/>
              <a:cs typeface="Roboto"/>
              <a:sym typeface="Roboto"/>
            </a:endParaRPr>
          </a:p>
        </p:txBody>
      </p:sp>
      <p:sp>
        <p:nvSpPr>
          <p:cNvPr id="238" name="Google Shape;238;p30"/>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239" name="Google Shape;239;p30"/>
          <p:cNvSpPr txBox="1">
            <a:spLocks noGrp="1"/>
          </p:cNvSpPr>
          <p:nvPr>
            <p:ph type="body" idx="2"/>
          </p:nvPr>
        </p:nvSpPr>
        <p:spPr>
          <a:xfrm>
            <a:off x="344501" y="4743625"/>
            <a:ext cx="4345800" cy="3756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1pPr>
            <a:lvl2pPr marL="914400" marR="0" lvl="1"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2pPr>
            <a:lvl3pPr marL="1371600" marR="0" lvl="2"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3pPr>
            <a:lvl4pPr marL="1828800" marR="0" lvl="3"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4pPr>
            <a:lvl5pPr marL="2286000" marR="0" lvl="4"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5pPr>
            <a:lvl6pPr marL="2743200" marR="0" lvl="5"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6pPr>
            <a:lvl7pPr marL="3200400" marR="0" lvl="6"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7pPr>
            <a:lvl8pPr marL="3657600" marR="0" lvl="7"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8pPr>
            <a:lvl9pPr marL="4114800" marR="0" lvl="8"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9pPr>
          </a:lstStyle>
          <a:p>
            <a:endParaRPr/>
          </a:p>
        </p:txBody>
      </p:sp>
      <p:grpSp>
        <p:nvGrpSpPr>
          <p:cNvPr id="240" name="Google Shape;240;p30"/>
          <p:cNvGrpSpPr/>
          <p:nvPr/>
        </p:nvGrpSpPr>
        <p:grpSpPr>
          <a:xfrm>
            <a:off x="8469122" y="4803781"/>
            <a:ext cx="420491" cy="137010"/>
            <a:chOff x="0" y="0"/>
            <a:chExt cx="2077525" cy="676925"/>
          </a:xfrm>
        </p:grpSpPr>
        <p:sp>
          <p:nvSpPr>
            <p:cNvPr id="241" name="Google Shape;241;p30"/>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42" name="Google Shape;242;p30"/>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43" name="Google Shape;243;p30"/>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44" name="Google Shape;244;p30"/>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45" name="Google Shape;245;p30"/>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46" name="Google Shape;246;p30"/>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alf Color Grey - Core Green">
  <p:cSld name="TITLE_2_1_1_2_1">
    <p:spTree>
      <p:nvGrpSpPr>
        <p:cNvPr id="1" name="Shape 247"/>
        <p:cNvGrpSpPr/>
        <p:nvPr/>
      </p:nvGrpSpPr>
      <p:grpSpPr>
        <a:xfrm>
          <a:off x="0" y="0"/>
          <a:ext cx="0" cy="0"/>
          <a:chOff x="0" y="0"/>
          <a:chExt cx="0" cy="0"/>
        </a:xfrm>
      </p:grpSpPr>
      <p:sp>
        <p:nvSpPr>
          <p:cNvPr id="248" name="Google Shape;248;p31"/>
          <p:cNvSpPr/>
          <p:nvPr/>
        </p:nvSpPr>
        <p:spPr>
          <a:xfrm>
            <a:off x="4554300" y="0"/>
            <a:ext cx="4589700" cy="5143500"/>
          </a:xfrm>
          <a:prstGeom prst="rect">
            <a:avLst/>
          </a:prstGeom>
          <a:solidFill>
            <a:srgbClr val="F1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31"/>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BDC1C6"/>
                </a:solidFill>
                <a:latin typeface="Roboto"/>
                <a:ea typeface="Roboto"/>
                <a:cs typeface="Roboto"/>
                <a:sym typeface="Roboto"/>
              </a:rPr>
              <a:t>Proprietary + Confidential</a:t>
            </a:r>
            <a:endParaRPr sz="600" b="0" i="0" u="none" strike="noStrike" cap="none">
              <a:solidFill>
                <a:srgbClr val="BDC1C6"/>
              </a:solidFill>
              <a:latin typeface="Roboto"/>
              <a:ea typeface="Roboto"/>
              <a:cs typeface="Roboto"/>
              <a:sym typeface="Roboto"/>
            </a:endParaRPr>
          </a:p>
        </p:txBody>
      </p:sp>
      <p:sp>
        <p:nvSpPr>
          <p:cNvPr id="250" name="Google Shape;250;p31"/>
          <p:cNvSpPr/>
          <p:nvPr/>
        </p:nvSpPr>
        <p:spPr>
          <a:xfrm>
            <a:off x="-22468" y="235365"/>
            <a:ext cx="57900" cy="4672800"/>
          </a:xfrm>
          <a:prstGeom prst="rect">
            <a:avLst/>
          </a:prstGeom>
          <a:solidFill>
            <a:srgbClr val="34A85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251" name="Google Shape;251;p31"/>
          <p:cNvSpPr txBox="1">
            <a:spLocks noGrp="1"/>
          </p:cNvSpPr>
          <p:nvPr>
            <p:ph type="body" idx="1"/>
          </p:nvPr>
        </p:nvSpPr>
        <p:spPr>
          <a:xfrm>
            <a:off x="344501" y="2175900"/>
            <a:ext cx="2976600" cy="2046300"/>
          </a:xfrm>
          <a:prstGeom prst="rect">
            <a:avLst/>
          </a:prstGeom>
          <a:noFill/>
          <a:ln>
            <a:noFill/>
          </a:ln>
        </p:spPr>
        <p:txBody>
          <a:bodyPr spcFirstLastPara="1" wrap="square" lIns="91425" tIns="91425" rIns="91425" bIns="91425" anchor="t" anchorCtr="0">
            <a:noAutofit/>
          </a:bodyPr>
          <a:lstStyle>
            <a:lvl1pPr marL="457200" marR="0" lvl="0"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252" name="Google Shape;252;p31"/>
          <p:cNvSpPr txBox="1">
            <a:spLocks noGrp="1"/>
          </p:cNvSpPr>
          <p:nvPr>
            <p:ph type="title"/>
          </p:nvPr>
        </p:nvSpPr>
        <p:spPr>
          <a:xfrm>
            <a:off x="344501" y="1365900"/>
            <a:ext cx="38646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53" name="Google Shape;253;p31"/>
          <p:cNvSpPr txBox="1">
            <a:spLocks noGrp="1"/>
          </p:cNvSpPr>
          <p:nvPr>
            <p:ph type="body" idx="2"/>
          </p:nvPr>
        </p:nvSpPr>
        <p:spPr>
          <a:xfrm>
            <a:off x="344501" y="4743625"/>
            <a:ext cx="4345800" cy="3756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1pPr>
            <a:lvl2pPr marL="914400" marR="0" lvl="1"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2pPr>
            <a:lvl3pPr marL="1371600" marR="0" lvl="2"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3pPr>
            <a:lvl4pPr marL="1828800" marR="0" lvl="3"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4pPr>
            <a:lvl5pPr marL="2286000" marR="0" lvl="4"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5pPr>
            <a:lvl6pPr marL="2743200" marR="0" lvl="5"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6pPr>
            <a:lvl7pPr marL="3200400" marR="0" lvl="6"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7pPr>
            <a:lvl8pPr marL="3657600" marR="0" lvl="7"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8pPr>
            <a:lvl9pPr marL="4114800" marR="0" lvl="8"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9pPr>
          </a:lstStyle>
          <a:p>
            <a:endParaRPr/>
          </a:p>
        </p:txBody>
      </p:sp>
      <p:grpSp>
        <p:nvGrpSpPr>
          <p:cNvPr id="254" name="Google Shape;254;p31"/>
          <p:cNvGrpSpPr/>
          <p:nvPr/>
        </p:nvGrpSpPr>
        <p:grpSpPr>
          <a:xfrm>
            <a:off x="8469122" y="4803781"/>
            <a:ext cx="420491" cy="137010"/>
            <a:chOff x="0" y="0"/>
            <a:chExt cx="2077525" cy="676925"/>
          </a:xfrm>
        </p:grpSpPr>
        <p:sp>
          <p:nvSpPr>
            <p:cNvPr id="255" name="Google Shape;255;p31"/>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56" name="Google Shape;256;p31"/>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57" name="Google Shape;257;p31"/>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58" name="Google Shape;258;p31"/>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59" name="Google Shape;259;p31"/>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60" name="Google Shape;260;p31"/>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
        <p:cNvGrpSpPr/>
        <p:nvPr/>
      </p:nvGrpSpPr>
      <p:grpSpPr>
        <a:xfrm>
          <a:off x="0" y="0"/>
          <a:ext cx="0" cy="0"/>
          <a:chOff x="0" y="0"/>
          <a:chExt cx="0" cy="0"/>
        </a:xfrm>
      </p:grpSpPr>
      <p:sp>
        <p:nvSpPr>
          <p:cNvPr id="43" name="Google Shape;43;p4"/>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44" name="Google Shape;44;p4"/>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4"/>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alf Color Grey - Core Red">
  <p:cSld name="TITLE_2_1_1_1_1_1">
    <p:spTree>
      <p:nvGrpSpPr>
        <p:cNvPr id="1" name="Shape 261"/>
        <p:cNvGrpSpPr/>
        <p:nvPr/>
      </p:nvGrpSpPr>
      <p:grpSpPr>
        <a:xfrm>
          <a:off x="0" y="0"/>
          <a:ext cx="0" cy="0"/>
          <a:chOff x="0" y="0"/>
          <a:chExt cx="0" cy="0"/>
        </a:xfrm>
      </p:grpSpPr>
      <p:sp>
        <p:nvSpPr>
          <p:cNvPr id="262" name="Google Shape;262;p32"/>
          <p:cNvSpPr/>
          <p:nvPr/>
        </p:nvSpPr>
        <p:spPr>
          <a:xfrm>
            <a:off x="4554300" y="0"/>
            <a:ext cx="4589700" cy="5143500"/>
          </a:xfrm>
          <a:prstGeom prst="rect">
            <a:avLst/>
          </a:prstGeom>
          <a:solidFill>
            <a:srgbClr val="F1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32"/>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264" name="Google Shape;264;p32"/>
          <p:cNvSpPr/>
          <p:nvPr/>
        </p:nvSpPr>
        <p:spPr>
          <a:xfrm>
            <a:off x="-22468" y="235365"/>
            <a:ext cx="57900" cy="46728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265" name="Google Shape;265;p32"/>
          <p:cNvSpPr txBox="1">
            <a:spLocks noGrp="1"/>
          </p:cNvSpPr>
          <p:nvPr>
            <p:ph type="body" idx="1"/>
          </p:nvPr>
        </p:nvSpPr>
        <p:spPr>
          <a:xfrm>
            <a:off x="344501" y="2175900"/>
            <a:ext cx="2976600" cy="2046300"/>
          </a:xfrm>
          <a:prstGeom prst="rect">
            <a:avLst/>
          </a:prstGeom>
          <a:noFill/>
          <a:ln>
            <a:noFill/>
          </a:ln>
        </p:spPr>
        <p:txBody>
          <a:bodyPr spcFirstLastPara="1" wrap="square" lIns="91425" tIns="91425" rIns="91425" bIns="91425" anchor="t" anchorCtr="0">
            <a:noAutofit/>
          </a:bodyPr>
          <a:lstStyle>
            <a:lvl1pPr marL="457200" marR="0" lvl="0"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266" name="Google Shape;266;p32"/>
          <p:cNvSpPr txBox="1">
            <a:spLocks noGrp="1"/>
          </p:cNvSpPr>
          <p:nvPr>
            <p:ph type="title"/>
          </p:nvPr>
        </p:nvSpPr>
        <p:spPr>
          <a:xfrm>
            <a:off x="344501" y="1365900"/>
            <a:ext cx="38646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7" name="Google Shape;267;p32"/>
          <p:cNvSpPr txBox="1">
            <a:spLocks noGrp="1"/>
          </p:cNvSpPr>
          <p:nvPr>
            <p:ph type="body" idx="2"/>
          </p:nvPr>
        </p:nvSpPr>
        <p:spPr>
          <a:xfrm>
            <a:off x="344501" y="4743625"/>
            <a:ext cx="4345800" cy="3756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1pPr>
            <a:lvl2pPr marL="914400" marR="0" lvl="1"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2pPr>
            <a:lvl3pPr marL="1371600" marR="0" lvl="2"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3pPr>
            <a:lvl4pPr marL="1828800" marR="0" lvl="3"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4pPr>
            <a:lvl5pPr marL="2286000" marR="0" lvl="4"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5pPr>
            <a:lvl6pPr marL="2743200" marR="0" lvl="5"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6pPr>
            <a:lvl7pPr marL="3200400" marR="0" lvl="6"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7pPr>
            <a:lvl8pPr marL="3657600" marR="0" lvl="7"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8pPr>
            <a:lvl9pPr marL="4114800" marR="0" lvl="8"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9pPr>
          </a:lstStyle>
          <a:p>
            <a:endParaRPr/>
          </a:p>
        </p:txBody>
      </p:sp>
      <p:grpSp>
        <p:nvGrpSpPr>
          <p:cNvPr id="268" name="Google Shape;268;p32"/>
          <p:cNvGrpSpPr/>
          <p:nvPr/>
        </p:nvGrpSpPr>
        <p:grpSpPr>
          <a:xfrm>
            <a:off x="8469122" y="4803781"/>
            <a:ext cx="420491" cy="137010"/>
            <a:chOff x="0" y="0"/>
            <a:chExt cx="2077525" cy="676925"/>
          </a:xfrm>
        </p:grpSpPr>
        <p:sp>
          <p:nvSpPr>
            <p:cNvPr id="269" name="Google Shape;269;p32"/>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70" name="Google Shape;270;p32"/>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71" name="Google Shape;271;p32"/>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72" name="Google Shape;272;p32"/>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73" name="Google Shape;273;p32"/>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274" name="Google Shape;274;p32"/>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ivider - Dark Blue 900">
  <p:cSld name="CUSTOM_1_1_1_1_1_1">
    <p:spTree>
      <p:nvGrpSpPr>
        <p:cNvPr id="1" name="Shape 275"/>
        <p:cNvGrpSpPr/>
        <p:nvPr/>
      </p:nvGrpSpPr>
      <p:grpSpPr>
        <a:xfrm>
          <a:off x="0" y="0"/>
          <a:ext cx="0" cy="0"/>
          <a:chOff x="0" y="0"/>
          <a:chExt cx="0" cy="0"/>
        </a:xfrm>
      </p:grpSpPr>
      <p:sp>
        <p:nvSpPr>
          <p:cNvPr id="276" name="Google Shape;276;p33"/>
          <p:cNvSpPr/>
          <p:nvPr/>
        </p:nvSpPr>
        <p:spPr>
          <a:xfrm>
            <a:off x="50" y="0"/>
            <a:ext cx="9144000" cy="4524000"/>
          </a:xfrm>
          <a:prstGeom prst="rect">
            <a:avLst/>
          </a:prstGeom>
          <a:solidFill>
            <a:srgbClr val="185ABC"/>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277" name="Google Shape;277;p33"/>
          <p:cNvSpPr txBox="1">
            <a:spLocks noGrp="1"/>
          </p:cNvSpPr>
          <p:nvPr>
            <p:ph type="title"/>
          </p:nvPr>
        </p:nvSpPr>
        <p:spPr>
          <a:xfrm>
            <a:off x="962188" y="2048788"/>
            <a:ext cx="78771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400"/>
              <a:buFont typeface="Google Sans"/>
              <a:buNone/>
              <a:defRPr sz="3600" b="0" i="0" u="none" strike="noStrike" cap="none">
                <a:solidFill>
                  <a:srgbClr val="FFFFFF"/>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9pPr>
          </a:lstStyle>
          <a:p>
            <a:endParaRPr/>
          </a:p>
        </p:txBody>
      </p:sp>
      <p:sp>
        <p:nvSpPr>
          <p:cNvPr id="278" name="Google Shape;278;p33"/>
          <p:cNvSpPr txBox="1"/>
          <p:nvPr/>
        </p:nvSpPr>
        <p:spPr>
          <a:xfrm>
            <a:off x="7933350" y="214236"/>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Roboto"/>
                <a:ea typeface="Roboto"/>
                <a:cs typeface="Roboto"/>
                <a:sym typeface="Roboto"/>
              </a:rPr>
              <a:t>Proprietary + Confidential</a:t>
            </a:r>
            <a:endParaRPr sz="600" b="0" i="0" u="none" strike="noStrike" cap="none">
              <a:solidFill>
                <a:srgbClr val="FFFFFF"/>
              </a:solidFill>
              <a:latin typeface="Roboto"/>
              <a:ea typeface="Roboto"/>
              <a:cs typeface="Roboto"/>
              <a:sym typeface="Roboto"/>
            </a:endParaRPr>
          </a:p>
        </p:txBody>
      </p:sp>
      <p:cxnSp>
        <p:nvCxnSpPr>
          <p:cNvPr id="279" name="Google Shape;279;p33"/>
          <p:cNvCxnSpPr/>
          <p:nvPr/>
        </p:nvCxnSpPr>
        <p:spPr>
          <a:xfrm rot="10800000">
            <a:off x="426304" y="1476158"/>
            <a:ext cx="0" cy="1869900"/>
          </a:xfrm>
          <a:prstGeom prst="straightConnector1">
            <a:avLst/>
          </a:prstGeom>
          <a:noFill/>
          <a:ln w="25400" cap="flat" cmpd="sng">
            <a:solidFill>
              <a:srgbClr val="FFFFFF"/>
            </a:solidFill>
            <a:prstDash val="solid"/>
            <a:miter lim="400000"/>
            <a:headEnd type="none" w="sm" len="sm"/>
            <a:tailEnd type="none" w="sm" len="sm"/>
          </a:ln>
        </p:spPr>
      </p:cxnSp>
      <p:pic>
        <p:nvPicPr>
          <p:cNvPr id="280" name="Google Shape;280;p33"/>
          <p:cNvPicPr preferRelativeResize="0"/>
          <p:nvPr/>
        </p:nvPicPr>
        <p:blipFill>
          <a:blip r:embed="rId2">
            <a:alphaModFix/>
          </a:blip>
          <a:stretch>
            <a:fillRect/>
          </a:stretch>
        </p:blipFill>
        <p:spPr>
          <a:xfrm>
            <a:off x="8465703" y="4799509"/>
            <a:ext cx="438912" cy="14312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ivider - Dark Yellow 700">
  <p:cSld name="CUSTOM_1_1_1_1_1_1_1_1_1">
    <p:spTree>
      <p:nvGrpSpPr>
        <p:cNvPr id="1" name="Shape 281"/>
        <p:cNvGrpSpPr/>
        <p:nvPr/>
      </p:nvGrpSpPr>
      <p:grpSpPr>
        <a:xfrm>
          <a:off x="0" y="0"/>
          <a:ext cx="0" cy="0"/>
          <a:chOff x="0" y="0"/>
          <a:chExt cx="0" cy="0"/>
        </a:xfrm>
      </p:grpSpPr>
      <p:sp>
        <p:nvSpPr>
          <p:cNvPr id="282" name="Google Shape;282;p34"/>
          <p:cNvSpPr/>
          <p:nvPr/>
        </p:nvSpPr>
        <p:spPr>
          <a:xfrm>
            <a:off x="50" y="0"/>
            <a:ext cx="9144000" cy="4524000"/>
          </a:xfrm>
          <a:prstGeom prst="rect">
            <a:avLst/>
          </a:prstGeom>
          <a:solidFill>
            <a:srgbClr val="EA8600"/>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283" name="Google Shape;283;p34"/>
          <p:cNvSpPr txBox="1">
            <a:spLocks noGrp="1"/>
          </p:cNvSpPr>
          <p:nvPr>
            <p:ph type="title"/>
          </p:nvPr>
        </p:nvSpPr>
        <p:spPr>
          <a:xfrm>
            <a:off x="962188" y="2048788"/>
            <a:ext cx="78771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400"/>
              <a:buFont typeface="Google Sans"/>
              <a:buNone/>
              <a:defRPr sz="3600" b="0" i="0" u="none" strike="noStrike" cap="none">
                <a:solidFill>
                  <a:srgbClr val="FFFFFF"/>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9pPr>
          </a:lstStyle>
          <a:p>
            <a:endParaRPr/>
          </a:p>
        </p:txBody>
      </p:sp>
      <p:sp>
        <p:nvSpPr>
          <p:cNvPr id="284" name="Google Shape;284;p34"/>
          <p:cNvSpPr txBox="1"/>
          <p:nvPr/>
        </p:nvSpPr>
        <p:spPr>
          <a:xfrm>
            <a:off x="7933350" y="214236"/>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Roboto"/>
                <a:ea typeface="Roboto"/>
                <a:cs typeface="Roboto"/>
                <a:sym typeface="Roboto"/>
              </a:rPr>
              <a:t>Proprietary + Confidential</a:t>
            </a:r>
            <a:endParaRPr sz="600" b="0" i="0" u="none" strike="noStrike" cap="none">
              <a:solidFill>
                <a:srgbClr val="FFFFFF"/>
              </a:solidFill>
              <a:latin typeface="Roboto"/>
              <a:ea typeface="Roboto"/>
              <a:cs typeface="Roboto"/>
              <a:sym typeface="Roboto"/>
            </a:endParaRPr>
          </a:p>
        </p:txBody>
      </p:sp>
      <p:cxnSp>
        <p:nvCxnSpPr>
          <p:cNvPr id="285" name="Google Shape;285;p34"/>
          <p:cNvCxnSpPr/>
          <p:nvPr/>
        </p:nvCxnSpPr>
        <p:spPr>
          <a:xfrm rot="10800000">
            <a:off x="426304" y="1476158"/>
            <a:ext cx="0" cy="1869900"/>
          </a:xfrm>
          <a:prstGeom prst="straightConnector1">
            <a:avLst/>
          </a:prstGeom>
          <a:noFill/>
          <a:ln w="25400" cap="flat" cmpd="sng">
            <a:solidFill>
              <a:srgbClr val="FFFFFF"/>
            </a:solidFill>
            <a:prstDash val="solid"/>
            <a:miter lim="400000"/>
            <a:headEnd type="none" w="sm" len="sm"/>
            <a:tailEnd type="none" w="sm" len="sm"/>
          </a:ln>
        </p:spPr>
      </p:cxnSp>
      <p:pic>
        <p:nvPicPr>
          <p:cNvPr id="286" name="Google Shape;286;p34"/>
          <p:cNvPicPr preferRelativeResize="0"/>
          <p:nvPr/>
        </p:nvPicPr>
        <p:blipFill>
          <a:blip r:embed="rId2">
            <a:alphaModFix/>
          </a:blip>
          <a:stretch>
            <a:fillRect/>
          </a:stretch>
        </p:blipFill>
        <p:spPr>
          <a:xfrm>
            <a:off x="8465703" y="4799509"/>
            <a:ext cx="438912" cy="14312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vider - Dark Green 900">
  <p:cSld name="CUSTOM_1_1_1_1_1_1_1_1">
    <p:spTree>
      <p:nvGrpSpPr>
        <p:cNvPr id="1" name="Shape 287"/>
        <p:cNvGrpSpPr/>
        <p:nvPr/>
      </p:nvGrpSpPr>
      <p:grpSpPr>
        <a:xfrm>
          <a:off x="0" y="0"/>
          <a:ext cx="0" cy="0"/>
          <a:chOff x="0" y="0"/>
          <a:chExt cx="0" cy="0"/>
        </a:xfrm>
      </p:grpSpPr>
      <p:sp>
        <p:nvSpPr>
          <p:cNvPr id="288" name="Google Shape;288;p35"/>
          <p:cNvSpPr/>
          <p:nvPr/>
        </p:nvSpPr>
        <p:spPr>
          <a:xfrm>
            <a:off x="50" y="0"/>
            <a:ext cx="9144000" cy="4524000"/>
          </a:xfrm>
          <a:prstGeom prst="rect">
            <a:avLst/>
          </a:prstGeom>
          <a:solidFill>
            <a:srgbClr val="13733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289" name="Google Shape;289;p35"/>
          <p:cNvSpPr txBox="1">
            <a:spLocks noGrp="1"/>
          </p:cNvSpPr>
          <p:nvPr>
            <p:ph type="title"/>
          </p:nvPr>
        </p:nvSpPr>
        <p:spPr>
          <a:xfrm>
            <a:off x="962188" y="2048788"/>
            <a:ext cx="78771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400"/>
              <a:buFont typeface="Google Sans"/>
              <a:buNone/>
              <a:defRPr sz="3600" b="0" i="0" u="none" strike="noStrike" cap="none">
                <a:solidFill>
                  <a:srgbClr val="FFFFFF"/>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9pPr>
          </a:lstStyle>
          <a:p>
            <a:endParaRPr/>
          </a:p>
        </p:txBody>
      </p:sp>
      <p:sp>
        <p:nvSpPr>
          <p:cNvPr id="290" name="Google Shape;290;p35"/>
          <p:cNvSpPr txBox="1"/>
          <p:nvPr/>
        </p:nvSpPr>
        <p:spPr>
          <a:xfrm>
            <a:off x="7933350" y="214236"/>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Roboto"/>
                <a:ea typeface="Roboto"/>
                <a:cs typeface="Roboto"/>
                <a:sym typeface="Roboto"/>
              </a:rPr>
              <a:t>Proprietary + Confidential</a:t>
            </a:r>
            <a:endParaRPr sz="600" b="0" i="0" u="none" strike="noStrike" cap="none">
              <a:solidFill>
                <a:srgbClr val="FFFFFF"/>
              </a:solidFill>
              <a:latin typeface="Roboto"/>
              <a:ea typeface="Roboto"/>
              <a:cs typeface="Roboto"/>
              <a:sym typeface="Roboto"/>
            </a:endParaRPr>
          </a:p>
        </p:txBody>
      </p:sp>
      <p:cxnSp>
        <p:nvCxnSpPr>
          <p:cNvPr id="291" name="Google Shape;291;p35"/>
          <p:cNvCxnSpPr/>
          <p:nvPr/>
        </p:nvCxnSpPr>
        <p:spPr>
          <a:xfrm rot="10800000">
            <a:off x="426304" y="1476158"/>
            <a:ext cx="0" cy="1869900"/>
          </a:xfrm>
          <a:prstGeom prst="straightConnector1">
            <a:avLst/>
          </a:prstGeom>
          <a:noFill/>
          <a:ln w="25400" cap="flat" cmpd="sng">
            <a:solidFill>
              <a:srgbClr val="FFFFFF"/>
            </a:solidFill>
            <a:prstDash val="solid"/>
            <a:miter lim="400000"/>
            <a:headEnd type="none" w="sm" len="sm"/>
            <a:tailEnd type="none" w="sm" len="sm"/>
          </a:ln>
        </p:spPr>
      </p:cxnSp>
      <p:pic>
        <p:nvPicPr>
          <p:cNvPr id="292" name="Google Shape;292;p35"/>
          <p:cNvPicPr preferRelativeResize="0"/>
          <p:nvPr/>
        </p:nvPicPr>
        <p:blipFill>
          <a:blip r:embed="rId2">
            <a:alphaModFix/>
          </a:blip>
          <a:stretch>
            <a:fillRect/>
          </a:stretch>
        </p:blipFill>
        <p:spPr>
          <a:xfrm>
            <a:off x="8465703" y="4799509"/>
            <a:ext cx="438912" cy="14312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vider - Dark Red 800">
  <p:cSld name="CUSTOM_1_1_1_1_1">
    <p:spTree>
      <p:nvGrpSpPr>
        <p:cNvPr id="1" name="Shape 293"/>
        <p:cNvGrpSpPr/>
        <p:nvPr/>
      </p:nvGrpSpPr>
      <p:grpSpPr>
        <a:xfrm>
          <a:off x="0" y="0"/>
          <a:ext cx="0" cy="0"/>
          <a:chOff x="0" y="0"/>
          <a:chExt cx="0" cy="0"/>
        </a:xfrm>
      </p:grpSpPr>
      <p:sp>
        <p:nvSpPr>
          <p:cNvPr id="294" name="Google Shape;294;p36"/>
          <p:cNvSpPr/>
          <p:nvPr/>
        </p:nvSpPr>
        <p:spPr>
          <a:xfrm>
            <a:off x="50" y="0"/>
            <a:ext cx="9144000" cy="4524000"/>
          </a:xfrm>
          <a:prstGeom prst="rect">
            <a:avLst/>
          </a:prstGeom>
          <a:solidFill>
            <a:srgbClr val="B31412"/>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295" name="Google Shape;295;p36"/>
          <p:cNvSpPr txBox="1">
            <a:spLocks noGrp="1"/>
          </p:cNvSpPr>
          <p:nvPr>
            <p:ph type="title"/>
          </p:nvPr>
        </p:nvSpPr>
        <p:spPr>
          <a:xfrm>
            <a:off x="962188" y="2048788"/>
            <a:ext cx="78771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400"/>
              <a:buFont typeface="Google Sans"/>
              <a:buNone/>
              <a:defRPr sz="3600" b="0" i="0" u="none" strike="noStrike" cap="none">
                <a:solidFill>
                  <a:srgbClr val="FFFFFF"/>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3600" b="0" i="0" u="none" strike="noStrike" cap="none">
                <a:solidFill>
                  <a:schemeClr val="lt1"/>
                </a:solidFill>
                <a:latin typeface="Helvetica Neue Light"/>
                <a:ea typeface="Helvetica Neue Light"/>
                <a:cs typeface="Helvetica Neue Light"/>
                <a:sym typeface="Helvetica Neue Light"/>
              </a:defRPr>
            </a:lvl9pPr>
          </a:lstStyle>
          <a:p>
            <a:endParaRPr/>
          </a:p>
        </p:txBody>
      </p:sp>
      <p:sp>
        <p:nvSpPr>
          <p:cNvPr id="296" name="Google Shape;296;p36"/>
          <p:cNvSpPr txBox="1"/>
          <p:nvPr/>
        </p:nvSpPr>
        <p:spPr>
          <a:xfrm>
            <a:off x="7933350" y="214236"/>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Roboto"/>
                <a:ea typeface="Roboto"/>
                <a:cs typeface="Roboto"/>
                <a:sym typeface="Roboto"/>
              </a:rPr>
              <a:t>Proprietary + Confidential</a:t>
            </a:r>
            <a:endParaRPr sz="600" b="0" i="0" u="none" strike="noStrike" cap="none">
              <a:solidFill>
                <a:srgbClr val="FFFFFF"/>
              </a:solidFill>
              <a:latin typeface="Roboto"/>
              <a:ea typeface="Roboto"/>
              <a:cs typeface="Roboto"/>
              <a:sym typeface="Roboto"/>
            </a:endParaRPr>
          </a:p>
        </p:txBody>
      </p:sp>
      <p:cxnSp>
        <p:nvCxnSpPr>
          <p:cNvPr id="297" name="Google Shape;297;p36"/>
          <p:cNvCxnSpPr/>
          <p:nvPr/>
        </p:nvCxnSpPr>
        <p:spPr>
          <a:xfrm rot="10800000">
            <a:off x="426304" y="1476158"/>
            <a:ext cx="0" cy="1869900"/>
          </a:xfrm>
          <a:prstGeom prst="straightConnector1">
            <a:avLst/>
          </a:prstGeom>
          <a:noFill/>
          <a:ln w="25400" cap="flat" cmpd="sng">
            <a:solidFill>
              <a:srgbClr val="FFFFFF"/>
            </a:solidFill>
            <a:prstDash val="solid"/>
            <a:miter lim="400000"/>
            <a:headEnd type="none" w="sm" len="sm"/>
            <a:tailEnd type="none" w="sm" len="sm"/>
          </a:ln>
        </p:spPr>
      </p:cxnSp>
      <p:pic>
        <p:nvPicPr>
          <p:cNvPr id="298" name="Google Shape;298;p36"/>
          <p:cNvPicPr preferRelativeResize="0"/>
          <p:nvPr/>
        </p:nvPicPr>
        <p:blipFill>
          <a:blip r:embed="rId2">
            <a:alphaModFix/>
          </a:blip>
          <a:stretch>
            <a:fillRect/>
          </a:stretch>
        </p:blipFill>
        <p:spPr>
          <a:xfrm>
            <a:off x="8465703" y="4799509"/>
            <a:ext cx="438912" cy="14312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nternal Intro/Context Slide">
  <p:cSld name="Blank - Title_1_1_3_1_1">
    <p:bg>
      <p:bgPr>
        <a:solidFill>
          <a:srgbClr val="FBBC04"/>
        </a:solidFill>
        <a:effectLst/>
      </p:bgPr>
    </p:bg>
    <p:spTree>
      <p:nvGrpSpPr>
        <p:cNvPr id="1" name="Shape 299"/>
        <p:cNvGrpSpPr/>
        <p:nvPr/>
      </p:nvGrpSpPr>
      <p:grpSpPr>
        <a:xfrm>
          <a:off x="0" y="0"/>
          <a:ext cx="0" cy="0"/>
          <a:chOff x="0" y="0"/>
          <a:chExt cx="0" cy="0"/>
        </a:xfrm>
      </p:grpSpPr>
      <p:sp>
        <p:nvSpPr>
          <p:cNvPr id="300" name="Google Shape;300;p37"/>
          <p:cNvSpPr/>
          <p:nvPr/>
        </p:nvSpPr>
        <p:spPr>
          <a:xfrm>
            <a:off x="0" y="0"/>
            <a:ext cx="9144000" cy="493800"/>
          </a:xfrm>
          <a:prstGeom prst="rect">
            <a:avLst/>
          </a:prstGeom>
          <a:solidFill>
            <a:srgbClr val="B314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Google Sans Medium"/>
                <a:ea typeface="Google Sans Medium"/>
                <a:cs typeface="Google Sans Medium"/>
                <a:sym typeface="Google Sans Medium"/>
              </a:rPr>
              <a:t>     INTERNAL ONLY</a:t>
            </a:r>
            <a:endParaRPr sz="1400" b="0" i="0" u="none" strike="noStrike" cap="none">
              <a:solidFill>
                <a:srgbClr val="FFFFFF"/>
              </a:solidFill>
              <a:latin typeface="Google Sans Medium"/>
              <a:ea typeface="Google Sans Medium"/>
              <a:cs typeface="Google Sans Medium"/>
              <a:sym typeface="Google Sans Medium"/>
            </a:endParaRPr>
          </a:p>
        </p:txBody>
      </p:sp>
      <p:sp>
        <p:nvSpPr>
          <p:cNvPr id="301" name="Google Shape;301;p37"/>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Roboto"/>
                <a:ea typeface="Roboto"/>
                <a:cs typeface="Roboto"/>
                <a:sym typeface="Roboto"/>
              </a:rPr>
              <a:t>Proprietary + Confidential</a:t>
            </a:r>
            <a:endParaRPr sz="600" b="0" i="0" u="none" strike="noStrike" cap="none">
              <a:solidFill>
                <a:srgbClr val="FFFFFF"/>
              </a:solidFill>
              <a:latin typeface="Roboto"/>
              <a:ea typeface="Roboto"/>
              <a:cs typeface="Roboto"/>
              <a:sym typeface="Roboto"/>
            </a:endParaRPr>
          </a:p>
        </p:txBody>
      </p:sp>
      <p:sp>
        <p:nvSpPr>
          <p:cNvPr id="302" name="Google Shape;302;p37"/>
          <p:cNvSpPr/>
          <p:nvPr/>
        </p:nvSpPr>
        <p:spPr>
          <a:xfrm>
            <a:off x="3773600" y="178350"/>
            <a:ext cx="156000" cy="137100"/>
          </a:xfrm>
          <a:custGeom>
            <a:avLst/>
            <a:gdLst/>
            <a:ahLst/>
            <a:cxnLst/>
            <a:rect l="l" t="t" r="r" b="b"/>
            <a:pathLst>
              <a:path w="120000" h="120000" extrusionOk="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6666"/>
              </a:solidFill>
              <a:latin typeface="Arial"/>
              <a:ea typeface="Arial"/>
              <a:cs typeface="Arial"/>
              <a:sym typeface="Arial"/>
            </a:endParaRPr>
          </a:p>
        </p:txBody>
      </p:sp>
      <p:grpSp>
        <p:nvGrpSpPr>
          <p:cNvPr id="303" name="Google Shape;303;p37"/>
          <p:cNvGrpSpPr/>
          <p:nvPr/>
        </p:nvGrpSpPr>
        <p:grpSpPr>
          <a:xfrm>
            <a:off x="8469122" y="4803781"/>
            <a:ext cx="420491" cy="137010"/>
            <a:chOff x="0" y="0"/>
            <a:chExt cx="2077525" cy="676925"/>
          </a:xfrm>
        </p:grpSpPr>
        <p:sp>
          <p:nvSpPr>
            <p:cNvPr id="304" name="Google Shape;304;p37"/>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05" name="Google Shape;305;p37"/>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06" name="Google Shape;306;p37"/>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07" name="Google Shape;307;p37"/>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08" name="Google Shape;308;p37"/>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09" name="Google Shape;309;p37"/>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310" name="Google Shape;310;p37"/>
          <p:cNvSpPr txBox="1">
            <a:spLocks noGrp="1"/>
          </p:cNvSpPr>
          <p:nvPr>
            <p:ph type="body" idx="1"/>
          </p:nvPr>
        </p:nvSpPr>
        <p:spPr>
          <a:xfrm>
            <a:off x="340663" y="1128663"/>
            <a:ext cx="7877100" cy="3452700"/>
          </a:xfrm>
          <a:prstGeom prst="rect">
            <a:avLst/>
          </a:prstGeom>
          <a:noFill/>
          <a:ln>
            <a:noFill/>
          </a:ln>
        </p:spPr>
        <p:txBody>
          <a:bodyPr spcFirstLastPara="1" wrap="square" lIns="91425" tIns="91425" rIns="91425" bIns="91425" anchor="t" anchorCtr="0">
            <a:noAutofit/>
          </a:bodyPr>
          <a:lstStyle>
            <a:lvl1pPr marL="457200" marR="0" lvl="0"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1pPr>
            <a:lvl2pPr marL="914400" marR="0" lvl="1"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2pPr>
            <a:lvl3pPr marL="1371600" marR="0" lvl="2"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3pPr>
            <a:lvl4pPr marL="1828800" marR="0" lvl="3"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4pPr>
            <a:lvl5pPr marL="2286000" marR="0" lvl="4"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5pPr>
            <a:lvl6pPr marL="2743200" marR="0" lvl="5"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6pPr>
            <a:lvl7pPr marL="3200400" marR="0" lvl="6"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7pPr>
            <a:lvl8pPr marL="3657600" marR="0" lvl="7"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8pPr>
            <a:lvl9pPr marL="4114800" marR="0" lvl="8" indent="-285750" algn="l">
              <a:lnSpc>
                <a:spcPct val="100000"/>
              </a:lnSpc>
              <a:spcBef>
                <a:spcPts val="2200"/>
              </a:spcBef>
              <a:spcAft>
                <a:spcPts val="0"/>
              </a:spcAft>
              <a:buClr>
                <a:srgbClr val="3C4043"/>
              </a:buClr>
              <a:buSzPts val="900"/>
              <a:buFont typeface="Roboto"/>
              <a:buChar char="•"/>
              <a:defRPr sz="900" b="0" i="0" u="none" strike="noStrike" cap="none">
                <a:solidFill>
                  <a:srgbClr val="3C4043"/>
                </a:solidFill>
                <a:latin typeface="Roboto"/>
                <a:ea typeface="Roboto"/>
                <a:cs typeface="Roboto"/>
                <a:sym typeface="Roboto"/>
              </a:defRPr>
            </a:lvl9pPr>
          </a:lstStyle>
          <a:p>
            <a:endParaRPr/>
          </a:p>
        </p:txBody>
      </p:sp>
      <p:sp>
        <p:nvSpPr>
          <p:cNvPr id="311" name="Google Shape;311;p37"/>
          <p:cNvSpPr txBox="1">
            <a:spLocks noGrp="1"/>
          </p:cNvSpPr>
          <p:nvPr>
            <p:ph type="title"/>
          </p:nvPr>
        </p:nvSpPr>
        <p:spPr>
          <a:xfrm>
            <a:off x="395688" y="493663"/>
            <a:ext cx="78771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3C4043"/>
              </a:buClr>
              <a:buSzPts val="2400"/>
              <a:buFont typeface="Google Sans"/>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3C4043"/>
              </a:buClr>
              <a:buSzPts val="4200"/>
              <a:buFont typeface="Helvetica Neue Light"/>
              <a:buNone/>
              <a:defRPr sz="4200" b="0" i="0" u="none" strike="noStrike" cap="none">
                <a:solidFill>
                  <a:srgbClr val="3C4043"/>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3C4043"/>
              </a:buClr>
              <a:buSzPts val="4200"/>
              <a:buFont typeface="Helvetica Neue Light"/>
              <a:buNone/>
              <a:defRPr sz="4200" b="0" i="0" u="none" strike="noStrike" cap="none">
                <a:solidFill>
                  <a:srgbClr val="3C4043"/>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3C4043"/>
              </a:buClr>
              <a:buSzPts val="4200"/>
              <a:buFont typeface="Helvetica Neue Light"/>
              <a:buNone/>
              <a:defRPr sz="4200" b="0" i="0" u="none" strike="noStrike" cap="none">
                <a:solidFill>
                  <a:srgbClr val="3C4043"/>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3C4043"/>
              </a:buClr>
              <a:buSzPts val="4200"/>
              <a:buFont typeface="Helvetica Neue Light"/>
              <a:buNone/>
              <a:defRPr sz="4200" b="0" i="0" u="none" strike="noStrike" cap="none">
                <a:solidFill>
                  <a:srgbClr val="3C4043"/>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3C4043"/>
              </a:buClr>
              <a:buSzPts val="4200"/>
              <a:buFont typeface="Helvetica Neue Light"/>
              <a:buNone/>
              <a:defRPr sz="4200" b="0" i="0" u="none" strike="noStrike" cap="none">
                <a:solidFill>
                  <a:srgbClr val="3C4043"/>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3C4043"/>
              </a:buClr>
              <a:buSzPts val="4200"/>
              <a:buFont typeface="Helvetica Neue Light"/>
              <a:buNone/>
              <a:defRPr sz="4200" b="0" i="0" u="none" strike="noStrike" cap="none">
                <a:solidFill>
                  <a:srgbClr val="3C4043"/>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3C4043"/>
              </a:buClr>
              <a:buSzPts val="4200"/>
              <a:buFont typeface="Helvetica Neue Light"/>
              <a:buNone/>
              <a:defRPr sz="4200" b="0" i="0" u="none" strike="noStrike" cap="none">
                <a:solidFill>
                  <a:srgbClr val="3C4043"/>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3C4043"/>
              </a:buClr>
              <a:buSzPts val="4200"/>
              <a:buFont typeface="Helvetica Neue Light"/>
              <a:buNone/>
              <a:defRPr sz="4200" b="0" i="0" u="none" strike="noStrike" cap="none">
                <a:solidFill>
                  <a:srgbClr val="3C4043"/>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nternal header">
  <p:cSld name="Blank - Title_1_1_3_1_1_2">
    <p:bg>
      <p:bgPr>
        <a:noFill/>
        <a:effectLst/>
      </p:bgPr>
    </p:bg>
    <p:spTree>
      <p:nvGrpSpPr>
        <p:cNvPr id="1" name="Shape 312"/>
        <p:cNvGrpSpPr/>
        <p:nvPr/>
      </p:nvGrpSpPr>
      <p:grpSpPr>
        <a:xfrm>
          <a:off x="0" y="0"/>
          <a:ext cx="0" cy="0"/>
          <a:chOff x="0" y="0"/>
          <a:chExt cx="0" cy="0"/>
        </a:xfrm>
      </p:grpSpPr>
      <p:sp>
        <p:nvSpPr>
          <p:cNvPr id="313" name="Google Shape;313;p38"/>
          <p:cNvSpPr/>
          <p:nvPr/>
        </p:nvSpPr>
        <p:spPr>
          <a:xfrm>
            <a:off x="0" y="0"/>
            <a:ext cx="9144000" cy="493800"/>
          </a:xfrm>
          <a:prstGeom prst="rect">
            <a:avLst/>
          </a:prstGeom>
          <a:solidFill>
            <a:srgbClr val="B314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Google Sans Medium"/>
                <a:ea typeface="Google Sans Medium"/>
                <a:cs typeface="Google Sans Medium"/>
                <a:sym typeface="Google Sans Medium"/>
              </a:rPr>
              <a:t>     INTERNAL ONLY</a:t>
            </a:r>
            <a:endParaRPr sz="1400" b="0" i="0" u="none" strike="noStrike" cap="none">
              <a:solidFill>
                <a:srgbClr val="FFFFFF"/>
              </a:solidFill>
              <a:latin typeface="Google Sans Medium"/>
              <a:ea typeface="Google Sans Medium"/>
              <a:cs typeface="Google Sans Medium"/>
              <a:sym typeface="Google Sans Medium"/>
            </a:endParaRPr>
          </a:p>
        </p:txBody>
      </p:sp>
      <p:sp>
        <p:nvSpPr>
          <p:cNvPr id="314" name="Google Shape;314;p38"/>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FFFFFF"/>
                </a:solidFill>
                <a:latin typeface="Roboto"/>
                <a:ea typeface="Roboto"/>
                <a:cs typeface="Roboto"/>
                <a:sym typeface="Roboto"/>
              </a:rPr>
              <a:t>Proprietary + Confidential</a:t>
            </a:r>
            <a:endParaRPr sz="600" b="0" i="0" u="none" strike="noStrike" cap="none">
              <a:solidFill>
                <a:srgbClr val="FFFFFF"/>
              </a:solidFill>
              <a:latin typeface="Roboto"/>
              <a:ea typeface="Roboto"/>
              <a:cs typeface="Roboto"/>
              <a:sym typeface="Roboto"/>
            </a:endParaRPr>
          </a:p>
        </p:txBody>
      </p:sp>
      <p:sp>
        <p:nvSpPr>
          <p:cNvPr id="315" name="Google Shape;315;p38"/>
          <p:cNvSpPr/>
          <p:nvPr/>
        </p:nvSpPr>
        <p:spPr>
          <a:xfrm>
            <a:off x="3773600" y="178350"/>
            <a:ext cx="156000" cy="137100"/>
          </a:xfrm>
          <a:custGeom>
            <a:avLst/>
            <a:gdLst/>
            <a:ahLst/>
            <a:cxnLst/>
            <a:rect l="l" t="t" r="r" b="b"/>
            <a:pathLst>
              <a:path w="120000" h="120000" extrusionOk="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6666"/>
              </a:solidFill>
              <a:latin typeface="Arial"/>
              <a:ea typeface="Arial"/>
              <a:cs typeface="Arial"/>
              <a:sym typeface="Arial"/>
            </a:endParaRPr>
          </a:p>
        </p:txBody>
      </p:sp>
      <p:grpSp>
        <p:nvGrpSpPr>
          <p:cNvPr id="316" name="Google Shape;316;p38"/>
          <p:cNvGrpSpPr/>
          <p:nvPr/>
        </p:nvGrpSpPr>
        <p:grpSpPr>
          <a:xfrm>
            <a:off x="8469122" y="4803781"/>
            <a:ext cx="420491" cy="137010"/>
            <a:chOff x="0" y="0"/>
            <a:chExt cx="2077525" cy="676925"/>
          </a:xfrm>
        </p:grpSpPr>
        <p:sp>
          <p:nvSpPr>
            <p:cNvPr id="317" name="Google Shape;317;p38"/>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18" name="Google Shape;318;p38"/>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19" name="Google Shape;319;p38"/>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20" name="Google Shape;320;p38"/>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21" name="Google Shape;321;p38"/>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22" name="Google Shape;322;p38"/>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Half Color Grey - Core Yellow">
  <p:cSld name="TITLE_2_1_2">
    <p:spTree>
      <p:nvGrpSpPr>
        <p:cNvPr id="1" name="Shape 323"/>
        <p:cNvGrpSpPr/>
        <p:nvPr/>
      </p:nvGrpSpPr>
      <p:grpSpPr>
        <a:xfrm>
          <a:off x="0" y="0"/>
          <a:ext cx="0" cy="0"/>
          <a:chOff x="0" y="0"/>
          <a:chExt cx="0" cy="0"/>
        </a:xfrm>
      </p:grpSpPr>
      <p:sp>
        <p:nvSpPr>
          <p:cNvPr id="324" name="Google Shape;324;p39"/>
          <p:cNvSpPr/>
          <p:nvPr/>
        </p:nvSpPr>
        <p:spPr>
          <a:xfrm>
            <a:off x="4554300" y="0"/>
            <a:ext cx="4589700" cy="5143500"/>
          </a:xfrm>
          <a:prstGeom prst="rect">
            <a:avLst/>
          </a:prstGeom>
          <a:solidFill>
            <a:srgbClr val="F1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39"/>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326" name="Google Shape;326;p39"/>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BDC1C6"/>
                </a:solidFill>
                <a:latin typeface="Roboto"/>
                <a:ea typeface="Roboto"/>
                <a:cs typeface="Roboto"/>
                <a:sym typeface="Roboto"/>
              </a:rPr>
              <a:t>Proprietary + Confidential</a:t>
            </a:r>
            <a:endParaRPr sz="600" b="0" i="0" u="none" strike="noStrike" cap="none">
              <a:solidFill>
                <a:srgbClr val="BDC1C6"/>
              </a:solidFill>
              <a:latin typeface="Roboto"/>
              <a:ea typeface="Roboto"/>
              <a:cs typeface="Roboto"/>
              <a:sym typeface="Roboto"/>
            </a:endParaRPr>
          </a:p>
        </p:txBody>
      </p:sp>
      <p:sp>
        <p:nvSpPr>
          <p:cNvPr id="327" name="Google Shape;327;p39"/>
          <p:cNvSpPr/>
          <p:nvPr/>
        </p:nvSpPr>
        <p:spPr>
          <a:xfrm>
            <a:off x="-22468" y="235365"/>
            <a:ext cx="57900" cy="4672800"/>
          </a:xfrm>
          <a:prstGeom prst="rect">
            <a:avLst/>
          </a:prstGeom>
          <a:solidFill>
            <a:srgbClr val="FBBC0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328" name="Google Shape;328;p39"/>
          <p:cNvSpPr txBox="1">
            <a:spLocks noGrp="1"/>
          </p:cNvSpPr>
          <p:nvPr>
            <p:ph type="body" idx="1"/>
          </p:nvPr>
        </p:nvSpPr>
        <p:spPr>
          <a:xfrm>
            <a:off x="362563" y="2175900"/>
            <a:ext cx="2976600" cy="2046300"/>
          </a:xfrm>
          <a:prstGeom prst="rect">
            <a:avLst/>
          </a:prstGeom>
          <a:noFill/>
          <a:ln>
            <a:noFill/>
          </a:ln>
        </p:spPr>
        <p:txBody>
          <a:bodyPr spcFirstLastPara="1" wrap="square" lIns="91425" tIns="91425" rIns="91425" bIns="91425" anchor="t" anchorCtr="0">
            <a:noAutofit/>
          </a:bodyPr>
          <a:lstStyle>
            <a:lvl1pPr marL="457200" marR="0" lvl="0"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329" name="Google Shape;329;p39"/>
          <p:cNvSpPr txBox="1">
            <a:spLocks noGrp="1"/>
          </p:cNvSpPr>
          <p:nvPr>
            <p:ph type="title"/>
          </p:nvPr>
        </p:nvSpPr>
        <p:spPr>
          <a:xfrm>
            <a:off x="362563" y="1365900"/>
            <a:ext cx="38646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grpSp>
        <p:nvGrpSpPr>
          <p:cNvPr id="330" name="Google Shape;330;p39"/>
          <p:cNvGrpSpPr/>
          <p:nvPr/>
        </p:nvGrpSpPr>
        <p:grpSpPr>
          <a:xfrm>
            <a:off x="8469122" y="4803781"/>
            <a:ext cx="420491" cy="137010"/>
            <a:chOff x="0" y="0"/>
            <a:chExt cx="2077525" cy="676925"/>
          </a:xfrm>
        </p:grpSpPr>
        <p:sp>
          <p:nvSpPr>
            <p:cNvPr id="331" name="Google Shape;331;p39"/>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32" name="Google Shape;332;p39"/>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33" name="Google Shape;333;p39"/>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34" name="Google Shape;334;p39"/>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35" name="Google Shape;335;p39"/>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36" name="Google Shape;336;p39"/>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ody Slide - Basic Text - Yellow">
  <p:cSld name="TITLE_2_3_3_1">
    <p:spTree>
      <p:nvGrpSpPr>
        <p:cNvPr id="1" name="Shape 337"/>
        <p:cNvGrpSpPr/>
        <p:nvPr/>
      </p:nvGrpSpPr>
      <p:grpSpPr>
        <a:xfrm>
          <a:off x="0" y="0"/>
          <a:ext cx="0" cy="0"/>
          <a:chOff x="0" y="0"/>
          <a:chExt cx="0" cy="0"/>
        </a:xfrm>
      </p:grpSpPr>
      <p:sp>
        <p:nvSpPr>
          <p:cNvPr id="338" name="Google Shape;338;p40"/>
          <p:cNvSpPr txBox="1">
            <a:spLocks noGrp="1"/>
          </p:cNvSpPr>
          <p:nvPr>
            <p:ph type="body" idx="1"/>
          </p:nvPr>
        </p:nvSpPr>
        <p:spPr>
          <a:xfrm>
            <a:off x="344500" y="1957700"/>
            <a:ext cx="3946200" cy="1606800"/>
          </a:xfrm>
          <a:prstGeom prst="rect">
            <a:avLst/>
          </a:prstGeom>
          <a:noFill/>
          <a:ln>
            <a:noFill/>
          </a:ln>
        </p:spPr>
        <p:txBody>
          <a:bodyPr spcFirstLastPara="1" wrap="square" lIns="91425" tIns="91425" rIns="91425" bIns="91425" anchor="t" anchorCtr="0">
            <a:noAutofit/>
          </a:bodyPr>
          <a:lstStyle>
            <a:lvl1pPr marL="457200" marR="0" lvl="0" indent="-285750" algn="l">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339" name="Google Shape;339;p40"/>
          <p:cNvSpPr/>
          <p:nvPr/>
        </p:nvSpPr>
        <p:spPr>
          <a:xfrm>
            <a:off x="344501" y="4167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340" name="Google Shape;340;p40"/>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341" name="Google Shape;341;p40"/>
          <p:cNvSpPr/>
          <p:nvPr/>
        </p:nvSpPr>
        <p:spPr>
          <a:xfrm>
            <a:off x="-22468" y="235365"/>
            <a:ext cx="57900" cy="4672800"/>
          </a:xfrm>
          <a:prstGeom prst="rect">
            <a:avLst/>
          </a:prstGeom>
          <a:solidFill>
            <a:srgbClr val="FBBC0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342" name="Google Shape;342;p40"/>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grpSp>
        <p:nvGrpSpPr>
          <p:cNvPr id="343" name="Google Shape;343;p40"/>
          <p:cNvGrpSpPr/>
          <p:nvPr/>
        </p:nvGrpSpPr>
        <p:grpSpPr>
          <a:xfrm>
            <a:off x="8469122" y="4803781"/>
            <a:ext cx="420491" cy="137010"/>
            <a:chOff x="0" y="0"/>
            <a:chExt cx="2077525" cy="676925"/>
          </a:xfrm>
        </p:grpSpPr>
        <p:sp>
          <p:nvSpPr>
            <p:cNvPr id="344" name="Google Shape;344;p40"/>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45" name="Google Shape;345;p40"/>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46" name="Google Shape;346;p40"/>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47" name="Google Shape;347;p40"/>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48" name="Google Shape;348;p40"/>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49" name="Google Shape;349;p40"/>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ody Slide - Bulleted List - Yellow">
  <p:cSld name="TITLE_2_3_1_1">
    <p:spTree>
      <p:nvGrpSpPr>
        <p:cNvPr id="1" name="Shape 350"/>
        <p:cNvGrpSpPr/>
        <p:nvPr/>
      </p:nvGrpSpPr>
      <p:grpSpPr>
        <a:xfrm>
          <a:off x="0" y="0"/>
          <a:ext cx="0" cy="0"/>
          <a:chOff x="0" y="0"/>
          <a:chExt cx="0" cy="0"/>
        </a:xfrm>
      </p:grpSpPr>
      <p:sp>
        <p:nvSpPr>
          <p:cNvPr id="351" name="Google Shape;351;p41"/>
          <p:cNvSpPr txBox="1">
            <a:spLocks noGrp="1"/>
          </p:cNvSpPr>
          <p:nvPr>
            <p:ph type="body" idx="1"/>
          </p:nvPr>
        </p:nvSpPr>
        <p:spPr>
          <a:xfrm>
            <a:off x="837575" y="1716000"/>
            <a:ext cx="4697400" cy="2046300"/>
          </a:xfrm>
          <a:prstGeom prst="rect">
            <a:avLst/>
          </a:prstGeom>
          <a:noFill/>
          <a:ln>
            <a:noFill/>
          </a:ln>
        </p:spPr>
        <p:txBody>
          <a:bodyPr spcFirstLastPara="1" wrap="square" lIns="91425" tIns="91425" rIns="91425" bIns="91425" anchor="t" anchorCtr="0">
            <a:noAutofit/>
          </a:bodyPr>
          <a:lstStyle>
            <a:lvl1pPr marL="457200" marR="0" lvl="0"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352" name="Google Shape;352;p41"/>
          <p:cNvSpPr/>
          <p:nvPr/>
        </p:nvSpPr>
        <p:spPr>
          <a:xfrm>
            <a:off x="297376" y="40612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353" name="Google Shape;353;p41"/>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354" name="Google Shape;354;p41"/>
          <p:cNvSpPr/>
          <p:nvPr/>
        </p:nvSpPr>
        <p:spPr>
          <a:xfrm>
            <a:off x="-22468" y="235365"/>
            <a:ext cx="57900" cy="4672800"/>
          </a:xfrm>
          <a:prstGeom prst="rect">
            <a:avLst/>
          </a:prstGeom>
          <a:solidFill>
            <a:srgbClr val="FBBC0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355" name="Google Shape;355;p41"/>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grpSp>
        <p:nvGrpSpPr>
          <p:cNvPr id="356" name="Google Shape;356;p41"/>
          <p:cNvGrpSpPr/>
          <p:nvPr/>
        </p:nvGrpSpPr>
        <p:grpSpPr>
          <a:xfrm>
            <a:off x="8469122" y="4803781"/>
            <a:ext cx="420491" cy="137010"/>
            <a:chOff x="0" y="0"/>
            <a:chExt cx="2077525" cy="676925"/>
          </a:xfrm>
        </p:grpSpPr>
        <p:sp>
          <p:nvSpPr>
            <p:cNvPr id="357" name="Google Shape;357;p41"/>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58" name="Google Shape;358;p41"/>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59" name="Google Shape;359;p41"/>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60" name="Google Shape;360;p41"/>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61" name="Google Shape;361;p41"/>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62" name="Google Shape;362;p41"/>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6"/>
        <p:cNvGrpSpPr/>
        <p:nvPr/>
      </p:nvGrpSpPr>
      <p:grpSpPr>
        <a:xfrm>
          <a:off x="0" y="0"/>
          <a:ext cx="0" cy="0"/>
          <a:chOff x="0" y="0"/>
          <a:chExt cx="0" cy="0"/>
        </a:xfrm>
      </p:grpSpPr>
      <p:sp>
        <p:nvSpPr>
          <p:cNvPr id="47" name="Google Shape;47;p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48" name="Google Shape;48;p5"/>
          <p:cNvSpPr txBox="1">
            <a:spLocks noGrp="1"/>
          </p:cNvSpPr>
          <p:nvPr>
            <p:ph type="body" idx="1"/>
          </p:nvPr>
        </p:nvSpPr>
        <p:spPr>
          <a:xfrm>
            <a:off x="180900" y="1143700"/>
            <a:ext cx="41226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5"/>
          <p:cNvSpPr txBox="1">
            <a:spLocks noGrp="1"/>
          </p:cNvSpPr>
          <p:nvPr>
            <p:ph type="body" idx="2"/>
          </p:nvPr>
        </p:nvSpPr>
        <p:spPr>
          <a:xfrm>
            <a:off x="4840395" y="1143700"/>
            <a:ext cx="41226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0" name="Google Shape;50;p5"/>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ody Slide - Basic Text - Green">
  <p:cSld name="TITLE_2_3_3_1_1">
    <p:spTree>
      <p:nvGrpSpPr>
        <p:cNvPr id="1" name="Shape 363"/>
        <p:cNvGrpSpPr/>
        <p:nvPr/>
      </p:nvGrpSpPr>
      <p:grpSpPr>
        <a:xfrm>
          <a:off x="0" y="0"/>
          <a:ext cx="0" cy="0"/>
          <a:chOff x="0" y="0"/>
          <a:chExt cx="0" cy="0"/>
        </a:xfrm>
      </p:grpSpPr>
      <p:sp>
        <p:nvSpPr>
          <p:cNvPr id="364" name="Google Shape;364;p42"/>
          <p:cNvSpPr txBox="1">
            <a:spLocks noGrp="1"/>
          </p:cNvSpPr>
          <p:nvPr>
            <p:ph type="body" idx="1"/>
          </p:nvPr>
        </p:nvSpPr>
        <p:spPr>
          <a:xfrm>
            <a:off x="344500" y="1957700"/>
            <a:ext cx="3946200" cy="1606800"/>
          </a:xfrm>
          <a:prstGeom prst="rect">
            <a:avLst/>
          </a:prstGeom>
          <a:noFill/>
          <a:ln>
            <a:noFill/>
          </a:ln>
        </p:spPr>
        <p:txBody>
          <a:bodyPr spcFirstLastPara="1" wrap="square" lIns="91425" tIns="91425" rIns="91425" bIns="91425" anchor="t" anchorCtr="0">
            <a:noAutofit/>
          </a:bodyPr>
          <a:lstStyle>
            <a:lvl1pPr marL="457200" marR="0" lvl="0" indent="-285750" algn="l">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365" name="Google Shape;365;p42"/>
          <p:cNvSpPr/>
          <p:nvPr/>
        </p:nvSpPr>
        <p:spPr>
          <a:xfrm>
            <a:off x="344501" y="4167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366" name="Google Shape;366;p42"/>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367" name="Google Shape;367;p42"/>
          <p:cNvSpPr/>
          <p:nvPr/>
        </p:nvSpPr>
        <p:spPr>
          <a:xfrm>
            <a:off x="-22468" y="235365"/>
            <a:ext cx="57900" cy="4672800"/>
          </a:xfrm>
          <a:prstGeom prst="rect">
            <a:avLst/>
          </a:prstGeom>
          <a:solidFill>
            <a:srgbClr val="34A85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368" name="Google Shape;368;p42"/>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grpSp>
        <p:nvGrpSpPr>
          <p:cNvPr id="369" name="Google Shape;369;p42"/>
          <p:cNvGrpSpPr/>
          <p:nvPr/>
        </p:nvGrpSpPr>
        <p:grpSpPr>
          <a:xfrm>
            <a:off x="8469122" y="4803781"/>
            <a:ext cx="420491" cy="137010"/>
            <a:chOff x="0" y="0"/>
            <a:chExt cx="2077525" cy="676925"/>
          </a:xfrm>
        </p:grpSpPr>
        <p:sp>
          <p:nvSpPr>
            <p:cNvPr id="370" name="Google Shape;370;p42"/>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71" name="Google Shape;371;p42"/>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72" name="Google Shape;372;p42"/>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73" name="Google Shape;373;p42"/>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74" name="Google Shape;374;p42"/>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75" name="Google Shape;375;p42"/>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ody Slide - Bulleted List - Green">
  <p:cSld name="TITLE_2_3_1_1_1">
    <p:spTree>
      <p:nvGrpSpPr>
        <p:cNvPr id="1" name="Shape 376"/>
        <p:cNvGrpSpPr/>
        <p:nvPr/>
      </p:nvGrpSpPr>
      <p:grpSpPr>
        <a:xfrm>
          <a:off x="0" y="0"/>
          <a:ext cx="0" cy="0"/>
          <a:chOff x="0" y="0"/>
          <a:chExt cx="0" cy="0"/>
        </a:xfrm>
      </p:grpSpPr>
      <p:sp>
        <p:nvSpPr>
          <p:cNvPr id="377" name="Google Shape;377;p43"/>
          <p:cNvSpPr txBox="1">
            <a:spLocks noGrp="1"/>
          </p:cNvSpPr>
          <p:nvPr>
            <p:ph type="body" idx="1"/>
          </p:nvPr>
        </p:nvSpPr>
        <p:spPr>
          <a:xfrm>
            <a:off x="364025" y="4743625"/>
            <a:ext cx="4345800" cy="3756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1pPr>
            <a:lvl2pPr marL="914400" marR="0" lvl="1"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2pPr>
            <a:lvl3pPr marL="1371600" marR="0" lvl="2"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3pPr>
            <a:lvl4pPr marL="1828800" marR="0" lvl="3"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4pPr>
            <a:lvl5pPr marL="2286000" marR="0" lvl="4"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5pPr>
            <a:lvl6pPr marL="2743200" marR="0" lvl="5"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6pPr>
            <a:lvl7pPr marL="3200400" marR="0" lvl="6"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7pPr>
            <a:lvl8pPr marL="3657600" marR="0" lvl="7"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8pPr>
            <a:lvl9pPr marL="4114800" marR="0" lvl="8"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9pPr>
          </a:lstStyle>
          <a:p>
            <a:endParaRPr/>
          </a:p>
        </p:txBody>
      </p:sp>
      <p:sp>
        <p:nvSpPr>
          <p:cNvPr id="378" name="Google Shape;378;p43"/>
          <p:cNvSpPr txBox="1">
            <a:spLocks noGrp="1"/>
          </p:cNvSpPr>
          <p:nvPr>
            <p:ph type="body" idx="2"/>
          </p:nvPr>
        </p:nvSpPr>
        <p:spPr>
          <a:xfrm>
            <a:off x="837575" y="1716000"/>
            <a:ext cx="4697400" cy="2046300"/>
          </a:xfrm>
          <a:prstGeom prst="rect">
            <a:avLst/>
          </a:prstGeom>
          <a:noFill/>
          <a:ln>
            <a:noFill/>
          </a:ln>
        </p:spPr>
        <p:txBody>
          <a:bodyPr spcFirstLastPara="1" wrap="square" lIns="91425" tIns="91425" rIns="91425" bIns="91425" anchor="t" anchorCtr="0">
            <a:noAutofit/>
          </a:bodyPr>
          <a:lstStyle>
            <a:lvl1pPr marL="457200" marR="0" lvl="0"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379" name="Google Shape;379;p43"/>
          <p:cNvSpPr/>
          <p:nvPr/>
        </p:nvSpPr>
        <p:spPr>
          <a:xfrm>
            <a:off x="297376" y="40612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380" name="Google Shape;380;p43"/>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381" name="Google Shape;381;p43"/>
          <p:cNvSpPr/>
          <p:nvPr/>
        </p:nvSpPr>
        <p:spPr>
          <a:xfrm>
            <a:off x="-22468" y="235365"/>
            <a:ext cx="57900" cy="4672800"/>
          </a:xfrm>
          <a:prstGeom prst="rect">
            <a:avLst/>
          </a:prstGeom>
          <a:solidFill>
            <a:srgbClr val="34A85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382" name="Google Shape;382;p43"/>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grpSp>
        <p:nvGrpSpPr>
          <p:cNvPr id="383" name="Google Shape;383;p43"/>
          <p:cNvGrpSpPr/>
          <p:nvPr/>
        </p:nvGrpSpPr>
        <p:grpSpPr>
          <a:xfrm>
            <a:off x="8469122" y="4803781"/>
            <a:ext cx="420491" cy="137010"/>
            <a:chOff x="0" y="0"/>
            <a:chExt cx="2077525" cy="676925"/>
          </a:xfrm>
        </p:grpSpPr>
        <p:sp>
          <p:nvSpPr>
            <p:cNvPr id="384" name="Google Shape;384;p43"/>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85" name="Google Shape;385;p43"/>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86" name="Google Shape;386;p43"/>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87" name="Google Shape;387;p43"/>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88" name="Google Shape;388;p43"/>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89" name="Google Shape;389;p43"/>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ody Slide - Basic Text - Red">
  <p:cSld name="TITLE_2_3_3_2">
    <p:spTree>
      <p:nvGrpSpPr>
        <p:cNvPr id="1" name="Shape 390"/>
        <p:cNvGrpSpPr/>
        <p:nvPr/>
      </p:nvGrpSpPr>
      <p:grpSpPr>
        <a:xfrm>
          <a:off x="0" y="0"/>
          <a:ext cx="0" cy="0"/>
          <a:chOff x="0" y="0"/>
          <a:chExt cx="0" cy="0"/>
        </a:xfrm>
      </p:grpSpPr>
      <p:sp>
        <p:nvSpPr>
          <p:cNvPr id="391" name="Google Shape;391;p44"/>
          <p:cNvSpPr txBox="1">
            <a:spLocks noGrp="1"/>
          </p:cNvSpPr>
          <p:nvPr>
            <p:ph type="body" idx="1"/>
          </p:nvPr>
        </p:nvSpPr>
        <p:spPr>
          <a:xfrm>
            <a:off x="344500" y="1957700"/>
            <a:ext cx="3946200" cy="1606800"/>
          </a:xfrm>
          <a:prstGeom prst="rect">
            <a:avLst/>
          </a:prstGeom>
          <a:noFill/>
          <a:ln>
            <a:noFill/>
          </a:ln>
        </p:spPr>
        <p:txBody>
          <a:bodyPr spcFirstLastPara="1" wrap="square" lIns="91425" tIns="91425" rIns="91425" bIns="91425" anchor="t" anchorCtr="0">
            <a:noAutofit/>
          </a:bodyPr>
          <a:lstStyle>
            <a:lvl1pPr marL="457200" marR="0" lvl="0" indent="-285750" algn="l">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392" name="Google Shape;392;p44"/>
          <p:cNvSpPr/>
          <p:nvPr/>
        </p:nvSpPr>
        <p:spPr>
          <a:xfrm>
            <a:off x="344501" y="4167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393" name="Google Shape;393;p44"/>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394" name="Google Shape;394;p44"/>
          <p:cNvSpPr/>
          <p:nvPr/>
        </p:nvSpPr>
        <p:spPr>
          <a:xfrm>
            <a:off x="-22468" y="235365"/>
            <a:ext cx="57900" cy="46728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395" name="Google Shape;395;p44"/>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grpSp>
        <p:nvGrpSpPr>
          <p:cNvPr id="396" name="Google Shape;396;p44"/>
          <p:cNvGrpSpPr/>
          <p:nvPr/>
        </p:nvGrpSpPr>
        <p:grpSpPr>
          <a:xfrm>
            <a:off x="8469122" y="4803781"/>
            <a:ext cx="420491" cy="137010"/>
            <a:chOff x="0" y="0"/>
            <a:chExt cx="2077525" cy="676925"/>
          </a:xfrm>
        </p:grpSpPr>
        <p:sp>
          <p:nvSpPr>
            <p:cNvPr id="397" name="Google Shape;397;p44"/>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98" name="Google Shape;398;p44"/>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399" name="Google Shape;399;p44"/>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00" name="Google Shape;400;p44"/>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01" name="Google Shape;401;p44"/>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02" name="Google Shape;402;p44"/>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ody Slide - Bulleted List - Red">
  <p:cSld name="TITLE_2_3_1_1_1_1">
    <p:spTree>
      <p:nvGrpSpPr>
        <p:cNvPr id="1" name="Shape 403"/>
        <p:cNvGrpSpPr/>
        <p:nvPr/>
      </p:nvGrpSpPr>
      <p:grpSpPr>
        <a:xfrm>
          <a:off x="0" y="0"/>
          <a:ext cx="0" cy="0"/>
          <a:chOff x="0" y="0"/>
          <a:chExt cx="0" cy="0"/>
        </a:xfrm>
      </p:grpSpPr>
      <p:sp>
        <p:nvSpPr>
          <p:cNvPr id="404" name="Google Shape;404;p45"/>
          <p:cNvSpPr txBox="1">
            <a:spLocks noGrp="1"/>
          </p:cNvSpPr>
          <p:nvPr>
            <p:ph type="body" idx="1"/>
          </p:nvPr>
        </p:nvSpPr>
        <p:spPr>
          <a:xfrm>
            <a:off x="837575" y="1716000"/>
            <a:ext cx="4697400" cy="2046300"/>
          </a:xfrm>
          <a:prstGeom prst="rect">
            <a:avLst/>
          </a:prstGeom>
          <a:noFill/>
          <a:ln>
            <a:noFill/>
          </a:ln>
        </p:spPr>
        <p:txBody>
          <a:bodyPr spcFirstLastPara="1" wrap="square" lIns="91425" tIns="91425" rIns="91425" bIns="91425" anchor="t" anchorCtr="0">
            <a:noAutofit/>
          </a:bodyPr>
          <a:lstStyle>
            <a:lvl1pPr marL="457200" marR="0" lvl="0"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a:lnSpc>
                <a:spcPct val="26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a:lnSpc>
                <a:spcPct val="26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405" name="Google Shape;405;p45"/>
          <p:cNvSpPr/>
          <p:nvPr/>
        </p:nvSpPr>
        <p:spPr>
          <a:xfrm>
            <a:off x="297376" y="40612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406" name="Google Shape;406;p45"/>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407" name="Google Shape;407;p45"/>
          <p:cNvSpPr/>
          <p:nvPr/>
        </p:nvSpPr>
        <p:spPr>
          <a:xfrm>
            <a:off x="-22468" y="235365"/>
            <a:ext cx="57900" cy="46728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408" name="Google Shape;408;p45"/>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grpSp>
        <p:nvGrpSpPr>
          <p:cNvPr id="409" name="Google Shape;409;p45"/>
          <p:cNvGrpSpPr/>
          <p:nvPr/>
        </p:nvGrpSpPr>
        <p:grpSpPr>
          <a:xfrm>
            <a:off x="8469122" y="4803781"/>
            <a:ext cx="420491" cy="137010"/>
            <a:chOff x="0" y="0"/>
            <a:chExt cx="2077525" cy="676925"/>
          </a:xfrm>
        </p:grpSpPr>
        <p:sp>
          <p:nvSpPr>
            <p:cNvPr id="410" name="Google Shape;410;p45"/>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11" name="Google Shape;411;p45"/>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12" name="Google Shape;412;p45"/>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13" name="Google Shape;413;p45"/>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14" name="Google Shape;414;p45"/>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15" name="Google Shape;415;p45"/>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Half Color Grey - Blank">
  <p:cSld name="Blank_3">
    <p:spTree>
      <p:nvGrpSpPr>
        <p:cNvPr id="1" name="Shape 416"/>
        <p:cNvGrpSpPr/>
        <p:nvPr/>
      </p:nvGrpSpPr>
      <p:grpSpPr>
        <a:xfrm>
          <a:off x="0" y="0"/>
          <a:ext cx="0" cy="0"/>
          <a:chOff x="0" y="0"/>
          <a:chExt cx="0" cy="0"/>
        </a:xfrm>
      </p:grpSpPr>
      <p:sp>
        <p:nvSpPr>
          <p:cNvPr id="417" name="Google Shape;417;p46"/>
          <p:cNvSpPr/>
          <p:nvPr/>
        </p:nvSpPr>
        <p:spPr>
          <a:xfrm>
            <a:off x="4554300" y="0"/>
            <a:ext cx="4589700" cy="5143500"/>
          </a:xfrm>
          <a:prstGeom prst="rect">
            <a:avLst/>
          </a:prstGeom>
          <a:solidFill>
            <a:srgbClr val="F1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8" name="Google Shape;418;p46"/>
          <p:cNvGrpSpPr/>
          <p:nvPr/>
        </p:nvGrpSpPr>
        <p:grpSpPr>
          <a:xfrm>
            <a:off x="8469122" y="4803781"/>
            <a:ext cx="420491" cy="137010"/>
            <a:chOff x="0" y="0"/>
            <a:chExt cx="2077525" cy="676925"/>
          </a:xfrm>
        </p:grpSpPr>
        <p:sp>
          <p:nvSpPr>
            <p:cNvPr id="419" name="Google Shape;419;p46"/>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20" name="Google Shape;420;p46"/>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21" name="Google Shape;421;p46"/>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22" name="Google Shape;422;p46"/>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23" name="Google Shape;423;p46"/>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24" name="Google Shape;424;p46"/>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YouTube">
  <p:cSld name="Blank_2">
    <p:spTree>
      <p:nvGrpSpPr>
        <p:cNvPr id="1" name="Shape 425"/>
        <p:cNvGrpSpPr/>
        <p:nvPr/>
      </p:nvGrpSpPr>
      <p:grpSpPr>
        <a:xfrm>
          <a:off x="0" y="0"/>
          <a:ext cx="0" cy="0"/>
          <a:chOff x="0" y="0"/>
          <a:chExt cx="0" cy="0"/>
        </a:xfrm>
      </p:grpSpPr>
      <p:grpSp>
        <p:nvGrpSpPr>
          <p:cNvPr id="426" name="Google Shape;426;p47"/>
          <p:cNvGrpSpPr/>
          <p:nvPr/>
        </p:nvGrpSpPr>
        <p:grpSpPr>
          <a:xfrm>
            <a:off x="7742997" y="4803993"/>
            <a:ext cx="420491" cy="137010"/>
            <a:chOff x="0" y="0"/>
            <a:chExt cx="2077525" cy="676925"/>
          </a:xfrm>
        </p:grpSpPr>
        <p:sp>
          <p:nvSpPr>
            <p:cNvPr id="427" name="Google Shape;427;p47"/>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28" name="Google Shape;428;p47"/>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29" name="Google Shape;429;p47"/>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30" name="Google Shape;430;p47"/>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31" name="Google Shape;431;p47"/>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32" name="Google Shape;432;p47"/>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grpSp>
        <p:nvGrpSpPr>
          <p:cNvPr id="433" name="Google Shape;433;p47"/>
          <p:cNvGrpSpPr/>
          <p:nvPr/>
        </p:nvGrpSpPr>
        <p:grpSpPr>
          <a:xfrm>
            <a:off x="8327424" y="4803984"/>
            <a:ext cx="562213" cy="125428"/>
            <a:chOff x="238125" y="2060625"/>
            <a:chExt cx="7143750" cy="1593750"/>
          </a:xfrm>
        </p:grpSpPr>
        <p:sp>
          <p:nvSpPr>
            <p:cNvPr id="434" name="Google Shape;434;p47"/>
            <p:cNvSpPr/>
            <p:nvPr/>
          </p:nvSpPr>
          <p:spPr>
            <a:xfrm>
              <a:off x="238125" y="2060625"/>
              <a:ext cx="2278125" cy="1593750"/>
            </a:xfrm>
            <a:custGeom>
              <a:avLst/>
              <a:gdLst/>
              <a:ahLst/>
              <a:cxnLst/>
              <a:rect l="l" t="t" r="r" b="b"/>
              <a:pathLst>
                <a:path w="91125" h="63750" extrusionOk="0">
                  <a:moveTo>
                    <a:pt x="36563" y="18188"/>
                  </a:moveTo>
                  <a:lnTo>
                    <a:pt x="60188" y="31875"/>
                  </a:lnTo>
                  <a:lnTo>
                    <a:pt x="36563" y="45563"/>
                  </a:lnTo>
                  <a:lnTo>
                    <a:pt x="36563" y="18188"/>
                  </a:lnTo>
                  <a:close/>
                  <a:moveTo>
                    <a:pt x="41063" y="0"/>
                  </a:moveTo>
                  <a:lnTo>
                    <a:pt x="30563" y="188"/>
                  </a:lnTo>
                  <a:lnTo>
                    <a:pt x="24375" y="375"/>
                  </a:lnTo>
                  <a:lnTo>
                    <a:pt x="18563" y="750"/>
                  </a:lnTo>
                  <a:lnTo>
                    <a:pt x="13500" y="1313"/>
                  </a:lnTo>
                  <a:lnTo>
                    <a:pt x="11625" y="1500"/>
                  </a:lnTo>
                  <a:lnTo>
                    <a:pt x="9938" y="1875"/>
                  </a:lnTo>
                  <a:lnTo>
                    <a:pt x="8625" y="2438"/>
                  </a:lnTo>
                  <a:lnTo>
                    <a:pt x="7313" y="3000"/>
                  </a:lnTo>
                  <a:lnTo>
                    <a:pt x="6000" y="3938"/>
                  </a:lnTo>
                  <a:lnTo>
                    <a:pt x="4875" y="4875"/>
                  </a:lnTo>
                  <a:lnTo>
                    <a:pt x="3938" y="6000"/>
                  </a:lnTo>
                  <a:lnTo>
                    <a:pt x="3188" y="7125"/>
                  </a:lnTo>
                  <a:lnTo>
                    <a:pt x="2438" y="8438"/>
                  </a:lnTo>
                  <a:lnTo>
                    <a:pt x="1875" y="9938"/>
                  </a:lnTo>
                  <a:lnTo>
                    <a:pt x="1313" y="12938"/>
                  </a:lnTo>
                  <a:lnTo>
                    <a:pt x="938" y="16313"/>
                  </a:lnTo>
                  <a:lnTo>
                    <a:pt x="563" y="20063"/>
                  </a:lnTo>
                  <a:lnTo>
                    <a:pt x="375" y="23625"/>
                  </a:lnTo>
                  <a:lnTo>
                    <a:pt x="0" y="29438"/>
                  </a:lnTo>
                  <a:lnTo>
                    <a:pt x="0" y="31875"/>
                  </a:lnTo>
                  <a:lnTo>
                    <a:pt x="0" y="34313"/>
                  </a:lnTo>
                  <a:lnTo>
                    <a:pt x="375" y="40125"/>
                  </a:lnTo>
                  <a:lnTo>
                    <a:pt x="563" y="43688"/>
                  </a:lnTo>
                  <a:lnTo>
                    <a:pt x="938" y="47438"/>
                  </a:lnTo>
                  <a:lnTo>
                    <a:pt x="1313" y="50813"/>
                  </a:lnTo>
                  <a:lnTo>
                    <a:pt x="1875" y="53813"/>
                  </a:lnTo>
                  <a:lnTo>
                    <a:pt x="2438" y="55125"/>
                  </a:lnTo>
                  <a:lnTo>
                    <a:pt x="3188" y="56625"/>
                  </a:lnTo>
                  <a:lnTo>
                    <a:pt x="3938" y="57750"/>
                  </a:lnTo>
                  <a:lnTo>
                    <a:pt x="4875" y="58875"/>
                  </a:lnTo>
                  <a:lnTo>
                    <a:pt x="6000" y="59813"/>
                  </a:lnTo>
                  <a:lnTo>
                    <a:pt x="7313" y="60750"/>
                  </a:lnTo>
                  <a:lnTo>
                    <a:pt x="8625" y="61313"/>
                  </a:lnTo>
                  <a:lnTo>
                    <a:pt x="9938" y="61875"/>
                  </a:lnTo>
                  <a:lnTo>
                    <a:pt x="11625" y="62250"/>
                  </a:lnTo>
                  <a:lnTo>
                    <a:pt x="13500" y="62438"/>
                  </a:lnTo>
                  <a:lnTo>
                    <a:pt x="18563" y="63000"/>
                  </a:lnTo>
                  <a:lnTo>
                    <a:pt x="24375" y="63375"/>
                  </a:lnTo>
                  <a:lnTo>
                    <a:pt x="30563" y="63563"/>
                  </a:lnTo>
                  <a:lnTo>
                    <a:pt x="41063" y="63750"/>
                  </a:lnTo>
                  <a:lnTo>
                    <a:pt x="50250" y="63750"/>
                  </a:lnTo>
                  <a:lnTo>
                    <a:pt x="60750" y="63563"/>
                  </a:lnTo>
                  <a:lnTo>
                    <a:pt x="66750" y="63375"/>
                  </a:lnTo>
                  <a:lnTo>
                    <a:pt x="72563" y="63000"/>
                  </a:lnTo>
                  <a:lnTo>
                    <a:pt x="77625" y="62438"/>
                  </a:lnTo>
                  <a:lnTo>
                    <a:pt x="79688" y="62250"/>
                  </a:lnTo>
                  <a:lnTo>
                    <a:pt x="81188" y="61875"/>
                  </a:lnTo>
                  <a:lnTo>
                    <a:pt x="82688" y="61313"/>
                  </a:lnTo>
                  <a:lnTo>
                    <a:pt x="84000" y="60750"/>
                  </a:lnTo>
                  <a:lnTo>
                    <a:pt x="85125" y="59813"/>
                  </a:lnTo>
                  <a:lnTo>
                    <a:pt x="86250" y="58875"/>
                  </a:lnTo>
                  <a:lnTo>
                    <a:pt x="87375" y="57750"/>
                  </a:lnTo>
                  <a:lnTo>
                    <a:pt x="88125" y="56625"/>
                  </a:lnTo>
                  <a:lnTo>
                    <a:pt x="88875" y="55125"/>
                  </a:lnTo>
                  <a:lnTo>
                    <a:pt x="89250" y="53813"/>
                  </a:lnTo>
                  <a:lnTo>
                    <a:pt x="89813" y="50813"/>
                  </a:lnTo>
                  <a:lnTo>
                    <a:pt x="90375" y="47438"/>
                  </a:lnTo>
                  <a:lnTo>
                    <a:pt x="90750" y="43688"/>
                  </a:lnTo>
                  <a:lnTo>
                    <a:pt x="90938" y="40125"/>
                  </a:lnTo>
                  <a:lnTo>
                    <a:pt x="91125" y="34313"/>
                  </a:lnTo>
                  <a:lnTo>
                    <a:pt x="91125" y="31875"/>
                  </a:lnTo>
                  <a:lnTo>
                    <a:pt x="91125" y="29438"/>
                  </a:lnTo>
                  <a:lnTo>
                    <a:pt x="90938" y="23625"/>
                  </a:lnTo>
                  <a:lnTo>
                    <a:pt x="90750" y="20063"/>
                  </a:lnTo>
                  <a:lnTo>
                    <a:pt x="90375" y="16313"/>
                  </a:lnTo>
                  <a:lnTo>
                    <a:pt x="89813" y="12938"/>
                  </a:lnTo>
                  <a:lnTo>
                    <a:pt x="89250" y="9938"/>
                  </a:lnTo>
                  <a:lnTo>
                    <a:pt x="88875" y="8438"/>
                  </a:lnTo>
                  <a:lnTo>
                    <a:pt x="88125" y="7125"/>
                  </a:lnTo>
                  <a:lnTo>
                    <a:pt x="87375" y="6000"/>
                  </a:lnTo>
                  <a:lnTo>
                    <a:pt x="86250" y="4875"/>
                  </a:lnTo>
                  <a:lnTo>
                    <a:pt x="85125" y="3938"/>
                  </a:lnTo>
                  <a:lnTo>
                    <a:pt x="84000" y="3000"/>
                  </a:lnTo>
                  <a:lnTo>
                    <a:pt x="82688" y="2438"/>
                  </a:lnTo>
                  <a:lnTo>
                    <a:pt x="81188" y="1875"/>
                  </a:lnTo>
                  <a:lnTo>
                    <a:pt x="79688" y="1500"/>
                  </a:lnTo>
                  <a:lnTo>
                    <a:pt x="77625" y="1313"/>
                  </a:lnTo>
                  <a:lnTo>
                    <a:pt x="72563" y="750"/>
                  </a:lnTo>
                  <a:lnTo>
                    <a:pt x="66750" y="375"/>
                  </a:lnTo>
                  <a:lnTo>
                    <a:pt x="60750" y="188"/>
                  </a:lnTo>
                  <a:lnTo>
                    <a:pt x="50250" y="0"/>
                  </a:lnTo>
                  <a:close/>
                </a:path>
              </a:pathLst>
            </a:custGeom>
            <a:solidFill>
              <a:srgbClr val="AEB3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47"/>
            <p:cNvSpPr/>
            <p:nvPr/>
          </p:nvSpPr>
          <p:spPr>
            <a:xfrm>
              <a:off x="3420925" y="2520000"/>
              <a:ext cx="623450" cy="1035950"/>
            </a:xfrm>
            <a:custGeom>
              <a:avLst/>
              <a:gdLst/>
              <a:ahLst/>
              <a:cxnLst/>
              <a:rect l="l" t="t" r="r" b="b"/>
              <a:pathLst>
                <a:path w="24938" h="41438" extrusionOk="0">
                  <a:moveTo>
                    <a:pt x="12376" y="6188"/>
                  </a:moveTo>
                  <a:lnTo>
                    <a:pt x="13313" y="6375"/>
                  </a:lnTo>
                  <a:lnTo>
                    <a:pt x="14063" y="6750"/>
                  </a:lnTo>
                  <a:lnTo>
                    <a:pt x="14626" y="7313"/>
                  </a:lnTo>
                  <a:lnTo>
                    <a:pt x="15188" y="8250"/>
                  </a:lnTo>
                  <a:lnTo>
                    <a:pt x="15376" y="9375"/>
                  </a:lnTo>
                  <a:lnTo>
                    <a:pt x="15751" y="10875"/>
                  </a:lnTo>
                  <a:lnTo>
                    <a:pt x="15938" y="14438"/>
                  </a:lnTo>
                  <a:lnTo>
                    <a:pt x="15938" y="27000"/>
                  </a:lnTo>
                  <a:lnTo>
                    <a:pt x="15751" y="30750"/>
                  </a:lnTo>
                  <a:lnTo>
                    <a:pt x="15376" y="32250"/>
                  </a:lnTo>
                  <a:lnTo>
                    <a:pt x="15188" y="33375"/>
                  </a:lnTo>
                  <a:lnTo>
                    <a:pt x="14626" y="34125"/>
                  </a:lnTo>
                  <a:lnTo>
                    <a:pt x="14063" y="34875"/>
                  </a:lnTo>
                  <a:lnTo>
                    <a:pt x="13313" y="35250"/>
                  </a:lnTo>
                  <a:lnTo>
                    <a:pt x="11626" y="35250"/>
                  </a:lnTo>
                  <a:lnTo>
                    <a:pt x="10876" y="34875"/>
                  </a:lnTo>
                  <a:lnTo>
                    <a:pt x="10313" y="34125"/>
                  </a:lnTo>
                  <a:lnTo>
                    <a:pt x="9938" y="33375"/>
                  </a:lnTo>
                  <a:lnTo>
                    <a:pt x="9563" y="32250"/>
                  </a:lnTo>
                  <a:lnTo>
                    <a:pt x="9376" y="30750"/>
                  </a:lnTo>
                  <a:lnTo>
                    <a:pt x="9188" y="27000"/>
                  </a:lnTo>
                  <a:lnTo>
                    <a:pt x="9188" y="14438"/>
                  </a:lnTo>
                  <a:lnTo>
                    <a:pt x="9376" y="10875"/>
                  </a:lnTo>
                  <a:lnTo>
                    <a:pt x="9563" y="9375"/>
                  </a:lnTo>
                  <a:lnTo>
                    <a:pt x="9938" y="8250"/>
                  </a:lnTo>
                  <a:lnTo>
                    <a:pt x="10313" y="7313"/>
                  </a:lnTo>
                  <a:lnTo>
                    <a:pt x="10876" y="6750"/>
                  </a:lnTo>
                  <a:lnTo>
                    <a:pt x="11626" y="6375"/>
                  </a:lnTo>
                  <a:lnTo>
                    <a:pt x="12376" y="6188"/>
                  </a:lnTo>
                  <a:close/>
                  <a:moveTo>
                    <a:pt x="12751" y="0"/>
                  </a:moveTo>
                  <a:lnTo>
                    <a:pt x="10501" y="188"/>
                  </a:lnTo>
                  <a:lnTo>
                    <a:pt x="8626" y="563"/>
                  </a:lnTo>
                  <a:lnTo>
                    <a:pt x="6938" y="1125"/>
                  </a:lnTo>
                  <a:lnTo>
                    <a:pt x="5438" y="1875"/>
                  </a:lnTo>
                  <a:lnTo>
                    <a:pt x="4126" y="2813"/>
                  </a:lnTo>
                  <a:lnTo>
                    <a:pt x="3001" y="4125"/>
                  </a:lnTo>
                  <a:lnTo>
                    <a:pt x="2063" y="5813"/>
                  </a:lnTo>
                  <a:lnTo>
                    <a:pt x="1313" y="7500"/>
                  </a:lnTo>
                  <a:lnTo>
                    <a:pt x="751" y="9750"/>
                  </a:lnTo>
                  <a:lnTo>
                    <a:pt x="376" y="12188"/>
                  </a:lnTo>
                  <a:lnTo>
                    <a:pt x="188" y="14813"/>
                  </a:lnTo>
                  <a:lnTo>
                    <a:pt x="1" y="18000"/>
                  </a:lnTo>
                  <a:lnTo>
                    <a:pt x="1" y="23625"/>
                  </a:lnTo>
                  <a:lnTo>
                    <a:pt x="1" y="26813"/>
                  </a:lnTo>
                  <a:lnTo>
                    <a:pt x="376" y="29438"/>
                  </a:lnTo>
                  <a:lnTo>
                    <a:pt x="751" y="31875"/>
                  </a:lnTo>
                  <a:lnTo>
                    <a:pt x="1126" y="33938"/>
                  </a:lnTo>
                  <a:lnTo>
                    <a:pt x="1876" y="35813"/>
                  </a:lnTo>
                  <a:lnTo>
                    <a:pt x="2626" y="37313"/>
                  </a:lnTo>
                  <a:lnTo>
                    <a:pt x="3751" y="38625"/>
                  </a:lnTo>
                  <a:lnTo>
                    <a:pt x="5063" y="39563"/>
                  </a:lnTo>
                  <a:lnTo>
                    <a:pt x="6563" y="40500"/>
                  </a:lnTo>
                  <a:lnTo>
                    <a:pt x="8251" y="41063"/>
                  </a:lnTo>
                  <a:lnTo>
                    <a:pt x="10126" y="41250"/>
                  </a:lnTo>
                  <a:lnTo>
                    <a:pt x="12376" y="41438"/>
                  </a:lnTo>
                  <a:lnTo>
                    <a:pt x="14626" y="41250"/>
                  </a:lnTo>
                  <a:lnTo>
                    <a:pt x="16688" y="41063"/>
                  </a:lnTo>
                  <a:lnTo>
                    <a:pt x="18376" y="40500"/>
                  </a:lnTo>
                  <a:lnTo>
                    <a:pt x="19876" y="39563"/>
                  </a:lnTo>
                  <a:lnTo>
                    <a:pt x="21001" y="38625"/>
                  </a:lnTo>
                  <a:lnTo>
                    <a:pt x="22126" y="37313"/>
                  </a:lnTo>
                  <a:lnTo>
                    <a:pt x="23063" y="35813"/>
                  </a:lnTo>
                  <a:lnTo>
                    <a:pt x="23626" y="33938"/>
                  </a:lnTo>
                  <a:lnTo>
                    <a:pt x="24188" y="31875"/>
                  </a:lnTo>
                  <a:lnTo>
                    <a:pt x="24563" y="29438"/>
                  </a:lnTo>
                  <a:lnTo>
                    <a:pt x="24751" y="26813"/>
                  </a:lnTo>
                  <a:lnTo>
                    <a:pt x="24938" y="23625"/>
                  </a:lnTo>
                  <a:lnTo>
                    <a:pt x="24938" y="18000"/>
                  </a:lnTo>
                  <a:lnTo>
                    <a:pt x="24751" y="14813"/>
                  </a:lnTo>
                  <a:lnTo>
                    <a:pt x="24563" y="12188"/>
                  </a:lnTo>
                  <a:lnTo>
                    <a:pt x="24188" y="9750"/>
                  </a:lnTo>
                  <a:lnTo>
                    <a:pt x="23626" y="7500"/>
                  </a:lnTo>
                  <a:lnTo>
                    <a:pt x="22876" y="5813"/>
                  </a:lnTo>
                  <a:lnTo>
                    <a:pt x="22126" y="4313"/>
                  </a:lnTo>
                  <a:lnTo>
                    <a:pt x="21001" y="3000"/>
                  </a:lnTo>
                  <a:lnTo>
                    <a:pt x="19688" y="1875"/>
                  </a:lnTo>
                  <a:lnTo>
                    <a:pt x="18376" y="1125"/>
                  </a:lnTo>
                  <a:lnTo>
                    <a:pt x="16688" y="563"/>
                  </a:lnTo>
                  <a:lnTo>
                    <a:pt x="14813" y="188"/>
                  </a:lnTo>
                  <a:lnTo>
                    <a:pt x="12751" y="0"/>
                  </a:lnTo>
                  <a:close/>
                </a:path>
              </a:pathLst>
            </a:custGeom>
            <a:solidFill>
              <a:srgbClr val="AEB3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47"/>
            <p:cNvSpPr/>
            <p:nvPr/>
          </p:nvSpPr>
          <p:spPr>
            <a:xfrm>
              <a:off x="6786550" y="2524675"/>
              <a:ext cx="595325" cy="1031275"/>
            </a:xfrm>
            <a:custGeom>
              <a:avLst/>
              <a:gdLst/>
              <a:ahLst/>
              <a:cxnLst/>
              <a:rect l="l" t="t" r="r" b="b"/>
              <a:pathLst>
                <a:path w="23813" h="41251" extrusionOk="0">
                  <a:moveTo>
                    <a:pt x="12751" y="6001"/>
                  </a:moveTo>
                  <a:lnTo>
                    <a:pt x="13313" y="6188"/>
                  </a:lnTo>
                  <a:lnTo>
                    <a:pt x="13688" y="6376"/>
                  </a:lnTo>
                  <a:lnTo>
                    <a:pt x="14063" y="6751"/>
                  </a:lnTo>
                  <a:lnTo>
                    <a:pt x="14438" y="7313"/>
                  </a:lnTo>
                  <a:lnTo>
                    <a:pt x="14813" y="7876"/>
                  </a:lnTo>
                  <a:lnTo>
                    <a:pt x="15001" y="9563"/>
                  </a:lnTo>
                  <a:lnTo>
                    <a:pt x="15376" y="12001"/>
                  </a:lnTo>
                  <a:lnTo>
                    <a:pt x="15376" y="15376"/>
                  </a:lnTo>
                  <a:lnTo>
                    <a:pt x="15376" y="18376"/>
                  </a:lnTo>
                  <a:lnTo>
                    <a:pt x="8813" y="18376"/>
                  </a:lnTo>
                  <a:lnTo>
                    <a:pt x="8813" y="15376"/>
                  </a:lnTo>
                  <a:lnTo>
                    <a:pt x="8813" y="12001"/>
                  </a:lnTo>
                  <a:lnTo>
                    <a:pt x="9001" y="9563"/>
                  </a:lnTo>
                  <a:lnTo>
                    <a:pt x="9376" y="7876"/>
                  </a:lnTo>
                  <a:lnTo>
                    <a:pt x="9938" y="6751"/>
                  </a:lnTo>
                  <a:lnTo>
                    <a:pt x="10313" y="6376"/>
                  </a:lnTo>
                  <a:lnTo>
                    <a:pt x="10688" y="6188"/>
                  </a:lnTo>
                  <a:lnTo>
                    <a:pt x="11438" y="6001"/>
                  </a:lnTo>
                  <a:close/>
                  <a:moveTo>
                    <a:pt x="10688" y="1"/>
                  </a:moveTo>
                  <a:lnTo>
                    <a:pt x="9188" y="188"/>
                  </a:lnTo>
                  <a:lnTo>
                    <a:pt x="7688" y="563"/>
                  </a:lnTo>
                  <a:lnTo>
                    <a:pt x="6563" y="938"/>
                  </a:lnTo>
                  <a:lnTo>
                    <a:pt x="5438" y="1501"/>
                  </a:lnTo>
                  <a:lnTo>
                    <a:pt x="4313" y="2251"/>
                  </a:lnTo>
                  <a:lnTo>
                    <a:pt x="3563" y="3001"/>
                  </a:lnTo>
                  <a:lnTo>
                    <a:pt x="2813" y="4126"/>
                  </a:lnTo>
                  <a:lnTo>
                    <a:pt x="2063" y="5063"/>
                  </a:lnTo>
                  <a:lnTo>
                    <a:pt x="1501" y="6376"/>
                  </a:lnTo>
                  <a:lnTo>
                    <a:pt x="1126" y="7876"/>
                  </a:lnTo>
                  <a:lnTo>
                    <a:pt x="751" y="9376"/>
                  </a:lnTo>
                  <a:lnTo>
                    <a:pt x="188" y="12938"/>
                  </a:lnTo>
                  <a:lnTo>
                    <a:pt x="1" y="17251"/>
                  </a:lnTo>
                  <a:lnTo>
                    <a:pt x="1" y="24188"/>
                  </a:lnTo>
                  <a:lnTo>
                    <a:pt x="188" y="28313"/>
                  </a:lnTo>
                  <a:lnTo>
                    <a:pt x="563" y="31688"/>
                  </a:lnTo>
                  <a:lnTo>
                    <a:pt x="938" y="33188"/>
                  </a:lnTo>
                  <a:lnTo>
                    <a:pt x="1501" y="34688"/>
                  </a:lnTo>
                  <a:lnTo>
                    <a:pt x="2063" y="36001"/>
                  </a:lnTo>
                  <a:lnTo>
                    <a:pt x="2626" y="37126"/>
                  </a:lnTo>
                  <a:lnTo>
                    <a:pt x="3376" y="38063"/>
                  </a:lnTo>
                  <a:lnTo>
                    <a:pt x="4313" y="38813"/>
                  </a:lnTo>
                  <a:lnTo>
                    <a:pt x="5251" y="39563"/>
                  </a:lnTo>
                  <a:lnTo>
                    <a:pt x="6376" y="40126"/>
                  </a:lnTo>
                  <a:lnTo>
                    <a:pt x="7501" y="40688"/>
                  </a:lnTo>
                  <a:lnTo>
                    <a:pt x="8813" y="40876"/>
                  </a:lnTo>
                  <a:lnTo>
                    <a:pt x="10313" y="41063"/>
                  </a:lnTo>
                  <a:lnTo>
                    <a:pt x="12001" y="41251"/>
                  </a:lnTo>
                  <a:lnTo>
                    <a:pt x="14626" y="41063"/>
                  </a:lnTo>
                  <a:lnTo>
                    <a:pt x="16876" y="40501"/>
                  </a:lnTo>
                  <a:lnTo>
                    <a:pt x="18938" y="39751"/>
                  </a:lnTo>
                  <a:lnTo>
                    <a:pt x="19688" y="39188"/>
                  </a:lnTo>
                  <a:lnTo>
                    <a:pt x="20438" y="38438"/>
                  </a:lnTo>
                  <a:lnTo>
                    <a:pt x="21188" y="37688"/>
                  </a:lnTo>
                  <a:lnTo>
                    <a:pt x="21938" y="36938"/>
                  </a:lnTo>
                  <a:lnTo>
                    <a:pt x="22313" y="36001"/>
                  </a:lnTo>
                  <a:lnTo>
                    <a:pt x="22876" y="35063"/>
                  </a:lnTo>
                  <a:lnTo>
                    <a:pt x="23063" y="33938"/>
                  </a:lnTo>
                  <a:lnTo>
                    <a:pt x="23438" y="32813"/>
                  </a:lnTo>
                  <a:lnTo>
                    <a:pt x="23626" y="30188"/>
                  </a:lnTo>
                  <a:lnTo>
                    <a:pt x="23438" y="28688"/>
                  </a:lnTo>
                  <a:lnTo>
                    <a:pt x="15751" y="28313"/>
                  </a:lnTo>
                  <a:lnTo>
                    <a:pt x="15563" y="31501"/>
                  </a:lnTo>
                  <a:lnTo>
                    <a:pt x="15188" y="32626"/>
                  </a:lnTo>
                  <a:lnTo>
                    <a:pt x="15001" y="33563"/>
                  </a:lnTo>
                  <a:lnTo>
                    <a:pt x="14438" y="34126"/>
                  </a:lnTo>
                  <a:lnTo>
                    <a:pt x="13876" y="34688"/>
                  </a:lnTo>
                  <a:lnTo>
                    <a:pt x="13126" y="35063"/>
                  </a:lnTo>
                  <a:lnTo>
                    <a:pt x="11438" y="35063"/>
                  </a:lnTo>
                  <a:lnTo>
                    <a:pt x="10876" y="34876"/>
                  </a:lnTo>
                  <a:lnTo>
                    <a:pt x="10313" y="34688"/>
                  </a:lnTo>
                  <a:lnTo>
                    <a:pt x="9938" y="34126"/>
                  </a:lnTo>
                  <a:lnTo>
                    <a:pt x="9563" y="33751"/>
                  </a:lnTo>
                  <a:lnTo>
                    <a:pt x="9376" y="33001"/>
                  </a:lnTo>
                  <a:lnTo>
                    <a:pt x="9001" y="31501"/>
                  </a:lnTo>
                  <a:lnTo>
                    <a:pt x="8813" y="29063"/>
                  </a:lnTo>
                  <a:lnTo>
                    <a:pt x="8813" y="25688"/>
                  </a:lnTo>
                  <a:lnTo>
                    <a:pt x="8813" y="23626"/>
                  </a:lnTo>
                  <a:lnTo>
                    <a:pt x="23813" y="23626"/>
                  </a:lnTo>
                  <a:lnTo>
                    <a:pt x="23813" y="16876"/>
                  </a:lnTo>
                  <a:lnTo>
                    <a:pt x="23813" y="13876"/>
                  </a:lnTo>
                  <a:lnTo>
                    <a:pt x="23626" y="11063"/>
                  </a:lnTo>
                  <a:lnTo>
                    <a:pt x="23251" y="8813"/>
                  </a:lnTo>
                  <a:lnTo>
                    <a:pt x="22876" y="6938"/>
                  </a:lnTo>
                  <a:lnTo>
                    <a:pt x="22126" y="5251"/>
                  </a:lnTo>
                  <a:lnTo>
                    <a:pt x="21376" y="3751"/>
                  </a:lnTo>
                  <a:lnTo>
                    <a:pt x="20438" y="2626"/>
                  </a:lnTo>
                  <a:lnTo>
                    <a:pt x="19313" y="1688"/>
                  </a:lnTo>
                  <a:lnTo>
                    <a:pt x="18001" y="938"/>
                  </a:lnTo>
                  <a:lnTo>
                    <a:pt x="16313" y="376"/>
                  </a:lnTo>
                  <a:lnTo>
                    <a:pt x="14438" y="1"/>
                  </a:lnTo>
                  <a:close/>
                </a:path>
              </a:pathLst>
            </a:custGeom>
            <a:solidFill>
              <a:srgbClr val="AEB3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47"/>
            <p:cNvSpPr/>
            <p:nvPr/>
          </p:nvSpPr>
          <p:spPr>
            <a:xfrm>
              <a:off x="2741250" y="2173125"/>
              <a:ext cx="735950" cy="1368750"/>
            </a:xfrm>
            <a:custGeom>
              <a:avLst/>
              <a:gdLst/>
              <a:ahLst/>
              <a:cxnLst/>
              <a:rect l="l" t="t" r="r" b="b"/>
              <a:pathLst>
                <a:path w="29438" h="54750" extrusionOk="0">
                  <a:moveTo>
                    <a:pt x="0" y="0"/>
                  </a:moveTo>
                  <a:lnTo>
                    <a:pt x="10313" y="36938"/>
                  </a:lnTo>
                  <a:lnTo>
                    <a:pt x="10313" y="54750"/>
                  </a:lnTo>
                  <a:lnTo>
                    <a:pt x="19125" y="54750"/>
                  </a:lnTo>
                  <a:lnTo>
                    <a:pt x="19125" y="36938"/>
                  </a:lnTo>
                  <a:lnTo>
                    <a:pt x="29438" y="0"/>
                  </a:lnTo>
                  <a:lnTo>
                    <a:pt x="20625" y="0"/>
                  </a:lnTo>
                  <a:lnTo>
                    <a:pt x="16875" y="16875"/>
                  </a:lnTo>
                  <a:lnTo>
                    <a:pt x="15563" y="23063"/>
                  </a:lnTo>
                  <a:lnTo>
                    <a:pt x="14813" y="27375"/>
                  </a:lnTo>
                  <a:lnTo>
                    <a:pt x="14625" y="27375"/>
                  </a:lnTo>
                  <a:lnTo>
                    <a:pt x="13688" y="22500"/>
                  </a:lnTo>
                  <a:lnTo>
                    <a:pt x="12563" y="16688"/>
                  </a:lnTo>
                  <a:lnTo>
                    <a:pt x="9000" y="0"/>
                  </a:lnTo>
                  <a:close/>
                </a:path>
              </a:pathLst>
            </a:custGeom>
            <a:solidFill>
              <a:srgbClr val="AEB3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47"/>
            <p:cNvSpPr/>
            <p:nvPr/>
          </p:nvSpPr>
          <p:spPr>
            <a:xfrm>
              <a:off x="4161550" y="2543425"/>
              <a:ext cx="609400" cy="1012525"/>
            </a:xfrm>
            <a:custGeom>
              <a:avLst/>
              <a:gdLst/>
              <a:ahLst/>
              <a:cxnLst/>
              <a:rect l="l" t="t" r="r" b="b"/>
              <a:pathLst>
                <a:path w="24376" h="40501" extrusionOk="0">
                  <a:moveTo>
                    <a:pt x="1" y="1"/>
                  </a:moveTo>
                  <a:lnTo>
                    <a:pt x="1" y="29813"/>
                  </a:lnTo>
                  <a:lnTo>
                    <a:pt x="1" y="32251"/>
                  </a:lnTo>
                  <a:lnTo>
                    <a:pt x="376" y="34501"/>
                  </a:lnTo>
                  <a:lnTo>
                    <a:pt x="938" y="36376"/>
                  </a:lnTo>
                  <a:lnTo>
                    <a:pt x="1876" y="37876"/>
                  </a:lnTo>
                  <a:lnTo>
                    <a:pt x="3001" y="39001"/>
                  </a:lnTo>
                  <a:lnTo>
                    <a:pt x="4313" y="39938"/>
                  </a:lnTo>
                  <a:lnTo>
                    <a:pt x="5813" y="40313"/>
                  </a:lnTo>
                  <a:lnTo>
                    <a:pt x="7688" y="40501"/>
                  </a:lnTo>
                  <a:lnTo>
                    <a:pt x="9001" y="40501"/>
                  </a:lnTo>
                  <a:lnTo>
                    <a:pt x="10313" y="40126"/>
                  </a:lnTo>
                  <a:lnTo>
                    <a:pt x="11626" y="39751"/>
                  </a:lnTo>
                  <a:lnTo>
                    <a:pt x="12751" y="39188"/>
                  </a:lnTo>
                  <a:lnTo>
                    <a:pt x="13688" y="38251"/>
                  </a:lnTo>
                  <a:lnTo>
                    <a:pt x="14626" y="37313"/>
                  </a:lnTo>
                  <a:lnTo>
                    <a:pt x="15563" y="36188"/>
                  </a:lnTo>
                  <a:lnTo>
                    <a:pt x="16313" y="34876"/>
                  </a:lnTo>
                  <a:lnTo>
                    <a:pt x="16501" y="34876"/>
                  </a:lnTo>
                  <a:lnTo>
                    <a:pt x="17251" y="39938"/>
                  </a:lnTo>
                  <a:lnTo>
                    <a:pt x="24376" y="39938"/>
                  </a:lnTo>
                  <a:lnTo>
                    <a:pt x="24376" y="1"/>
                  </a:lnTo>
                  <a:lnTo>
                    <a:pt x="15376" y="1"/>
                  </a:lnTo>
                  <a:lnTo>
                    <a:pt x="15376" y="31688"/>
                  </a:lnTo>
                  <a:lnTo>
                    <a:pt x="14626" y="32626"/>
                  </a:lnTo>
                  <a:lnTo>
                    <a:pt x="13688" y="33376"/>
                  </a:lnTo>
                  <a:lnTo>
                    <a:pt x="12563" y="33938"/>
                  </a:lnTo>
                  <a:lnTo>
                    <a:pt x="11438" y="34126"/>
                  </a:lnTo>
                  <a:lnTo>
                    <a:pt x="10876" y="34126"/>
                  </a:lnTo>
                  <a:lnTo>
                    <a:pt x="10313" y="33938"/>
                  </a:lnTo>
                  <a:lnTo>
                    <a:pt x="9938" y="33563"/>
                  </a:lnTo>
                  <a:lnTo>
                    <a:pt x="9563" y="33001"/>
                  </a:lnTo>
                  <a:lnTo>
                    <a:pt x="9188" y="32438"/>
                  </a:lnTo>
                  <a:lnTo>
                    <a:pt x="9001" y="31501"/>
                  </a:lnTo>
                  <a:lnTo>
                    <a:pt x="9001" y="29251"/>
                  </a:lnTo>
                  <a:lnTo>
                    <a:pt x="9001" y="1"/>
                  </a:lnTo>
                  <a:close/>
                </a:path>
              </a:pathLst>
            </a:custGeom>
            <a:solidFill>
              <a:srgbClr val="AEB3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47"/>
            <p:cNvSpPr/>
            <p:nvPr/>
          </p:nvSpPr>
          <p:spPr>
            <a:xfrm>
              <a:off x="5314675" y="2543425"/>
              <a:ext cx="609400" cy="1012525"/>
            </a:xfrm>
            <a:custGeom>
              <a:avLst/>
              <a:gdLst/>
              <a:ahLst/>
              <a:cxnLst/>
              <a:rect l="l" t="t" r="r" b="b"/>
              <a:pathLst>
                <a:path w="24376" h="40501" extrusionOk="0">
                  <a:moveTo>
                    <a:pt x="1" y="1"/>
                  </a:moveTo>
                  <a:lnTo>
                    <a:pt x="1" y="29813"/>
                  </a:lnTo>
                  <a:lnTo>
                    <a:pt x="1" y="32251"/>
                  </a:lnTo>
                  <a:lnTo>
                    <a:pt x="376" y="34501"/>
                  </a:lnTo>
                  <a:lnTo>
                    <a:pt x="938" y="36376"/>
                  </a:lnTo>
                  <a:lnTo>
                    <a:pt x="1876" y="37876"/>
                  </a:lnTo>
                  <a:lnTo>
                    <a:pt x="2813" y="39001"/>
                  </a:lnTo>
                  <a:lnTo>
                    <a:pt x="4313" y="39938"/>
                  </a:lnTo>
                  <a:lnTo>
                    <a:pt x="5813" y="40313"/>
                  </a:lnTo>
                  <a:lnTo>
                    <a:pt x="7688" y="40501"/>
                  </a:lnTo>
                  <a:lnTo>
                    <a:pt x="9001" y="40501"/>
                  </a:lnTo>
                  <a:lnTo>
                    <a:pt x="10313" y="40126"/>
                  </a:lnTo>
                  <a:lnTo>
                    <a:pt x="11626" y="39751"/>
                  </a:lnTo>
                  <a:lnTo>
                    <a:pt x="12751" y="39188"/>
                  </a:lnTo>
                  <a:lnTo>
                    <a:pt x="13688" y="38251"/>
                  </a:lnTo>
                  <a:lnTo>
                    <a:pt x="14626" y="37313"/>
                  </a:lnTo>
                  <a:lnTo>
                    <a:pt x="15563" y="36188"/>
                  </a:lnTo>
                  <a:lnTo>
                    <a:pt x="16313" y="34876"/>
                  </a:lnTo>
                  <a:lnTo>
                    <a:pt x="16501" y="34876"/>
                  </a:lnTo>
                  <a:lnTo>
                    <a:pt x="17251" y="39938"/>
                  </a:lnTo>
                  <a:lnTo>
                    <a:pt x="24376" y="39938"/>
                  </a:lnTo>
                  <a:lnTo>
                    <a:pt x="24376" y="1"/>
                  </a:lnTo>
                  <a:lnTo>
                    <a:pt x="15376" y="1"/>
                  </a:lnTo>
                  <a:lnTo>
                    <a:pt x="15376" y="31688"/>
                  </a:lnTo>
                  <a:lnTo>
                    <a:pt x="14626" y="32626"/>
                  </a:lnTo>
                  <a:lnTo>
                    <a:pt x="13688" y="33376"/>
                  </a:lnTo>
                  <a:lnTo>
                    <a:pt x="12563" y="33938"/>
                  </a:lnTo>
                  <a:lnTo>
                    <a:pt x="11438" y="34126"/>
                  </a:lnTo>
                  <a:lnTo>
                    <a:pt x="10876" y="34126"/>
                  </a:lnTo>
                  <a:lnTo>
                    <a:pt x="10313" y="33938"/>
                  </a:lnTo>
                  <a:lnTo>
                    <a:pt x="9938" y="33563"/>
                  </a:lnTo>
                  <a:lnTo>
                    <a:pt x="9563" y="33001"/>
                  </a:lnTo>
                  <a:lnTo>
                    <a:pt x="9188" y="32438"/>
                  </a:lnTo>
                  <a:lnTo>
                    <a:pt x="9001" y="31501"/>
                  </a:lnTo>
                  <a:lnTo>
                    <a:pt x="9001" y="29251"/>
                  </a:lnTo>
                  <a:lnTo>
                    <a:pt x="9001" y="1"/>
                  </a:lnTo>
                  <a:close/>
                </a:path>
              </a:pathLst>
            </a:custGeom>
            <a:solidFill>
              <a:srgbClr val="AEB3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47"/>
            <p:cNvSpPr/>
            <p:nvPr/>
          </p:nvSpPr>
          <p:spPr>
            <a:xfrm>
              <a:off x="4714675" y="2173125"/>
              <a:ext cx="665650" cy="1368750"/>
            </a:xfrm>
            <a:custGeom>
              <a:avLst/>
              <a:gdLst/>
              <a:ahLst/>
              <a:cxnLst/>
              <a:rect l="l" t="t" r="r" b="b"/>
              <a:pathLst>
                <a:path w="26626" h="54750" extrusionOk="0">
                  <a:moveTo>
                    <a:pt x="1" y="0"/>
                  </a:moveTo>
                  <a:lnTo>
                    <a:pt x="1" y="7313"/>
                  </a:lnTo>
                  <a:lnTo>
                    <a:pt x="8813" y="7313"/>
                  </a:lnTo>
                  <a:lnTo>
                    <a:pt x="8813" y="54750"/>
                  </a:lnTo>
                  <a:lnTo>
                    <a:pt x="17626" y="54750"/>
                  </a:lnTo>
                  <a:lnTo>
                    <a:pt x="17626" y="7313"/>
                  </a:lnTo>
                  <a:lnTo>
                    <a:pt x="26626" y="7313"/>
                  </a:lnTo>
                  <a:lnTo>
                    <a:pt x="26626" y="0"/>
                  </a:lnTo>
                  <a:close/>
                </a:path>
              </a:pathLst>
            </a:custGeom>
            <a:solidFill>
              <a:srgbClr val="AEB3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47"/>
            <p:cNvSpPr/>
            <p:nvPr/>
          </p:nvSpPr>
          <p:spPr>
            <a:xfrm>
              <a:off x="6060000" y="2121550"/>
              <a:ext cx="628125" cy="1434400"/>
            </a:xfrm>
            <a:custGeom>
              <a:avLst/>
              <a:gdLst/>
              <a:ahLst/>
              <a:cxnLst/>
              <a:rect l="l" t="t" r="r" b="b"/>
              <a:pathLst>
                <a:path w="25125" h="57376" extrusionOk="0">
                  <a:moveTo>
                    <a:pt x="12563" y="22313"/>
                  </a:moveTo>
                  <a:lnTo>
                    <a:pt x="13125" y="22501"/>
                  </a:lnTo>
                  <a:lnTo>
                    <a:pt x="13688" y="22688"/>
                  </a:lnTo>
                  <a:lnTo>
                    <a:pt x="14250" y="23063"/>
                  </a:lnTo>
                  <a:lnTo>
                    <a:pt x="14625" y="23438"/>
                  </a:lnTo>
                  <a:lnTo>
                    <a:pt x="15000" y="24188"/>
                  </a:lnTo>
                  <a:lnTo>
                    <a:pt x="15375" y="24938"/>
                  </a:lnTo>
                  <a:lnTo>
                    <a:pt x="15750" y="27001"/>
                  </a:lnTo>
                  <a:lnTo>
                    <a:pt x="15938" y="30188"/>
                  </a:lnTo>
                  <a:lnTo>
                    <a:pt x="15938" y="34313"/>
                  </a:lnTo>
                  <a:lnTo>
                    <a:pt x="15938" y="39376"/>
                  </a:lnTo>
                  <a:lnTo>
                    <a:pt x="15938" y="43313"/>
                  </a:lnTo>
                  <a:lnTo>
                    <a:pt x="15750" y="46313"/>
                  </a:lnTo>
                  <a:lnTo>
                    <a:pt x="15188" y="48376"/>
                  </a:lnTo>
                  <a:lnTo>
                    <a:pt x="14813" y="49126"/>
                  </a:lnTo>
                  <a:lnTo>
                    <a:pt x="14438" y="49876"/>
                  </a:lnTo>
                  <a:lnTo>
                    <a:pt x="14063" y="50251"/>
                  </a:lnTo>
                  <a:lnTo>
                    <a:pt x="13500" y="50626"/>
                  </a:lnTo>
                  <a:lnTo>
                    <a:pt x="12938" y="50813"/>
                  </a:lnTo>
                  <a:lnTo>
                    <a:pt x="11063" y="50813"/>
                  </a:lnTo>
                  <a:lnTo>
                    <a:pt x="10125" y="50251"/>
                  </a:lnTo>
                  <a:lnTo>
                    <a:pt x="9188" y="49688"/>
                  </a:lnTo>
                  <a:lnTo>
                    <a:pt x="8625" y="48751"/>
                  </a:lnTo>
                  <a:lnTo>
                    <a:pt x="8625" y="26063"/>
                  </a:lnTo>
                  <a:lnTo>
                    <a:pt x="9188" y="24563"/>
                  </a:lnTo>
                  <a:lnTo>
                    <a:pt x="10125" y="23438"/>
                  </a:lnTo>
                  <a:lnTo>
                    <a:pt x="10688" y="23063"/>
                  </a:lnTo>
                  <a:lnTo>
                    <a:pt x="11250" y="22688"/>
                  </a:lnTo>
                  <a:lnTo>
                    <a:pt x="12000" y="22501"/>
                  </a:lnTo>
                  <a:lnTo>
                    <a:pt x="12563" y="22313"/>
                  </a:lnTo>
                  <a:close/>
                  <a:moveTo>
                    <a:pt x="0" y="1"/>
                  </a:moveTo>
                  <a:lnTo>
                    <a:pt x="0" y="56813"/>
                  </a:lnTo>
                  <a:lnTo>
                    <a:pt x="7313" y="56813"/>
                  </a:lnTo>
                  <a:lnTo>
                    <a:pt x="8250" y="52876"/>
                  </a:lnTo>
                  <a:lnTo>
                    <a:pt x="8438" y="52876"/>
                  </a:lnTo>
                  <a:lnTo>
                    <a:pt x="9000" y="53813"/>
                  </a:lnTo>
                  <a:lnTo>
                    <a:pt x="9750" y="54751"/>
                  </a:lnTo>
                  <a:lnTo>
                    <a:pt x="10688" y="55501"/>
                  </a:lnTo>
                  <a:lnTo>
                    <a:pt x="11625" y="56063"/>
                  </a:lnTo>
                  <a:lnTo>
                    <a:pt x="12563" y="56626"/>
                  </a:lnTo>
                  <a:lnTo>
                    <a:pt x="13875" y="57001"/>
                  </a:lnTo>
                  <a:lnTo>
                    <a:pt x="15000" y="57188"/>
                  </a:lnTo>
                  <a:lnTo>
                    <a:pt x="16125" y="57376"/>
                  </a:lnTo>
                  <a:lnTo>
                    <a:pt x="17250" y="57188"/>
                  </a:lnTo>
                  <a:lnTo>
                    <a:pt x="18375" y="57001"/>
                  </a:lnTo>
                  <a:lnTo>
                    <a:pt x="19313" y="56813"/>
                  </a:lnTo>
                  <a:lnTo>
                    <a:pt x="20250" y="56251"/>
                  </a:lnTo>
                  <a:lnTo>
                    <a:pt x="21000" y="55688"/>
                  </a:lnTo>
                  <a:lnTo>
                    <a:pt x="21750" y="54938"/>
                  </a:lnTo>
                  <a:lnTo>
                    <a:pt x="22313" y="54188"/>
                  </a:lnTo>
                  <a:lnTo>
                    <a:pt x="22875" y="53063"/>
                  </a:lnTo>
                  <a:lnTo>
                    <a:pt x="23438" y="51938"/>
                  </a:lnTo>
                  <a:lnTo>
                    <a:pt x="23813" y="50626"/>
                  </a:lnTo>
                  <a:lnTo>
                    <a:pt x="24563" y="47813"/>
                  </a:lnTo>
                  <a:lnTo>
                    <a:pt x="24938" y="44063"/>
                  </a:lnTo>
                  <a:lnTo>
                    <a:pt x="25125" y="39938"/>
                  </a:lnTo>
                  <a:lnTo>
                    <a:pt x="25125" y="33751"/>
                  </a:lnTo>
                  <a:lnTo>
                    <a:pt x="24938" y="30563"/>
                  </a:lnTo>
                  <a:lnTo>
                    <a:pt x="24938" y="27751"/>
                  </a:lnTo>
                  <a:lnTo>
                    <a:pt x="24563" y="25313"/>
                  </a:lnTo>
                  <a:lnTo>
                    <a:pt x="24188" y="23251"/>
                  </a:lnTo>
                  <a:lnTo>
                    <a:pt x="23813" y="21376"/>
                  </a:lnTo>
                  <a:lnTo>
                    <a:pt x="23250" y="19876"/>
                  </a:lnTo>
                  <a:lnTo>
                    <a:pt x="22500" y="18751"/>
                  </a:lnTo>
                  <a:lnTo>
                    <a:pt x="21563" y="17626"/>
                  </a:lnTo>
                  <a:lnTo>
                    <a:pt x="20625" y="16876"/>
                  </a:lnTo>
                  <a:lnTo>
                    <a:pt x="19500" y="16501"/>
                  </a:lnTo>
                  <a:lnTo>
                    <a:pt x="18188" y="16126"/>
                  </a:lnTo>
                  <a:lnTo>
                    <a:pt x="16688" y="15938"/>
                  </a:lnTo>
                  <a:lnTo>
                    <a:pt x="15375" y="16126"/>
                  </a:lnTo>
                  <a:lnTo>
                    <a:pt x="14250" y="16313"/>
                  </a:lnTo>
                  <a:lnTo>
                    <a:pt x="13125" y="16876"/>
                  </a:lnTo>
                  <a:lnTo>
                    <a:pt x="12000" y="17438"/>
                  </a:lnTo>
                  <a:lnTo>
                    <a:pt x="10875" y="18188"/>
                  </a:lnTo>
                  <a:lnTo>
                    <a:pt x="10125" y="18938"/>
                  </a:lnTo>
                  <a:lnTo>
                    <a:pt x="9375" y="20063"/>
                  </a:lnTo>
                  <a:lnTo>
                    <a:pt x="8625" y="21001"/>
                  </a:lnTo>
                  <a:lnTo>
                    <a:pt x="8625" y="1"/>
                  </a:lnTo>
                  <a:close/>
                </a:path>
              </a:pathLst>
            </a:custGeom>
            <a:solidFill>
              <a:srgbClr val="AEB3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442" name="Google Shape;442;p47"/>
          <p:cNvCxnSpPr/>
          <p:nvPr/>
        </p:nvCxnSpPr>
        <p:spPr>
          <a:xfrm>
            <a:off x="8239300" y="4803550"/>
            <a:ext cx="0" cy="126300"/>
          </a:xfrm>
          <a:prstGeom prst="straightConnector1">
            <a:avLst/>
          </a:prstGeom>
          <a:noFill/>
          <a:ln w="9525" cap="flat" cmpd="sng">
            <a:solidFill>
              <a:srgbClr val="D9D9D9"/>
            </a:solidFill>
            <a:prstDash val="solid"/>
            <a:round/>
            <a:headEnd type="none" w="sm" len="sm"/>
            <a:tailEnd type="none" w="sm" len="sm"/>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nternal Slide 1">
  <p:cSld name="Blank - Title_1_1_3_1_1_1_1">
    <p:bg>
      <p:bgPr>
        <a:solidFill>
          <a:srgbClr val="FBBC04"/>
        </a:solidFill>
        <a:effectLst/>
      </p:bgPr>
    </p:bg>
    <p:spTree>
      <p:nvGrpSpPr>
        <p:cNvPr id="1" name="Shape 443"/>
        <p:cNvGrpSpPr/>
        <p:nvPr/>
      </p:nvGrpSpPr>
      <p:grpSpPr>
        <a:xfrm>
          <a:off x="0" y="0"/>
          <a:ext cx="0" cy="0"/>
          <a:chOff x="0" y="0"/>
          <a:chExt cx="0" cy="0"/>
        </a:xfrm>
      </p:grpSpPr>
      <p:sp>
        <p:nvSpPr>
          <p:cNvPr id="444" name="Google Shape;444;p48"/>
          <p:cNvSpPr/>
          <p:nvPr/>
        </p:nvSpPr>
        <p:spPr>
          <a:xfrm>
            <a:off x="0" y="0"/>
            <a:ext cx="9144000" cy="522600"/>
          </a:xfrm>
          <a:prstGeom prst="rect">
            <a:avLst/>
          </a:prstGeom>
          <a:solidFill>
            <a:srgbClr val="B3141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Google Sans Medium"/>
                <a:ea typeface="Google Sans Medium"/>
                <a:cs typeface="Google Sans Medium"/>
                <a:sym typeface="Google Sans Medium"/>
              </a:rPr>
              <a:t>Internal Only</a:t>
            </a:r>
            <a:endParaRPr>
              <a:solidFill>
                <a:srgbClr val="FFFFFF"/>
              </a:solidFill>
              <a:latin typeface="Google Sans Medium"/>
              <a:ea typeface="Google Sans Medium"/>
              <a:cs typeface="Google Sans Medium"/>
              <a:sym typeface="Google Sans Medium"/>
            </a:endParaRPr>
          </a:p>
        </p:txBody>
      </p:sp>
      <p:sp>
        <p:nvSpPr>
          <p:cNvPr id="445" name="Google Shape;445;p48"/>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chemeClr val="lt1"/>
                </a:solidFill>
                <a:latin typeface="Roboto"/>
                <a:ea typeface="Roboto"/>
                <a:cs typeface="Roboto"/>
                <a:sym typeface="Roboto"/>
              </a:rPr>
              <a:t>Proprietary + Confidential</a:t>
            </a:r>
            <a:endParaRPr sz="600">
              <a:solidFill>
                <a:schemeClr val="lt1"/>
              </a:solidFill>
              <a:latin typeface="Roboto"/>
              <a:ea typeface="Roboto"/>
              <a:cs typeface="Roboto"/>
              <a:sym typeface="Roboto"/>
            </a:endParaRPr>
          </a:p>
        </p:txBody>
      </p:sp>
      <p:sp>
        <p:nvSpPr>
          <p:cNvPr id="446" name="Google Shape;446;p48"/>
          <p:cNvSpPr/>
          <p:nvPr/>
        </p:nvSpPr>
        <p:spPr>
          <a:xfrm>
            <a:off x="3556300" y="149286"/>
            <a:ext cx="236400" cy="207300"/>
          </a:xfrm>
          <a:custGeom>
            <a:avLst/>
            <a:gdLst/>
            <a:ahLst/>
            <a:cxnLst/>
            <a:rect l="l" t="t" r="r" b="b"/>
            <a:pathLst>
              <a:path w="120000" h="120000" extrusionOk="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666666"/>
              </a:solidFill>
              <a:latin typeface="Arial"/>
              <a:ea typeface="Arial"/>
              <a:cs typeface="Arial"/>
              <a:sym typeface="Arial"/>
            </a:endParaRPr>
          </a:p>
        </p:txBody>
      </p:sp>
      <p:sp>
        <p:nvSpPr>
          <p:cNvPr id="447" name="Google Shape;447;p48"/>
          <p:cNvSpPr txBox="1">
            <a:spLocks noGrp="1"/>
          </p:cNvSpPr>
          <p:nvPr>
            <p:ph type="body" idx="1"/>
          </p:nvPr>
        </p:nvSpPr>
        <p:spPr>
          <a:xfrm>
            <a:off x="340663" y="1128663"/>
            <a:ext cx="7877100" cy="3452700"/>
          </a:xfrm>
          <a:prstGeom prst="rect">
            <a:avLst/>
          </a:prstGeom>
          <a:noFill/>
          <a:ln>
            <a:noFill/>
          </a:ln>
        </p:spPr>
        <p:txBody>
          <a:bodyPr spcFirstLastPara="1" wrap="square" lIns="34275" tIns="34275" rIns="34275" bIns="34275" anchor="t" anchorCtr="0">
            <a:noAutofit/>
          </a:bodyPr>
          <a:lstStyle>
            <a:lvl1pPr marL="457200" marR="0" lvl="0" indent="-285750" algn="l">
              <a:lnSpc>
                <a:spcPct val="100000"/>
              </a:lnSpc>
              <a:spcBef>
                <a:spcPts val="2200"/>
              </a:spcBef>
              <a:spcAft>
                <a:spcPts val="0"/>
              </a:spcAft>
              <a:buClr>
                <a:srgbClr val="3C4043"/>
              </a:buClr>
              <a:buSzPts val="900"/>
              <a:buFont typeface="Roboto"/>
              <a:buChar char="•"/>
              <a:defRPr sz="900" i="0" u="none" strike="noStrike" cap="none">
                <a:solidFill>
                  <a:srgbClr val="3C4043"/>
                </a:solidFill>
                <a:latin typeface="Roboto"/>
                <a:ea typeface="Roboto"/>
                <a:cs typeface="Roboto"/>
                <a:sym typeface="Roboto"/>
              </a:defRPr>
            </a:lvl1pPr>
            <a:lvl2pPr marL="914400" marR="0" lvl="1" indent="-285750" algn="l">
              <a:lnSpc>
                <a:spcPct val="100000"/>
              </a:lnSpc>
              <a:spcBef>
                <a:spcPts val="2200"/>
              </a:spcBef>
              <a:spcAft>
                <a:spcPts val="0"/>
              </a:spcAft>
              <a:buClr>
                <a:srgbClr val="3C4043"/>
              </a:buClr>
              <a:buSzPts val="900"/>
              <a:buFont typeface="Roboto"/>
              <a:buChar char="•"/>
              <a:defRPr sz="900" i="0" u="none" strike="noStrike" cap="none">
                <a:solidFill>
                  <a:srgbClr val="3C4043"/>
                </a:solidFill>
                <a:latin typeface="Roboto"/>
                <a:ea typeface="Roboto"/>
                <a:cs typeface="Roboto"/>
                <a:sym typeface="Roboto"/>
              </a:defRPr>
            </a:lvl2pPr>
            <a:lvl3pPr marL="1371600" marR="0" lvl="2" indent="-285750" algn="l">
              <a:lnSpc>
                <a:spcPct val="100000"/>
              </a:lnSpc>
              <a:spcBef>
                <a:spcPts val="2200"/>
              </a:spcBef>
              <a:spcAft>
                <a:spcPts val="0"/>
              </a:spcAft>
              <a:buClr>
                <a:srgbClr val="3C4043"/>
              </a:buClr>
              <a:buSzPts val="900"/>
              <a:buFont typeface="Roboto"/>
              <a:buChar char="•"/>
              <a:defRPr sz="900" i="0" u="none" strike="noStrike" cap="none">
                <a:solidFill>
                  <a:srgbClr val="3C4043"/>
                </a:solidFill>
                <a:latin typeface="Roboto"/>
                <a:ea typeface="Roboto"/>
                <a:cs typeface="Roboto"/>
                <a:sym typeface="Roboto"/>
              </a:defRPr>
            </a:lvl3pPr>
            <a:lvl4pPr marL="1828800" marR="0" lvl="3" indent="-285750" algn="l">
              <a:lnSpc>
                <a:spcPct val="100000"/>
              </a:lnSpc>
              <a:spcBef>
                <a:spcPts val="2200"/>
              </a:spcBef>
              <a:spcAft>
                <a:spcPts val="0"/>
              </a:spcAft>
              <a:buClr>
                <a:srgbClr val="3C4043"/>
              </a:buClr>
              <a:buSzPts val="900"/>
              <a:buFont typeface="Roboto"/>
              <a:buChar char="•"/>
              <a:defRPr sz="900" i="0" u="none" strike="noStrike" cap="none">
                <a:solidFill>
                  <a:srgbClr val="3C4043"/>
                </a:solidFill>
                <a:latin typeface="Roboto"/>
                <a:ea typeface="Roboto"/>
                <a:cs typeface="Roboto"/>
                <a:sym typeface="Roboto"/>
              </a:defRPr>
            </a:lvl4pPr>
            <a:lvl5pPr marL="2286000" marR="0" lvl="4" indent="-285750" algn="l">
              <a:lnSpc>
                <a:spcPct val="100000"/>
              </a:lnSpc>
              <a:spcBef>
                <a:spcPts val="2200"/>
              </a:spcBef>
              <a:spcAft>
                <a:spcPts val="0"/>
              </a:spcAft>
              <a:buClr>
                <a:srgbClr val="3C4043"/>
              </a:buClr>
              <a:buSzPts val="900"/>
              <a:buFont typeface="Roboto"/>
              <a:buChar char="•"/>
              <a:defRPr sz="900" i="0" u="none" strike="noStrike" cap="none">
                <a:solidFill>
                  <a:srgbClr val="3C4043"/>
                </a:solidFill>
                <a:latin typeface="Roboto"/>
                <a:ea typeface="Roboto"/>
                <a:cs typeface="Roboto"/>
                <a:sym typeface="Roboto"/>
              </a:defRPr>
            </a:lvl5pPr>
            <a:lvl6pPr marL="2743200" marR="0" lvl="5" indent="-285750" algn="l">
              <a:lnSpc>
                <a:spcPct val="100000"/>
              </a:lnSpc>
              <a:spcBef>
                <a:spcPts val="2200"/>
              </a:spcBef>
              <a:spcAft>
                <a:spcPts val="0"/>
              </a:spcAft>
              <a:buClr>
                <a:srgbClr val="3C4043"/>
              </a:buClr>
              <a:buSzPts val="900"/>
              <a:buFont typeface="Roboto"/>
              <a:buChar char="•"/>
              <a:defRPr sz="900" i="0" u="none" strike="noStrike" cap="none">
                <a:solidFill>
                  <a:srgbClr val="3C4043"/>
                </a:solidFill>
                <a:latin typeface="Roboto"/>
                <a:ea typeface="Roboto"/>
                <a:cs typeface="Roboto"/>
                <a:sym typeface="Roboto"/>
              </a:defRPr>
            </a:lvl6pPr>
            <a:lvl7pPr marL="3200400" marR="0" lvl="6" indent="-285750" algn="l">
              <a:lnSpc>
                <a:spcPct val="100000"/>
              </a:lnSpc>
              <a:spcBef>
                <a:spcPts val="2200"/>
              </a:spcBef>
              <a:spcAft>
                <a:spcPts val="0"/>
              </a:spcAft>
              <a:buClr>
                <a:srgbClr val="3C4043"/>
              </a:buClr>
              <a:buSzPts val="900"/>
              <a:buFont typeface="Roboto"/>
              <a:buChar char="•"/>
              <a:defRPr sz="900" i="0" u="none" strike="noStrike" cap="none">
                <a:solidFill>
                  <a:srgbClr val="3C4043"/>
                </a:solidFill>
                <a:latin typeface="Roboto"/>
                <a:ea typeface="Roboto"/>
                <a:cs typeface="Roboto"/>
                <a:sym typeface="Roboto"/>
              </a:defRPr>
            </a:lvl7pPr>
            <a:lvl8pPr marL="3657600" marR="0" lvl="7" indent="-285750" algn="l">
              <a:lnSpc>
                <a:spcPct val="100000"/>
              </a:lnSpc>
              <a:spcBef>
                <a:spcPts val="2200"/>
              </a:spcBef>
              <a:spcAft>
                <a:spcPts val="0"/>
              </a:spcAft>
              <a:buClr>
                <a:srgbClr val="3C4043"/>
              </a:buClr>
              <a:buSzPts val="900"/>
              <a:buFont typeface="Roboto"/>
              <a:buChar char="•"/>
              <a:defRPr sz="900" i="0" u="none" strike="noStrike" cap="none">
                <a:solidFill>
                  <a:srgbClr val="3C4043"/>
                </a:solidFill>
                <a:latin typeface="Roboto"/>
                <a:ea typeface="Roboto"/>
                <a:cs typeface="Roboto"/>
                <a:sym typeface="Roboto"/>
              </a:defRPr>
            </a:lvl8pPr>
            <a:lvl9pPr marL="4114800" marR="0" lvl="8" indent="-285750" algn="l">
              <a:lnSpc>
                <a:spcPct val="100000"/>
              </a:lnSpc>
              <a:spcBef>
                <a:spcPts val="2200"/>
              </a:spcBef>
              <a:spcAft>
                <a:spcPts val="0"/>
              </a:spcAft>
              <a:buClr>
                <a:srgbClr val="3C4043"/>
              </a:buClr>
              <a:buSzPts val="900"/>
              <a:buFont typeface="Roboto"/>
              <a:buChar char="•"/>
              <a:defRPr sz="900" i="0" u="none" strike="noStrike" cap="none">
                <a:solidFill>
                  <a:srgbClr val="3C4043"/>
                </a:solidFill>
                <a:latin typeface="Roboto"/>
                <a:ea typeface="Roboto"/>
                <a:cs typeface="Roboto"/>
                <a:sym typeface="Roboto"/>
              </a:defRPr>
            </a:lvl9pPr>
          </a:lstStyle>
          <a:p>
            <a:endParaRPr/>
          </a:p>
        </p:txBody>
      </p:sp>
      <p:sp>
        <p:nvSpPr>
          <p:cNvPr id="448" name="Google Shape;448;p48"/>
          <p:cNvSpPr txBox="1">
            <a:spLocks noGrp="1"/>
          </p:cNvSpPr>
          <p:nvPr>
            <p:ph type="title"/>
          </p:nvPr>
        </p:nvSpPr>
        <p:spPr>
          <a:xfrm>
            <a:off x="395700" y="640549"/>
            <a:ext cx="7877100" cy="456300"/>
          </a:xfrm>
          <a:prstGeom prst="rect">
            <a:avLst/>
          </a:prstGeom>
          <a:noFill/>
          <a:ln>
            <a:noFill/>
          </a:ln>
        </p:spPr>
        <p:txBody>
          <a:bodyPr spcFirstLastPara="1" wrap="square" lIns="34275" tIns="34275" rIns="34275" bIns="34275" anchor="t" anchorCtr="0">
            <a:noAutofit/>
          </a:bodyPr>
          <a:lstStyle>
            <a:lvl1pPr marL="0" marR="0" lvl="0" indent="0">
              <a:lnSpc>
                <a:spcPct val="100000"/>
              </a:lnSpc>
              <a:spcBef>
                <a:spcPts val="0"/>
              </a:spcBef>
              <a:spcAft>
                <a:spcPts val="0"/>
              </a:spcAft>
              <a:buClr>
                <a:srgbClr val="3C4043"/>
              </a:buClr>
              <a:buSzPts val="2400"/>
              <a:buFont typeface="Google Sans"/>
              <a:buNone/>
              <a:defRPr sz="2400" i="0" u="none" strike="noStrike" cap="none">
                <a:solidFill>
                  <a:srgbClr val="3C4043"/>
                </a:solidFill>
                <a:latin typeface="Google Sans"/>
                <a:ea typeface="Google Sans"/>
                <a:cs typeface="Google Sans"/>
                <a:sym typeface="Google Sans"/>
              </a:defRPr>
            </a:lvl1pPr>
            <a:lvl2pPr marL="0" marR="0" lvl="1" indent="88900"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L="0" marR="0" lvl="2" indent="177800"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L="0" marR="0" lvl="3" indent="254000"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L="0" marR="0" lvl="4" indent="342900"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L="0" marR="0" lvl="5" indent="431800"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L="0" marR="0" lvl="6" indent="520700"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L="0" marR="0" lvl="7" indent="596900"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L="0" marR="0" lvl="8" indent="685800"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grpSp>
        <p:nvGrpSpPr>
          <p:cNvPr id="449" name="Google Shape;449;p48"/>
          <p:cNvGrpSpPr/>
          <p:nvPr/>
        </p:nvGrpSpPr>
        <p:grpSpPr>
          <a:xfrm>
            <a:off x="8469122" y="4803781"/>
            <a:ext cx="420491" cy="137010"/>
            <a:chOff x="0" y="0"/>
            <a:chExt cx="2077525" cy="676925"/>
          </a:xfrm>
        </p:grpSpPr>
        <p:sp>
          <p:nvSpPr>
            <p:cNvPr id="450" name="Google Shape;450;p48"/>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595959"/>
                </a:solidFill>
              </a:endParaRPr>
            </a:p>
          </p:txBody>
        </p:sp>
        <p:sp>
          <p:nvSpPr>
            <p:cNvPr id="451" name="Google Shape;451;p48"/>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595959"/>
                </a:solidFill>
              </a:endParaRPr>
            </a:p>
          </p:txBody>
        </p:sp>
        <p:sp>
          <p:nvSpPr>
            <p:cNvPr id="452" name="Google Shape;452;p48"/>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595959"/>
                </a:solidFill>
              </a:endParaRPr>
            </a:p>
          </p:txBody>
        </p:sp>
        <p:sp>
          <p:nvSpPr>
            <p:cNvPr id="453" name="Google Shape;453;p48"/>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595959"/>
                </a:solidFill>
              </a:endParaRPr>
            </a:p>
          </p:txBody>
        </p:sp>
        <p:sp>
          <p:nvSpPr>
            <p:cNvPr id="454" name="Google Shape;454;p48"/>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595959"/>
                </a:solidFill>
              </a:endParaRPr>
            </a:p>
          </p:txBody>
        </p:sp>
        <p:sp>
          <p:nvSpPr>
            <p:cNvPr id="455" name="Google Shape;455;p48"/>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595959"/>
                </a:solidFill>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Google Cover Slide 1">
  <p:cSld name="CUSTOM_2_1_1">
    <p:bg>
      <p:bgPr>
        <a:solidFill>
          <a:srgbClr val="FFFFFF"/>
        </a:solidFill>
        <a:effectLst/>
      </p:bgPr>
    </p:bg>
    <p:spTree>
      <p:nvGrpSpPr>
        <p:cNvPr id="1" name="Shape 456"/>
        <p:cNvGrpSpPr/>
        <p:nvPr/>
      </p:nvGrpSpPr>
      <p:grpSpPr>
        <a:xfrm>
          <a:off x="0" y="0"/>
          <a:ext cx="0" cy="0"/>
          <a:chOff x="0" y="0"/>
          <a:chExt cx="0" cy="0"/>
        </a:xfrm>
      </p:grpSpPr>
      <p:pic>
        <p:nvPicPr>
          <p:cNvPr id="457" name="Google Shape;457;p49"/>
          <p:cNvPicPr preferRelativeResize="0"/>
          <p:nvPr/>
        </p:nvPicPr>
        <p:blipFill rotWithShape="1">
          <a:blip r:embed="rId2">
            <a:alphaModFix/>
          </a:blip>
          <a:srcRect r="-4482"/>
          <a:stretch/>
        </p:blipFill>
        <p:spPr>
          <a:xfrm>
            <a:off x="522575" y="319550"/>
            <a:ext cx="772876" cy="239400"/>
          </a:xfrm>
          <a:prstGeom prst="rect">
            <a:avLst/>
          </a:prstGeom>
          <a:noFill/>
          <a:ln>
            <a:noFill/>
          </a:ln>
        </p:spPr>
      </p:pic>
      <p:sp>
        <p:nvSpPr>
          <p:cNvPr id="458" name="Google Shape;458;p49"/>
          <p:cNvSpPr txBox="1">
            <a:spLocks noGrp="1"/>
          </p:cNvSpPr>
          <p:nvPr>
            <p:ph type="subTitle" idx="1"/>
          </p:nvPr>
        </p:nvSpPr>
        <p:spPr>
          <a:xfrm>
            <a:off x="422950" y="2984175"/>
            <a:ext cx="7801200" cy="300000"/>
          </a:xfrm>
          <a:prstGeom prst="rect">
            <a:avLst/>
          </a:prstGeom>
        </p:spPr>
        <p:txBody>
          <a:bodyPr spcFirstLastPara="1" wrap="square" lIns="91425" tIns="91425" rIns="91425" bIns="91425" anchor="ctr" anchorCtr="0">
            <a:noAutofit/>
          </a:bodyPr>
          <a:lstStyle>
            <a:lvl1pPr lvl="0">
              <a:spcBef>
                <a:spcPts val="0"/>
              </a:spcBef>
              <a:spcAft>
                <a:spcPts val="0"/>
              </a:spcAft>
              <a:buNone/>
              <a:defRPr sz="2400">
                <a:solidFill>
                  <a:srgbClr val="3C4043"/>
                </a:solidFill>
                <a:latin typeface="Google Sans"/>
                <a:ea typeface="Google Sans"/>
                <a:cs typeface="Google Sans"/>
                <a:sym typeface="Google Sans"/>
              </a:defRPr>
            </a:lvl1pPr>
            <a:lvl2pPr lvl="1">
              <a:spcBef>
                <a:spcPts val="2200"/>
              </a:spcBef>
              <a:spcAft>
                <a:spcPts val="0"/>
              </a:spcAft>
              <a:buNone/>
              <a:defRPr/>
            </a:lvl2pPr>
            <a:lvl3pPr lvl="2">
              <a:spcBef>
                <a:spcPts val="2200"/>
              </a:spcBef>
              <a:spcAft>
                <a:spcPts val="0"/>
              </a:spcAft>
              <a:buNone/>
              <a:defRPr/>
            </a:lvl3pPr>
            <a:lvl4pPr lvl="3">
              <a:spcBef>
                <a:spcPts val="2200"/>
              </a:spcBef>
              <a:spcAft>
                <a:spcPts val="0"/>
              </a:spcAft>
              <a:buNone/>
              <a:defRPr/>
            </a:lvl4pPr>
            <a:lvl5pPr lvl="4">
              <a:spcBef>
                <a:spcPts val="2200"/>
              </a:spcBef>
              <a:spcAft>
                <a:spcPts val="0"/>
              </a:spcAft>
              <a:buNone/>
              <a:defRPr/>
            </a:lvl5pPr>
            <a:lvl6pPr lvl="5">
              <a:spcBef>
                <a:spcPts val="2200"/>
              </a:spcBef>
              <a:spcAft>
                <a:spcPts val="0"/>
              </a:spcAft>
              <a:buNone/>
              <a:defRPr/>
            </a:lvl6pPr>
            <a:lvl7pPr lvl="6">
              <a:spcBef>
                <a:spcPts val="2200"/>
              </a:spcBef>
              <a:spcAft>
                <a:spcPts val="0"/>
              </a:spcAft>
              <a:buNone/>
              <a:defRPr/>
            </a:lvl7pPr>
            <a:lvl8pPr lvl="7">
              <a:spcBef>
                <a:spcPts val="2200"/>
              </a:spcBef>
              <a:spcAft>
                <a:spcPts val="0"/>
              </a:spcAft>
              <a:buNone/>
              <a:defRPr/>
            </a:lvl8pPr>
            <a:lvl9pPr lvl="8">
              <a:spcBef>
                <a:spcPts val="2200"/>
              </a:spcBef>
              <a:spcAft>
                <a:spcPts val="0"/>
              </a:spcAft>
              <a:buNone/>
              <a:defRPr/>
            </a:lvl9pPr>
          </a:lstStyle>
          <a:p>
            <a:endParaRPr/>
          </a:p>
        </p:txBody>
      </p:sp>
      <p:sp>
        <p:nvSpPr>
          <p:cNvPr id="459" name="Google Shape;459;p49"/>
          <p:cNvSpPr txBox="1">
            <a:spLocks noGrp="1"/>
          </p:cNvSpPr>
          <p:nvPr>
            <p:ph type="title"/>
          </p:nvPr>
        </p:nvSpPr>
        <p:spPr>
          <a:xfrm>
            <a:off x="392925" y="1049175"/>
            <a:ext cx="7831200" cy="1935000"/>
          </a:xfrm>
          <a:prstGeom prst="rect">
            <a:avLst/>
          </a:prstGeom>
        </p:spPr>
        <p:txBody>
          <a:bodyPr spcFirstLastPara="1" wrap="square" lIns="91425" tIns="91425" rIns="91425" bIns="91425" anchor="b" anchorCtr="0">
            <a:noAutofit/>
          </a:bodyPr>
          <a:lstStyle>
            <a:lvl1pPr lvl="0">
              <a:spcBef>
                <a:spcPts val="0"/>
              </a:spcBef>
              <a:spcAft>
                <a:spcPts val="0"/>
              </a:spcAft>
              <a:buNone/>
              <a:defRPr sz="5500">
                <a:solidFill>
                  <a:srgbClr val="3C4043"/>
                </a:solidFill>
                <a:latin typeface="Google Sans Medium"/>
                <a:ea typeface="Google Sans Medium"/>
                <a:cs typeface="Google Sans Medium"/>
                <a:sym typeface="Google Sans Medium"/>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460" name="Google Shape;460;p49"/>
          <p:cNvSpPr/>
          <p:nvPr/>
        </p:nvSpPr>
        <p:spPr>
          <a:xfrm>
            <a:off x="522575" y="3458700"/>
            <a:ext cx="465900" cy="94500"/>
          </a:xfrm>
          <a:prstGeom prst="roundRect">
            <a:avLst>
              <a:gd name="adj" fmla="val 50000"/>
            </a:avLst>
          </a:prstGeom>
          <a:solidFill>
            <a:srgbClr val="4285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49"/>
          <p:cNvSpPr txBox="1">
            <a:spLocks noGrp="1"/>
          </p:cNvSpPr>
          <p:nvPr>
            <p:ph type="subTitle" idx="2"/>
          </p:nvPr>
        </p:nvSpPr>
        <p:spPr>
          <a:xfrm>
            <a:off x="422950" y="3714075"/>
            <a:ext cx="7831200" cy="300000"/>
          </a:xfrm>
          <a:prstGeom prst="rect">
            <a:avLst/>
          </a:prstGeom>
        </p:spPr>
        <p:txBody>
          <a:bodyPr spcFirstLastPara="1" wrap="square" lIns="91425" tIns="91425" rIns="91425" bIns="91425" anchor="ctr" anchorCtr="0">
            <a:noAutofit/>
          </a:bodyPr>
          <a:lstStyle>
            <a:lvl1pPr lvl="0">
              <a:spcBef>
                <a:spcPts val="0"/>
              </a:spcBef>
              <a:spcAft>
                <a:spcPts val="0"/>
              </a:spcAft>
              <a:buNone/>
              <a:defRPr sz="1800">
                <a:solidFill>
                  <a:srgbClr val="3C4043"/>
                </a:solidFill>
                <a:latin typeface="Google Sans"/>
                <a:ea typeface="Google Sans"/>
                <a:cs typeface="Google Sans"/>
                <a:sym typeface="Google Sans"/>
              </a:defRPr>
            </a:lvl1pPr>
            <a:lvl2pPr lvl="1">
              <a:spcBef>
                <a:spcPts val="2200"/>
              </a:spcBef>
              <a:spcAft>
                <a:spcPts val="0"/>
              </a:spcAft>
              <a:buNone/>
              <a:defRPr sz="1800"/>
            </a:lvl2pPr>
            <a:lvl3pPr lvl="2">
              <a:spcBef>
                <a:spcPts val="2200"/>
              </a:spcBef>
              <a:spcAft>
                <a:spcPts val="0"/>
              </a:spcAft>
              <a:buNone/>
              <a:defRPr sz="1800"/>
            </a:lvl3pPr>
            <a:lvl4pPr lvl="3">
              <a:spcBef>
                <a:spcPts val="2200"/>
              </a:spcBef>
              <a:spcAft>
                <a:spcPts val="0"/>
              </a:spcAft>
              <a:buNone/>
              <a:defRPr sz="1800"/>
            </a:lvl4pPr>
            <a:lvl5pPr lvl="4">
              <a:spcBef>
                <a:spcPts val="2200"/>
              </a:spcBef>
              <a:spcAft>
                <a:spcPts val="0"/>
              </a:spcAft>
              <a:buNone/>
              <a:defRPr sz="1800"/>
            </a:lvl5pPr>
            <a:lvl6pPr lvl="5">
              <a:spcBef>
                <a:spcPts val="2200"/>
              </a:spcBef>
              <a:spcAft>
                <a:spcPts val="0"/>
              </a:spcAft>
              <a:buNone/>
              <a:defRPr sz="1800"/>
            </a:lvl6pPr>
            <a:lvl7pPr lvl="6">
              <a:spcBef>
                <a:spcPts val="2200"/>
              </a:spcBef>
              <a:spcAft>
                <a:spcPts val="0"/>
              </a:spcAft>
              <a:buNone/>
              <a:defRPr sz="1800"/>
            </a:lvl7pPr>
            <a:lvl8pPr lvl="7">
              <a:spcBef>
                <a:spcPts val="2200"/>
              </a:spcBef>
              <a:spcAft>
                <a:spcPts val="0"/>
              </a:spcAft>
              <a:buNone/>
              <a:defRPr sz="1800"/>
            </a:lvl8pPr>
            <a:lvl9pPr lvl="8">
              <a:spcBef>
                <a:spcPts val="2200"/>
              </a:spcBef>
              <a:spcAft>
                <a:spcPts val="0"/>
              </a:spcAft>
              <a:buNone/>
              <a:defRPr sz="18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Google Cover Slide 1 1">
  <p:cSld name="CUSTOM_2_1_1_1">
    <p:bg>
      <p:bgPr>
        <a:solidFill>
          <a:srgbClr val="FFFFFF"/>
        </a:solidFill>
        <a:effectLst/>
      </p:bgPr>
    </p:bg>
    <p:spTree>
      <p:nvGrpSpPr>
        <p:cNvPr id="1" name="Shape 462"/>
        <p:cNvGrpSpPr/>
        <p:nvPr/>
      </p:nvGrpSpPr>
      <p:grpSpPr>
        <a:xfrm>
          <a:off x="0" y="0"/>
          <a:ext cx="0" cy="0"/>
          <a:chOff x="0" y="0"/>
          <a:chExt cx="0" cy="0"/>
        </a:xfrm>
      </p:grpSpPr>
      <p:pic>
        <p:nvPicPr>
          <p:cNvPr id="463" name="Google Shape;463;p50"/>
          <p:cNvPicPr preferRelativeResize="0"/>
          <p:nvPr/>
        </p:nvPicPr>
        <p:blipFill rotWithShape="1">
          <a:blip r:embed="rId2">
            <a:alphaModFix/>
          </a:blip>
          <a:srcRect r="-4482"/>
          <a:stretch/>
        </p:blipFill>
        <p:spPr>
          <a:xfrm>
            <a:off x="522575" y="319550"/>
            <a:ext cx="772876" cy="239400"/>
          </a:xfrm>
          <a:prstGeom prst="rect">
            <a:avLst/>
          </a:prstGeom>
          <a:noFill/>
          <a:ln>
            <a:noFill/>
          </a:ln>
        </p:spPr>
      </p:pic>
      <p:sp>
        <p:nvSpPr>
          <p:cNvPr id="464" name="Google Shape;464;p50"/>
          <p:cNvSpPr txBox="1">
            <a:spLocks noGrp="1"/>
          </p:cNvSpPr>
          <p:nvPr>
            <p:ph type="title"/>
          </p:nvPr>
        </p:nvSpPr>
        <p:spPr>
          <a:xfrm>
            <a:off x="392925" y="1049175"/>
            <a:ext cx="7831200" cy="1935000"/>
          </a:xfrm>
          <a:prstGeom prst="rect">
            <a:avLst/>
          </a:prstGeom>
        </p:spPr>
        <p:txBody>
          <a:bodyPr spcFirstLastPara="1" wrap="square" lIns="91425" tIns="91425" rIns="91425" bIns="91425" anchor="b" anchorCtr="0">
            <a:noAutofit/>
          </a:bodyPr>
          <a:lstStyle>
            <a:lvl1pPr lvl="0">
              <a:spcBef>
                <a:spcPts val="0"/>
              </a:spcBef>
              <a:spcAft>
                <a:spcPts val="0"/>
              </a:spcAft>
              <a:buNone/>
              <a:defRPr sz="3500">
                <a:solidFill>
                  <a:srgbClr val="3C4043"/>
                </a:solidFill>
                <a:latin typeface="Google Sans Medium"/>
                <a:ea typeface="Google Sans Medium"/>
                <a:cs typeface="Google Sans Medium"/>
                <a:sym typeface="Google Sans Medium"/>
              </a:defRPr>
            </a:lvl1pPr>
            <a:lvl2pPr lvl="1">
              <a:spcBef>
                <a:spcPts val="0"/>
              </a:spcBef>
              <a:spcAft>
                <a:spcPts val="0"/>
              </a:spcAft>
              <a:buNone/>
              <a:defRPr sz="3500"/>
            </a:lvl2pPr>
            <a:lvl3pPr lvl="2">
              <a:spcBef>
                <a:spcPts val="0"/>
              </a:spcBef>
              <a:spcAft>
                <a:spcPts val="0"/>
              </a:spcAft>
              <a:buNone/>
              <a:defRPr sz="3500"/>
            </a:lvl3pPr>
            <a:lvl4pPr lvl="3">
              <a:spcBef>
                <a:spcPts val="0"/>
              </a:spcBef>
              <a:spcAft>
                <a:spcPts val="0"/>
              </a:spcAft>
              <a:buNone/>
              <a:defRPr sz="3500"/>
            </a:lvl4pPr>
            <a:lvl5pPr lvl="4">
              <a:spcBef>
                <a:spcPts val="0"/>
              </a:spcBef>
              <a:spcAft>
                <a:spcPts val="0"/>
              </a:spcAft>
              <a:buNone/>
              <a:defRPr sz="3500"/>
            </a:lvl5pPr>
            <a:lvl6pPr lvl="5">
              <a:spcBef>
                <a:spcPts val="0"/>
              </a:spcBef>
              <a:spcAft>
                <a:spcPts val="0"/>
              </a:spcAft>
              <a:buNone/>
              <a:defRPr sz="3500"/>
            </a:lvl6pPr>
            <a:lvl7pPr lvl="6">
              <a:spcBef>
                <a:spcPts val="0"/>
              </a:spcBef>
              <a:spcAft>
                <a:spcPts val="0"/>
              </a:spcAft>
              <a:buNone/>
              <a:defRPr sz="3500"/>
            </a:lvl7pPr>
            <a:lvl8pPr lvl="7">
              <a:spcBef>
                <a:spcPts val="0"/>
              </a:spcBef>
              <a:spcAft>
                <a:spcPts val="0"/>
              </a:spcAft>
              <a:buNone/>
              <a:defRPr sz="3500"/>
            </a:lvl8pPr>
            <a:lvl9pPr lvl="8">
              <a:spcBef>
                <a:spcPts val="0"/>
              </a:spcBef>
              <a:spcAft>
                <a:spcPts val="0"/>
              </a:spcAft>
              <a:buNone/>
              <a:defRPr sz="35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Half Color Grey - Core Yellow 1">
  <p:cSld name="TITLE_2_1_2_1_1">
    <p:spTree>
      <p:nvGrpSpPr>
        <p:cNvPr id="1" name="Shape 465"/>
        <p:cNvGrpSpPr/>
        <p:nvPr/>
      </p:nvGrpSpPr>
      <p:grpSpPr>
        <a:xfrm>
          <a:off x="0" y="0"/>
          <a:ext cx="0" cy="0"/>
          <a:chOff x="0" y="0"/>
          <a:chExt cx="0" cy="0"/>
        </a:xfrm>
      </p:grpSpPr>
      <p:sp>
        <p:nvSpPr>
          <p:cNvPr id="466" name="Google Shape;466;p51"/>
          <p:cNvSpPr/>
          <p:nvPr/>
        </p:nvSpPr>
        <p:spPr>
          <a:xfrm>
            <a:off x="4554300" y="0"/>
            <a:ext cx="4589700" cy="5143500"/>
          </a:xfrm>
          <a:prstGeom prst="rect">
            <a:avLst/>
          </a:prstGeom>
          <a:solidFill>
            <a:srgbClr val="F1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51"/>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BDC1C6"/>
                </a:solidFill>
                <a:latin typeface="Roboto"/>
                <a:ea typeface="Roboto"/>
                <a:cs typeface="Roboto"/>
                <a:sym typeface="Roboto"/>
              </a:rPr>
              <a:t>Proprietary + Confidential</a:t>
            </a:r>
            <a:endParaRPr sz="600" b="0" i="0" u="none" strike="noStrike" cap="none">
              <a:solidFill>
                <a:srgbClr val="BDC1C6"/>
              </a:solidFill>
              <a:latin typeface="Roboto"/>
              <a:ea typeface="Roboto"/>
              <a:cs typeface="Roboto"/>
              <a:sym typeface="Roboto"/>
            </a:endParaRPr>
          </a:p>
        </p:txBody>
      </p:sp>
      <p:sp>
        <p:nvSpPr>
          <p:cNvPr id="468" name="Google Shape;468;p51"/>
          <p:cNvSpPr/>
          <p:nvPr/>
        </p:nvSpPr>
        <p:spPr>
          <a:xfrm>
            <a:off x="-22468" y="235365"/>
            <a:ext cx="57900" cy="4672800"/>
          </a:xfrm>
          <a:prstGeom prst="rect">
            <a:avLst/>
          </a:prstGeom>
          <a:solidFill>
            <a:srgbClr val="FBBC0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469" name="Google Shape;469;p51"/>
          <p:cNvSpPr txBox="1">
            <a:spLocks noGrp="1"/>
          </p:cNvSpPr>
          <p:nvPr>
            <p:ph type="body" idx="1"/>
          </p:nvPr>
        </p:nvSpPr>
        <p:spPr>
          <a:xfrm>
            <a:off x="344501" y="2175900"/>
            <a:ext cx="2976600" cy="2046300"/>
          </a:xfrm>
          <a:prstGeom prst="rect">
            <a:avLst/>
          </a:prstGeom>
        </p:spPr>
        <p:txBody>
          <a:bodyPr spcFirstLastPara="1" wrap="square" lIns="91425" tIns="91425" rIns="91425" bIns="91425" anchor="t" anchorCtr="0">
            <a:noAutofit/>
          </a:bodyPr>
          <a:lstStyle>
            <a:lvl1pPr marL="457200" marR="0" lvl="0" indent="-285750" algn="l">
              <a:lnSpc>
                <a:spcPct val="260000"/>
              </a:lnSpc>
              <a:spcBef>
                <a:spcPts val="0"/>
              </a:spcBef>
              <a:spcAft>
                <a:spcPts val="0"/>
              </a:spcAft>
              <a:buSzPts val="900"/>
              <a:buChar char="●"/>
              <a:defRPr sz="1100">
                <a:solidFill>
                  <a:srgbClr val="5F6368"/>
                </a:solidFill>
              </a:defRPr>
            </a:lvl1pPr>
            <a:lvl2pPr marL="914400" marR="0" lvl="1" indent="-285750" algn="l">
              <a:lnSpc>
                <a:spcPct val="260000"/>
              </a:lnSpc>
              <a:spcBef>
                <a:spcPts val="0"/>
              </a:spcBef>
              <a:spcAft>
                <a:spcPts val="0"/>
              </a:spcAft>
              <a:buSzPts val="900"/>
              <a:buChar char="○"/>
              <a:defRPr sz="1100">
                <a:solidFill>
                  <a:srgbClr val="5F6368"/>
                </a:solidFill>
              </a:defRPr>
            </a:lvl2pPr>
            <a:lvl3pPr marL="1371600" lvl="2" indent="-298450">
              <a:lnSpc>
                <a:spcPct val="260000"/>
              </a:lnSpc>
              <a:spcBef>
                <a:spcPts val="0"/>
              </a:spcBef>
              <a:spcAft>
                <a:spcPts val="0"/>
              </a:spcAft>
              <a:buClr>
                <a:srgbClr val="5F6368"/>
              </a:buClr>
              <a:buSzPts val="1100"/>
              <a:buChar char="■"/>
              <a:defRPr sz="1100">
                <a:solidFill>
                  <a:srgbClr val="5F6368"/>
                </a:solidFill>
              </a:defRPr>
            </a:lvl3pPr>
            <a:lvl4pPr marL="1828800" lvl="3" indent="-298450">
              <a:lnSpc>
                <a:spcPct val="260000"/>
              </a:lnSpc>
              <a:spcBef>
                <a:spcPts val="0"/>
              </a:spcBef>
              <a:spcAft>
                <a:spcPts val="0"/>
              </a:spcAft>
              <a:buClr>
                <a:srgbClr val="5F6368"/>
              </a:buClr>
              <a:buSzPts val="1100"/>
              <a:buChar char="●"/>
              <a:defRPr sz="1100">
                <a:solidFill>
                  <a:srgbClr val="5F6368"/>
                </a:solidFill>
              </a:defRPr>
            </a:lvl4pPr>
            <a:lvl5pPr marL="2286000" lvl="4" indent="-298450">
              <a:lnSpc>
                <a:spcPct val="260000"/>
              </a:lnSpc>
              <a:spcBef>
                <a:spcPts val="0"/>
              </a:spcBef>
              <a:spcAft>
                <a:spcPts val="0"/>
              </a:spcAft>
              <a:buClr>
                <a:srgbClr val="5F6368"/>
              </a:buClr>
              <a:buSzPts val="1100"/>
              <a:buChar char="○"/>
              <a:defRPr sz="1100">
                <a:solidFill>
                  <a:srgbClr val="5F6368"/>
                </a:solidFill>
              </a:defRPr>
            </a:lvl5pPr>
            <a:lvl6pPr marL="2743200" lvl="5" indent="-298450">
              <a:lnSpc>
                <a:spcPct val="260000"/>
              </a:lnSpc>
              <a:spcBef>
                <a:spcPts val="0"/>
              </a:spcBef>
              <a:spcAft>
                <a:spcPts val="0"/>
              </a:spcAft>
              <a:buClr>
                <a:srgbClr val="5F6368"/>
              </a:buClr>
              <a:buSzPts val="1100"/>
              <a:buChar char="■"/>
              <a:defRPr sz="1100">
                <a:solidFill>
                  <a:srgbClr val="5F6368"/>
                </a:solidFill>
              </a:defRPr>
            </a:lvl6pPr>
            <a:lvl7pPr marL="3200400" lvl="6" indent="-298450">
              <a:lnSpc>
                <a:spcPct val="260000"/>
              </a:lnSpc>
              <a:spcBef>
                <a:spcPts val="0"/>
              </a:spcBef>
              <a:spcAft>
                <a:spcPts val="0"/>
              </a:spcAft>
              <a:buClr>
                <a:srgbClr val="5F6368"/>
              </a:buClr>
              <a:buSzPts val="1100"/>
              <a:buChar char="●"/>
              <a:defRPr sz="1100">
                <a:solidFill>
                  <a:srgbClr val="5F6368"/>
                </a:solidFill>
              </a:defRPr>
            </a:lvl7pPr>
            <a:lvl8pPr marL="3657600" lvl="7" indent="-298450">
              <a:lnSpc>
                <a:spcPct val="260000"/>
              </a:lnSpc>
              <a:spcBef>
                <a:spcPts val="0"/>
              </a:spcBef>
              <a:spcAft>
                <a:spcPts val="0"/>
              </a:spcAft>
              <a:buClr>
                <a:srgbClr val="5F6368"/>
              </a:buClr>
              <a:buSzPts val="1100"/>
              <a:buChar char="○"/>
              <a:defRPr sz="1100">
                <a:solidFill>
                  <a:srgbClr val="5F6368"/>
                </a:solidFill>
              </a:defRPr>
            </a:lvl8pPr>
            <a:lvl9pPr marL="4114800" lvl="8" indent="-298450">
              <a:lnSpc>
                <a:spcPct val="260000"/>
              </a:lnSpc>
              <a:spcBef>
                <a:spcPts val="0"/>
              </a:spcBef>
              <a:spcAft>
                <a:spcPts val="0"/>
              </a:spcAft>
              <a:buClr>
                <a:srgbClr val="5F6368"/>
              </a:buClr>
              <a:buSzPts val="1100"/>
              <a:buChar char="■"/>
              <a:defRPr sz="1100">
                <a:solidFill>
                  <a:srgbClr val="5F6368"/>
                </a:solidFill>
              </a:defRPr>
            </a:lvl9pPr>
          </a:lstStyle>
          <a:p>
            <a:endParaRPr/>
          </a:p>
        </p:txBody>
      </p:sp>
      <p:sp>
        <p:nvSpPr>
          <p:cNvPr id="470" name="Google Shape;470;p51"/>
          <p:cNvSpPr txBox="1">
            <a:spLocks noGrp="1"/>
          </p:cNvSpPr>
          <p:nvPr>
            <p:ph type="title"/>
          </p:nvPr>
        </p:nvSpPr>
        <p:spPr>
          <a:xfrm>
            <a:off x="344501" y="1365900"/>
            <a:ext cx="3864600" cy="414300"/>
          </a:xfrm>
          <a:prstGeom prst="rect">
            <a:avLst/>
          </a:prstGeom>
        </p:spPr>
        <p:txBody>
          <a:bodyPr spcFirstLastPara="1" wrap="square" lIns="91425" tIns="91425" rIns="91425" bIns="91425" anchor="t" anchorCtr="0">
            <a:noAutofit/>
          </a:bodyPr>
          <a:lstStyle>
            <a:lvl1pPr marL="0" marR="0" lvl="0" indent="0" algn="l">
              <a:lnSpc>
                <a:spcPct val="90000"/>
              </a:lnSpc>
              <a:spcBef>
                <a:spcPts val="0"/>
              </a:spcBef>
              <a:spcAft>
                <a:spcPts val="0"/>
              </a:spcAft>
              <a:buClr>
                <a:schemeClr val="dk1"/>
              </a:buClr>
              <a:buSzPts val="1100"/>
              <a:buFont typeface="Arial"/>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471" name="Google Shape;471;p51"/>
          <p:cNvSpPr txBox="1">
            <a:spLocks noGrp="1"/>
          </p:cNvSpPr>
          <p:nvPr>
            <p:ph type="body" idx="2"/>
          </p:nvPr>
        </p:nvSpPr>
        <p:spPr>
          <a:xfrm>
            <a:off x="344501" y="4743625"/>
            <a:ext cx="4345800" cy="375600"/>
          </a:xfrm>
          <a:prstGeom prst="rect">
            <a:avLst/>
          </a:prstGeom>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000000"/>
              </a:buClr>
              <a:buSzPts val="1100"/>
              <a:buFont typeface="Arial"/>
              <a:buNone/>
              <a:defRPr sz="600">
                <a:solidFill>
                  <a:srgbClr val="D5D5D5"/>
                </a:solidFill>
              </a:defRPr>
            </a:lvl1pPr>
            <a:lvl2pPr marL="914400" marR="0" lvl="1" indent="-228600" algn="l">
              <a:lnSpc>
                <a:spcPct val="100000"/>
              </a:lnSpc>
              <a:spcBef>
                <a:spcPts val="0"/>
              </a:spcBef>
              <a:spcAft>
                <a:spcPts val="0"/>
              </a:spcAft>
              <a:buClr>
                <a:srgbClr val="000000"/>
              </a:buClr>
              <a:buSzPts val="1100"/>
              <a:buFont typeface="Arial"/>
              <a:buNone/>
              <a:defRPr sz="600">
                <a:solidFill>
                  <a:srgbClr val="D5D5D5"/>
                </a:solidFill>
              </a:defRPr>
            </a:lvl2pPr>
            <a:lvl3pPr marL="1371600" marR="0" lvl="2" indent="-228600" algn="l">
              <a:lnSpc>
                <a:spcPct val="100000"/>
              </a:lnSpc>
              <a:spcBef>
                <a:spcPts val="0"/>
              </a:spcBef>
              <a:spcAft>
                <a:spcPts val="0"/>
              </a:spcAft>
              <a:buClr>
                <a:srgbClr val="000000"/>
              </a:buClr>
              <a:buSzPts val="1100"/>
              <a:buFont typeface="Arial"/>
              <a:buNone/>
              <a:defRPr sz="600">
                <a:solidFill>
                  <a:srgbClr val="D5D5D5"/>
                </a:solidFill>
              </a:defRPr>
            </a:lvl3pPr>
            <a:lvl4pPr marL="1828800" marR="0" lvl="3" indent="-228600" algn="l">
              <a:lnSpc>
                <a:spcPct val="100000"/>
              </a:lnSpc>
              <a:spcBef>
                <a:spcPts val="0"/>
              </a:spcBef>
              <a:spcAft>
                <a:spcPts val="0"/>
              </a:spcAft>
              <a:buClr>
                <a:srgbClr val="000000"/>
              </a:buClr>
              <a:buSzPts val="1100"/>
              <a:buFont typeface="Arial"/>
              <a:buNone/>
              <a:defRPr sz="600">
                <a:solidFill>
                  <a:srgbClr val="D5D5D5"/>
                </a:solidFill>
              </a:defRPr>
            </a:lvl4pPr>
            <a:lvl5pPr marL="2286000" marR="0" lvl="4" indent="-228600" algn="l">
              <a:lnSpc>
                <a:spcPct val="100000"/>
              </a:lnSpc>
              <a:spcBef>
                <a:spcPts val="0"/>
              </a:spcBef>
              <a:spcAft>
                <a:spcPts val="0"/>
              </a:spcAft>
              <a:buClr>
                <a:srgbClr val="000000"/>
              </a:buClr>
              <a:buSzPts val="1100"/>
              <a:buFont typeface="Arial"/>
              <a:buNone/>
              <a:defRPr sz="600">
                <a:solidFill>
                  <a:srgbClr val="D5D5D5"/>
                </a:solidFill>
              </a:defRPr>
            </a:lvl5pPr>
            <a:lvl6pPr marL="2743200" marR="0" lvl="5" indent="-228600" algn="l">
              <a:lnSpc>
                <a:spcPct val="100000"/>
              </a:lnSpc>
              <a:spcBef>
                <a:spcPts val="0"/>
              </a:spcBef>
              <a:spcAft>
                <a:spcPts val="0"/>
              </a:spcAft>
              <a:buClr>
                <a:srgbClr val="000000"/>
              </a:buClr>
              <a:buSzPts val="1100"/>
              <a:buFont typeface="Arial"/>
              <a:buNone/>
              <a:defRPr sz="600">
                <a:solidFill>
                  <a:srgbClr val="D5D5D5"/>
                </a:solidFill>
              </a:defRPr>
            </a:lvl6pPr>
            <a:lvl7pPr marL="3200400" marR="0" lvl="6" indent="-228600" algn="l">
              <a:lnSpc>
                <a:spcPct val="100000"/>
              </a:lnSpc>
              <a:spcBef>
                <a:spcPts val="0"/>
              </a:spcBef>
              <a:spcAft>
                <a:spcPts val="0"/>
              </a:spcAft>
              <a:buClr>
                <a:srgbClr val="000000"/>
              </a:buClr>
              <a:buSzPts val="1100"/>
              <a:buFont typeface="Arial"/>
              <a:buNone/>
              <a:defRPr sz="600">
                <a:solidFill>
                  <a:srgbClr val="D5D5D5"/>
                </a:solidFill>
              </a:defRPr>
            </a:lvl7pPr>
            <a:lvl8pPr marL="3657600" marR="0" lvl="7" indent="-228600" algn="l">
              <a:lnSpc>
                <a:spcPct val="100000"/>
              </a:lnSpc>
              <a:spcBef>
                <a:spcPts val="0"/>
              </a:spcBef>
              <a:spcAft>
                <a:spcPts val="0"/>
              </a:spcAft>
              <a:buClr>
                <a:srgbClr val="000000"/>
              </a:buClr>
              <a:buSzPts val="1100"/>
              <a:buFont typeface="Arial"/>
              <a:buNone/>
              <a:defRPr sz="600">
                <a:solidFill>
                  <a:srgbClr val="D5D5D5"/>
                </a:solidFill>
              </a:defRPr>
            </a:lvl8pPr>
            <a:lvl9pPr marL="4114800" marR="0" lvl="8" indent="-228600" algn="l">
              <a:lnSpc>
                <a:spcPct val="100000"/>
              </a:lnSpc>
              <a:spcBef>
                <a:spcPts val="0"/>
              </a:spcBef>
              <a:spcAft>
                <a:spcPts val="0"/>
              </a:spcAft>
              <a:buClr>
                <a:srgbClr val="000000"/>
              </a:buClr>
              <a:buSzPts val="1100"/>
              <a:buFont typeface="Arial"/>
              <a:buNone/>
              <a:defRPr sz="600">
                <a:solidFill>
                  <a:srgbClr val="D5D5D5"/>
                </a:solidFill>
              </a:defRPr>
            </a:lvl9pPr>
          </a:lstStyle>
          <a:p>
            <a:endParaRPr/>
          </a:p>
        </p:txBody>
      </p:sp>
      <p:grpSp>
        <p:nvGrpSpPr>
          <p:cNvPr id="472" name="Google Shape;472;p51"/>
          <p:cNvGrpSpPr/>
          <p:nvPr/>
        </p:nvGrpSpPr>
        <p:grpSpPr>
          <a:xfrm>
            <a:off x="8469122" y="4803781"/>
            <a:ext cx="420491" cy="137010"/>
            <a:chOff x="0" y="0"/>
            <a:chExt cx="2077525" cy="676925"/>
          </a:xfrm>
        </p:grpSpPr>
        <p:sp>
          <p:nvSpPr>
            <p:cNvPr id="473" name="Google Shape;473;p51"/>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74" name="Google Shape;474;p51"/>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75" name="Google Shape;475;p51"/>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76" name="Google Shape;476;p51"/>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77" name="Google Shape;477;p51"/>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78" name="Google Shape;478;p51"/>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53" name="Google Shape;53;p6"/>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Half Color Grey - Core Blue 1">
  <p:cSld name="TITLE_2_2_1_1">
    <p:spTree>
      <p:nvGrpSpPr>
        <p:cNvPr id="1" name="Shape 479"/>
        <p:cNvGrpSpPr/>
        <p:nvPr/>
      </p:nvGrpSpPr>
      <p:grpSpPr>
        <a:xfrm>
          <a:off x="0" y="0"/>
          <a:ext cx="0" cy="0"/>
          <a:chOff x="0" y="0"/>
          <a:chExt cx="0" cy="0"/>
        </a:xfrm>
      </p:grpSpPr>
      <p:sp>
        <p:nvSpPr>
          <p:cNvPr id="480" name="Google Shape;480;p52"/>
          <p:cNvSpPr txBox="1">
            <a:spLocks noGrp="1"/>
          </p:cNvSpPr>
          <p:nvPr>
            <p:ph type="body" idx="1"/>
          </p:nvPr>
        </p:nvSpPr>
        <p:spPr>
          <a:xfrm>
            <a:off x="344501" y="2175900"/>
            <a:ext cx="2976600" cy="2046300"/>
          </a:xfrm>
          <a:prstGeom prst="rect">
            <a:avLst/>
          </a:prstGeom>
        </p:spPr>
        <p:txBody>
          <a:bodyPr spcFirstLastPara="1" wrap="square" lIns="91425" tIns="91425" rIns="91425" bIns="91425" anchor="t" anchorCtr="0">
            <a:noAutofit/>
          </a:bodyPr>
          <a:lstStyle>
            <a:lvl1pPr marL="457200" marR="0" lvl="0" indent="-285750" algn="l">
              <a:lnSpc>
                <a:spcPct val="130000"/>
              </a:lnSpc>
              <a:spcBef>
                <a:spcPts val="0"/>
              </a:spcBef>
              <a:spcAft>
                <a:spcPts val="0"/>
              </a:spcAft>
              <a:buSzPts val="900"/>
              <a:buChar char="●"/>
              <a:defRPr sz="1100">
                <a:solidFill>
                  <a:srgbClr val="5F6368"/>
                </a:solidFill>
              </a:defRPr>
            </a:lvl1pPr>
            <a:lvl2pPr marL="914400" marR="0" lvl="1" indent="-285750" algn="l">
              <a:lnSpc>
                <a:spcPct val="130000"/>
              </a:lnSpc>
              <a:spcBef>
                <a:spcPts val="0"/>
              </a:spcBef>
              <a:spcAft>
                <a:spcPts val="0"/>
              </a:spcAft>
              <a:buSzPts val="900"/>
              <a:buChar char="○"/>
              <a:defRPr sz="1100">
                <a:solidFill>
                  <a:srgbClr val="5F6368"/>
                </a:solidFill>
              </a:defRPr>
            </a:lvl2pPr>
            <a:lvl3pPr marL="1371600" lvl="2" indent="-298450">
              <a:lnSpc>
                <a:spcPct val="130000"/>
              </a:lnSpc>
              <a:spcBef>
                <a:spcPts val="0"/>
              </a:spcBef>
              <a:spcAft>
                <a:spcPts val="0"/>
              </a:spcAft>
              <a:buClr>
                <a:srgbClr val="5F6368"/>
              </a:buClr>
              <a:buSzPts val="1100"/>
              <a:buChar char="■"/>
              <a:defRPr sz="1100">
                <a:solidFill>
                  <a:srgbClr val="5F6368"/>
                </a:solidFill>
              </a:defRPr>
            </a:lvl3pPr>
            <a:lvl4pPr marL="1828800" lvl="3" indent="-298450">
              <a:lnSpc>
                <a:spcPct val="130000"/>
              </a:lnSpc>
              <a:spcBef>
                <a:spcPts val="0"/>
              </a:spcBef>
              <a:spcAft>
                <a:spcPts val="0"/>
              </a:spcAft>
              <a:buClr>
                <a:srgbClr val="5F6368"/>
              </a:buClr>
              <a:buSzPts val="1100"/>
              <a:buChar char="●"/>
              <a:defRPr sz="1100">
                <a:solidFill>
                  <a:srgbClr val="5F6368"/>
                </a:solidFill>
              </a:defRPr>
            </a:lvl4pPr>
            <a:lvl5pPr marL="2286000" lvl="4" indent="-298450">
              <a:lnSpc>
                <a:spcPct val="130000"/>
              </a:lnSpc>
              <a:spcBef>
                <a:spcPts val="0"/>
              </a:spcBef>
              <a:spcAft>
                <a:spcPts val="0"/>
              </a:spcAft>
              <a:buClr>
                <a:srgbClr val="5F6368"/>
              </a:buClr>
              <a:buSzPts val="1100"/>
              <a:buChar char="○"/>
              <a:defRPr sz="1100">
                <a:solidFill>
                  <a:srgbClr val="5F6368"/>
                </a:solidFill>
              </a:defRPr>
            </a:lvl5pPr>
            <a:lvl6pPr marL="2743200" lvl="5" indent="-298450">
              <a:lnSpc>
                <a:spcPct val="130000"/>
              </a:lnSpc>
              <a:spcBef>
                <a:spcPts val="0"/>
              </a:spcBef>
              <a:spcAft>
                <a:spcPts val="0"/>
              </a:spcAft>
              <a:buClr>
                <a:srgbClr val="5F6368"/>
              </a:buClr>
              <a:buSzPts val="1100"/>
              <a:buChar char="■"/>
              <a:defRPr sz="1100">
                <a:solidFill>
                  <a:srgbClr val="5F6368"/>
                </a:solidFill>
              </a:defRPr>
            </a:lvl6pPr>
            <a:lvl7pPr marL="3200400" lvl="6" indent="-298450">
              <a:lnSpc>
                <a:spcPct val="130000"/>
              </a:lnSpc>
              <a:spcBef>
                <a:spcPts val="0"/>
              </a:spcBef>
              <a:spcAft>
                <a:spcPts val="0"/>
              </a:spcAft>
              <a:buClr>
                <a:srgbClr val="5F6368"/>
              </a:buClr>
              <a:buSzPts val="1100"/>
              <a:buChar char="●"/>
              <a:defRPr sz="1100">
                <a:solidFill>
                  <a:srgbClr val="5F6368"/>
                </a:solidFill>
              </a:defRPr>
            </a:lvl7pPr>
            <a:lvl8pPr marL="3657600" lvl="7" indent="-298450">
              <a:lnSpc>
                <a:spcPct val="130000"/>
              </a:lnSpc>
              <a:spcBef>
                <a:spcPts val="0"/>
              </a:spcBef>
              <a:spcAft>
                <a:spcPts val="0"/>
              </a:spcAft>
              <a:buClr>
                <a:srgbClr val="5F6368"/>
              </a:buClr>
              <a:buSzPts val="1100"/>
              <a:buChar char="○"/>
              <a:defRPr sz="1100">
                <a:solidFill>
                  <a:srgbClr val="5F6368"/>
                </a:solidFill>
              </a:defRPr>
            </a:lvl8pPr>
            <a:lvl9pPr marL="4114800" lvl="8" indent="-298450">
              <a:lnSpc>
                <a:spcPct val="130000"/>
              </a:lnSpc>
              <a:spcBef>
                <a:spcPts val="0"/>
              </a:spcBef>
              <a:spcAft>
                <a:spcPts val="0"/>
              </a:spcAft>
              <a:buClr>
                <a:srgbClr val="5F6368"/>
              </a:buClr>
              <a:buSzPts val="1100"/>
              <a:buChar char="■"/>
              <a:defRPr sz="1100">
                <a:solidFill>
                  <a:srgbClr val="5F6368"/>
                </a:solidFill>
              </a:defRPr>
            </a:lvl9pPr>
          </a:lstStyle>
          <a:p>
            <a:endParaRPr/>
          </a:p>
        </p:txBody>
      </p:sp>
      <p:sp>
        <p:nvSpPr>
          <p:cNvPr id="481" name="Google Shape;481;p52"/>
          <p:cNvSpPr txBox="1">
            <a:spLocks noGrp="1"/>
          </p:cNvSpPr>
          <p:nvPr>
            <p:ph type="title"/>
          </p:nvPr>
        </p:nvSpPr>
        <p:spPr>
          <a:xfrm>
            <a:off x="344501" y="1365900"/>
            <a:ext cx="3864600" cy="414300"/>
          </a:xfrm>
          <a:prstGeom prst="rect">
            <a:avLst/>
          </a:prstGeom>
        </p:spPr>
        <p:txBody>
          <a:bodyPr spcFirstLastPara="1" wrap="square" lIns="91425" tIns="91425" rIns="91425" bIns="91425" anchor="t" anchorCtr="0">
            <a:noAutofit/>
          </a:bodyPr>
          <a:lstStyle>
            <a:lvl1pPr marL="0" marR="0" lvl="0" indent="0" algn="l">
              <a:lnSpc>
                <a:spcPct val="90000"/>
              </a:lnSpc>
              <a:spcBef>
                <a:spcPts val="0"/>
              </a:spcBef>
              <a:spcAft>
                <a:spcPts val="0"/>
              </a:spcAft>
              <a:buClr>
                <a:schemeClr val="dk1"/>
              </a:buClr>
              <a:buSzPts val="1100"/>
              <a:buFont typeface="Arial"/>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482" name="Google Shape;482;p52"/>
          <p:cNvSpPr/>
          <p:nvPr/>
        </p:nvSpPr>
        <p:spPr>
          <a:xfrm>
            <a:off x="4554300" y="0"/>
            <a:ext cx="4589700" cy="5143500"/>
          </a:xfrm>
          <a:prstGeom prst="rect">
            <a:avLst/>
          </a:prstGeom>
          <a:solidFill>
            <a:srgbClr val="F1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52"/>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BDC1C6"/>
                </a:solidFill>
                <a:latin typeface="Roboto"/>
                <a:ea typeface="Roboto"/>
                <a:cs typeface="Roboto"/>
                <a:sym typeface="Roboto"/>
              </a:rPr>
              <a:t>Proprietary + Confidential</a:t>
            </a:r>
            <a:endParaRPr sz="600" b="0" i="0" u="none" strike="noStrike" cap="none">
              <a:solidFill>
                <a:srgbClr val="BDC1C6"/>
              </a:solidFill>
              <a:latin typeface="Roboto"/>
              <a:ea typeface="Roboto"/>
              <a:cs typeface="Roboto"/>
              <a:sym typeface="Roboto"/>
            </a:endParaRPr>
          </a:p>
        </p:txBody>
      </p:sp>
      <p:sp>
        <p:nvSpPr>
          <p:cNvPr id="484" name="Google Shape;484;p52"/>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485" name="Google Shape;485;p52"/>
          <p:cNvSpPr txBox="1">
            <a:spLocks noGrp="1"/>
          </p:cNvSpPr>
          <p:nvPr>
            <p:ph type="body" idx="2"/>
          </p:nvPr>
        </p:nvSpPr>
        <p:spPr>
          <a:xfrm>
            <a:off x="344501" y="4743625"/>
            <a:ext cx="4345800" cy="375600"/>
          </a:xfrm>
          <a:prstGeom prst="rect">
            <a:avLst/>
          </a:prstGeom>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000000"/>
              </a:buClr>
              <a:buSzPts val="1100"/>
              <a:buFont typeface="Arial"/>
              <a:buNone/>
              <a:defRPr sz="600">
                <a:solidFill>
                  <a:srgbClr val="D5D5D5"/>
                </a:solidFill>
              </a:defRPr>
            </a:lvl1pPr>
            <a:lvl2pPr marL="914400" marR="0" lvl="1" indent="-228600" algn="l">
              <a:lnSpc>
                <a:spcPct val="100000"/>
              </a:lnSpc>
              <a:spcBef>
                <a:spcPts val="0"/>
              </a:spcBef>
              <a:spcAft>
                <a:spcPts val="0"/>
              </a:spcAft>
              <a:buClr>
                <a:srgbClr val="000000"/>
              </a:buClr>
              <a:buSzPts val="1100"/>
              <a:buFont typeface="Arial"/>
              <a:buNone/>
              <a:defRPr sz="600">
                <a:solidFill>
                  <a:srgbClr val="D5D5D5"/>
                </a:solidFill>
              </a:defRPr>
            </a:lvl2pPr>
            <a:lvl3pPr marL="1371600" marR="0" lvl="2" indent="-228600" algn="l">
              <a:lnSpc>
                <a:spcPct val="100000"/>
              </a:lnSpc>
              <a:spcBef>
                <a:spcPts val="0"/>
              </a:spcBef>
              <a:spcAft>
                <a:spcPts val="0"/>
              </a:spcAft>
              <a:buClr>
                <a:srgbClr val="000000"/>
              </a:buClr>
              <a:buSzPts val="1100"/>
              <a:buFont typeface="Arial"/>
              <a:buNone/>
              <a:defRPr sz="600">
                <a:solidFill>
                  <a:srgbClr val="D5D5D5"/>
                </a:solidFill>
              </a:defRPr>
            </a:lvl3pPr>
            <a:lvl4pPr marL="1828800" marR="0" lvl="3" indent="-228600" algn="l">
              <a:lnSpc>
                <a:spcPct val="100000"/>
              </a:lnSpc>
              <a:spcBef>
                <a:spcPts val="0"/>
              </a:spcBef>
              <a:spcAft>
                <a:spcPts val="0"/>
              </a:spcAft>
              <a:buClr>
                <a:srgbClr val="000000"/>
              </a:buClr>
              <a:buSzPts val="1100"/>
              <a:buFont typeface="Arial"/>
              <a:buNone/>
              <a:defRPr sz="600">
                <a:solidFill>
                  <a:srgbClr val="D5D5D5"/>
                </a:solidFill>
              </a:defRPr>
            </a:lvl4pPr>
            <a:lvl5pPr marL="2286000" marR="0" lvl="4" indent="-228600" algn="l">
              <a:lnSpc>
                <a:spcPct val="100000"/>
              </a:lnSpc>
              <a:spcBef>
                <a:spcPts val="0"/>
              </a:spcBef>
              <a:spcAft>
                <a:spcPts val="0"/>
              </a:spcAft>
              <a:buClr>
                <a:srgbClr val="000000"/>
              </a:buClr>
              <a:buSzPts val="1100"/>
              <a:buFont typeface="Arial"/>
              <a:buNone/>
              <a:defRPr sz="600">
                <a:solidFill>
                  <a:srgbClr val="D5D5D5"/>
                </a:solidFill>
              </a:defRPr>
            </a:lvl5pPr>
            <a:lvl6pPr marL="2743200" marR="0" lvl="5" indent="-228600" algn="l">
              <a:lnSpc>
                <a:spcPct val="100000"/>
              </a:lnSpc>
              <a:spcBef>
                <a:spcPts val="0"/>
              </a:spcBef>
              <a:spcAft>
                <a:spcPts val="0"/>
              </a:spcAft>
              <a:buClr>
                <a:srgbClr val="000000"/>
              </a:buClr>
              <a:buSzPts val="1100"/>
              <a:buFont typeface="Arial"/>
              <a:buNone/>
              <a:defRPr sz="600">
                <a:solidFill>
                  <a:srgbClr val="D5D5D5"/>
                </a:solidFill>
              </a:defRPr>
            </a:lvl6pPr>
            <a:lvl7pPr marL="3200400" marR="0" lvl="6" indent="-228600" algn="l">
              <a:lnSpc>
                <a:spcPct val="100000"/>
              </a:lnSpc>
              <a:spcBef>
                <a:spcPts val="0"/>
              </a:spcBef>
              <a:spcAft>
                <a:spcPts val="0"/>
              </a:spcAft>
              <a:buClr>
                <a:srgbClr val="000000"/>
              </a:buClr>
              <a:buSzPts val="1100"/>
              <a:buFont typeface="Arial"/>
              <a:buNone/>
              <a:defRPr sz="600">
                <a:solidFill>
                  <a:srgbClr val="D5D5D5"/>
                </a:solidFill>
              </a:defRPr>
            </a:lvl7pPr>
            <a:lvl8pPr marL="3657600" marR="0" lvl="7" indent="-228600" algn="l">
              <a:lnSpc>
                <a:spcPct val="100000"/>
              </a:lnSpc>
              <a:spcBef>
                <a:spcPts val="0"/>
              </a:spcBef>
              <a:spcAft>
                <a:spcPts val="0"/>
              </a:spcAft>
              <a:buClr>
                <a:srgbClr val="000000"/>
              </a:buClr>
              <a:buSzPts val="1100"/>
              <a:buFont typeface="Arial"/>
              <a:buNone/>
              <a:defRPr sz="600">
                <a:solidFill>
                  <a:srgbClr val="D5D5D5"/>
                </a:solidFill>
              </a:defRPr>
            </a:lvl8pPr>
            <a:lvl9pPr marL="4114800" marR="0" lvl="8" indent="-228600" algn="l">
              <a:lnSpc>
                <a:spcPct val="100000"/>
              </a:lnSpc>
              <a:spcBef>
                <a:spcPts val="0"/>
              </a:spcBef>
              <a:spcAft>
                <a:spcPts val="0"/>
              </a:spcAft>
              <a:buClr>
                <a:srgbClr val="000000"/>
              </a:buClr>
              <a:buSzPts val="1100"/>
              <a:buFont typeface="Arial"/>
              <a:buNone/>
              <a:defRPr sz="600">
                <a:solidFill>
                  <a:srgbClr val="D5D5D5"/>
                </a:solidFill>
              </a:defRPr>
            </a:lvl9pPr>
          </a:lstStyle>
          <a:p>
            <a:endParaRPr/>
          </a:p>
        </p:txBody>
      </p:sp>
      <p:grpSp>
        <p:nvGrpSpPr>
          <p:cNvPr id="486" name="Google Shape;486;p52"/>
          <p:cNvGrpSpPr/>
          <p:nvPr/>
        </p:nvGrpSpPr>
        <p:grpSpPr>
          <a:xfrm>
            <a:off x="8469122" y="4803781"/>
            <a:ext cx="420491" cy="137010"/>
            <a:chOff x="0" y="0"/>
            <a:chExt cx="2077525" cy="676925"/>
          </a:xfrm>
        </p:grpSpPr>
        <p:sp>
          <p:nvSpPr>
            <p:cNvPr id="487" name="Google Shape;487;p52"/>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88" name="Google Shape;488;p52"/>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89" name="Google Shape;489;p52"/>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90" name="Google Shape;490;p52"/>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91" name="Google Shape;491;p52"/>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492" name="Google Shape;492;p52"/>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Half Color Grey - Core Green 1">
  <p:cSld name="TITLE_2_1_1_2_1_1">
    <p:spTree>
      <p:nvGrpSpPr>
        <p:cNvPr id="1" name="Shape 493"/>
        <p:cNvGrpSpPr/>
        <p:nvPr/>
      </p:nvGrpSpPr>
      <p:grpSpPr>
        <a:xfrm>
          <a:off x="0" y="0"/>
          <a:ext cx="0" cy="0"/>
          <a:chOff x="0" y="0"/>
          <a:chExt cx="0" cy="0"/>
        </a:xfrm>
      </p:grpSpPr>
      <p:sp>
        <p:nvSpPr>
          <p:cNvPr id="494" name="Google Shape;494;p53"/>
          <p:cNvSpPr/>
          <p:nvPr/>
        </p:nvSpPr>
        <p:spPr>
          <a:xfrm>
            <a:off x="4554300" y="0"/>
            <a:ext cx="4589700" cy="5143500"/>
          </a:xfrm>
          <a:prstGeom prst="rect">
            <a:avLst/>
          </a:prstGeom>
          <a:solidFill>
            <a:srgbClr val="F1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53"/>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BDC1C6"/>
                </a:solidFill>
                <a:latin typeface="Roboto"/>
                <a:ea typeface="Roboto"/>
                <a:cs typeface="Roboto"/>
                <a:sym typeface="Roboto"/>
              </a:rPr>
              <a:t>Proprietary + Confidential</a:t>
            </a:r>
            <a:endParaRPr sz="600" b="0" i="0" u="none" strike="noStrike" cap="none">
              <a:solidFill>
                <a:srgbClr val="BDC1C6"/>
              </a:solidFill>
              <a:latin typeface="Roboto"/>
              <a:ea typeface="Roboto"/>
              <a:cs typeface="Roboto"/>
              <a:sym typeface="Roboto"/>
            </a:endParaRPr>
          </a:p>
        </p:txBody>
      </p:sp>
      <p:sp>
        <p:nvSpPr>
          <p:cNvPr id="496" name="Google Shape;496;p53"/>
          <p:cNvSpPr/>
          <p:nvPr/>
        </p:nvSpPr>
        <p:spPr>
          <a:xfrm>
            <a:off x="-22468" y="235365"/>
            <a:ext cx="57900" cy="4672800"/>
          </a:xfrm>
          <a:prstGeom prst="rect">
            <a:avLst/>
          </a:prstGeom>
          <a:solidFill>
            <a:srgbClr val="34A85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497" name="Google Shape;497;p53"/>
          <p:cNvSpPr txBox="1">
            <a:spLocks noGrp="1"/>
          </p:cNvSpPr>
          <p:nvPr>
            <p:ph type="body" idx="1"/>
          </p:nvPr>
        </p:nvSpPr>
        <p:spPr>
          <a:xfrm>
            <a:off x="344501" y="2175900"/>
            <a:ext cx="2976600" cy="2046300"/>
          </a:xfrm>
          <a:prstGeom prst="rect">
            <a:avLst/>
          </a:prstGeom>
        </p:spPr>
        <p:txBody>
          <a:bodyPr spcFirstLastPara="1" wrap="square" lIns="91425" tIns="91425" rIns="91425" bIns="91425" anchor="t" anchorCtr="0">
            <a:noAutofit/>
          </a:bodyPr>
          <a:lstStyle>
            <a:lvl1pPr marL="457200" marR="0" lvl="0" indent="-285750" algn="l">
              <a:lnSpc>
                <a:spcPct val="260000"/>
              </a:lnSpc>
              <a:spcBef>
                <a:spcPts val="0"/>
              </a:spcBef>
              <a:spcAft>
                <a:spcPts val="0"/>
              </a:spcAft>
              <a:buSzPts val="900"/>
              <a:buChar char="●"/>
              <a:defRPr sz="1100">
                <a:solidFill>
                  <a:srgbClr val="5F6368"/>
                </a:solidFill>
              </a:defRPr>
            </a:lvl1pPr>
            <a:lvl2pPr marL="914400" marR="0" lvl="1" indent="-285750" algn="l">
              <a:lnSpc>
                <a:spcPct val="260000"/>
              </a:lnSpc>
              <a:spcBef>
                <a:spcPts val="0"/>
              </a:spcBef>
              <a:spcAft>
                <a:spcPts val="0"/>
              </a:spcAft>
              <a:buSzPts val="900"/>
              <a:buChar char="○"/>
              <a:defRPr sz="1100">
                <a:solidFill>
                  <a:srgbClr val="5F6368"/>
                </a:solidFill>
              </a:defRPr>
            </a:lvl2pPr>
            <a:lvl3pPr marL="1371600" lvl="2" indent="-298450">
              <a:lnSpc>
                <a:spcPct val="260000"/>
              </a:lnSpc>
              <a:spcBef>
                <a:spcPts val="0"/>
              </a:spcBef>
              <a:spcAft>
                <a:spcPts val="0"/>
              </a:spcAft>
              <a:buClr>
                <a:srgbClr val="5F6368"/>
              </a:buClr>
              <a:buSzPts val="1100"/>
              <a:buChar char="■"/>
              <a:defRPr sz="1100">
                <a:solidFill>
                  <a:srgbClr val="5F6368"/>
                </a:solidFill>
              </a:defRPr>
            </a:lvl3pPr>
            <a:lvl4pPr marL="1828800" lvl="3" indent="-298450">
              <a:lnSpc>
                <a:spcPct val="260000"/>
              </a:lnSpc>
              <a:spcBef>
                <a:spcPts val="0"/>
              </a:spcBef>
              <a:spcAft>
                <a:spcPts val="0"/>
              </a:spcAft>
              <a:buClr>
                <a:srgbClr val="5F6368"/>
              </a:buClr>
              <a:buSzPts val="1100"/>
              <a:buChar char="●"/>
              <a:defRPr sz="1100">
                <a:solidFill>
                  <a:srgbClr val="5F6368"/>
                </a:solidFill>
              </a:defRPr>
            </a:lvl4pPr>
            <a:lvl5pPr marL="2286000" lvl="4" indent="-298450">
              <a:lnSpc>
                <a:spcPct val="260000"/>
              </a:lnSpc>
              <a:spcBef>
                <a:spcPts val="0"/>
              </a:spcBef>
              <a:spcAft>
                <a:spcPts val="0"/>
              </a:spcAft>
              <a:buClr>
                <a:srgbClr val="5F6368"/>
              </a:buClr>
              <a:buSzPts val="1100"/>
              <a:buChar char="○"/>
              <a:defRPr sz="1100">
                <a:solidFill>
                  <a:srgbClr val="5F6368"/>
                </a:solidFill>
              </a:defRPr>
            </a:lvl5pPr>
            <a:lvl6pPr marL="2743200" lvl="5" indent="-298450">
              <a:lnSpc>
                <a:spcPct val="260000"/>
              </a:lnSpc>
              <a:spcBef>
                <a:spcPts val="0"/>
              </a:spcBef>
              <a:spcAft>
                <a:spcPts val="0"/>
              </a:spcAft>
              <a:buClr>
                <a:srgbClr val="5F6368"/>
              </a:buClr>
              <a:buSzPts val="1100"/>
              <a:buChar char="■"/>
              <a:defRPr sz="1100">
                <a:solidFill>
                  <a:srgbClr val="5F6368"/>
                </a:solidFill>
              </a:defRPr>
            </a:lvl6pPr>
            <a:lvl7pPr marL="3200400" lvl="6" indent="-298450">
              <a:lnSpc>
                <a:spcPct val="260000"/>
              </a:lnSpc>
              <a:spcBef>
                <a:spcPts val="0"/>
              </a:spcBef>
              <a:spcAft>
                <a:spcPts val="0"/>
              </a:spcAft>
              <a:buClr>
                <a:srgbClr val="5F6368"/>
              </a:buClr>
              <a:buSzPts val="1100"/>
              <a:buChar char="●"/>
              <a:defRPr sz="1100">
                <a:solidFill>
                  <a:srgbClr val="5F6368"/>
                </a:solidFill>
              </a:defRPr>
            </a:lvl7pPr>
            <a:lvl8pPr marL="3657600" lvl="7" indent="-298450">
              <a:lnSpc>
                <a:spcPct val="260000"/>
              </a:lnSpc>
              <a:spcBef>
                <a:spcPts val="0"/>
              </a:spcBef>
              <a:spcAft>
                <a:spcPts val="0"/>
              </a:spcAft>
              <a:buClr>
                <a:srgbClr val="5F6368"/>
              </a:buClr>
              <a:buSzPts val="1100"/>
              <a:buChar char="○"/>
              <a:defRPr sz="1100">
                <a:solidFill>
                  <a:srgbClr val="5F6368"/>
                </a:solidFill>
              </a:defRPr>
            </a:lvl8pPr>
            <a:lvl9pPr marL="4114800" lvl="8" indent="-298450">
              <a:lnSpc>
                <a:spcPct val="260000"/>
              </a:lnSpc>
              <a:spcBef>
                <a:spcPts val="0"/>
              </a:spcBef>
              <a:spcAft>
                <a:spcPts val="0"/>
              </a:spcAft>
              <a:buClr>
                <a:srgbClr val="5F6368"/>
              </a:buClr>
              <a:buSzPts val="1100"/>
              <a:buChar char="■"/>
              <a:defRPr sz="1100">
                <a:solidFill>
                  <a:srgbClr val="5F6368"/>
                </a:solidFill>
              </a:defRPr>
            </a:lvl9pPr>
          </a:lstStyle>
          <a:p>
            <a:endParaRPr/>
          </a:p>
        </p:txBody>
      </p:sp>
      <p:sp>
        <p:nvSpPr>
          <p:cNvPr id="498" name="Google Shape;498;p53"/>
          <p:cNvSpPr txBox="1">
            <a:spLocks noGrp="1"/>
          </p:cNvSpPr>
          <p:nvPr>
            <p:ph type="title"/>
          </p:nvPr>
        </p:nvSpPr>
        <p:spPr>
          <a:xfrm>
            <a:off x="344501" y="1365900"/>
            <a:ext cx="3864600" cy="414300"/>
          </a:xfrm>
          <a:prstGeom prst="rect">
            <a:avLst/>
          </a:prstGeom>
        </p:spPr>
        <p:txBody>
          <a:bodyPr spcFirstLastPara="1" wrap="square" lIns="91425" tIns="91425" rIns="91425" bIns="91425" anchor="t" anchorCtr="0">
            <a:noAutofit/>
          </a:bodyPr>
          <a:lstStyle>
            <a:lvl1pPr marL="0" marR="0" lvl="0" indent="0" algn="l">
              <a:lnSpc>
                <a:spcPct val="90000"/>
              </a:lnSpc>
              <a:spcBef>
                <a:spcPts val="0"/>
              </a:spcBef>
              <a:spcAft>
                <a:spcPts val="0"/>
              </a:spcAft>
              <a:buClr>
                <a:schemeClr val="dk1"/>
              </a:buClr>
              <a:buSzPts val="1100"/>
              <a:buFont typeface="Arial"/>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499" name="Google Shape;499;p53"/>
          <p:cNvSpPr txBox="1">
            <a:spLocks noGrp="1"/>
          </p:cNvSpPr>
          <p:nvPr>
            <p:ph type="body" idx="2"/>
          </p:nvPr>
        </p:nvSpPr>
        <p:spPr>
          <a:xfrm>
            <a:off x="344501" y="4743625"/>
            <a:ext cx="4345800" cy="375600"/>
          </a:xfrm>
          <a:prstGeom prst="rect">
            <a:avLst/>
          </a:prstGeom>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000000"/>
              </a:buClr>
              <a:buSzPts val="1100"/>
              <a:buFont typeface="Arial"/>
              <a:buNone/>
              <a:defRPr sz="600">
                <a:solidFill>
                  <a:srgbClr val="D5D5D5"/>
                </a:solidFill>
              </a:defRPr>
            </a:lvl1pPr>
            <a:lvl2pPr marL="914400" marR="0" lvl="1" indent="-228600" algn="l">
              <a:lnSpc>
                <a:spcPct val="100000"/>
              </a:lnSpc>
              <a:spcBef>
                <a:spcPts val="0"/>
              </a:spcBef>
              <a:spcAft>
                <a:spcPts val="0"/>
              </a:spcAft>
              <a:buClr>
                <a:srgbClr val="000000"/>
              </a:buClr>
              <a:buSzPts val="1100"/>
              <a:buFont typeface="Arial"/>
              <a:buNone/>
              <a:defRPr sz="600">
                <a:solidFill>
                  <a:srgbClr val="D5D5D5"/>
                </a:solidFill>
              </a:defRPr>
            </a:lvl2pPr>
            <a:lvl3pPr marL="1371600" marR="0" lvl="2" indent="-228600" algn="l">
              <a:lnSpc>
                <a:spcPct val="100000"/>
              </a:lnSpc>
              <a:spcBef>
                <a:spcPts val="0"/>
              </a:spcBef>
              <a:spcAft>
                <a:spcPts val="0"/>
              </a:spcAft>
              <a:buClr>
                <a:srgbClr val="000000"/>
              </a:buClr>
              <a:buSzPts val="1100"/>
              <a:buFont typeface="Arial"/>
              <a:buNone/>
              <a:defRPr sz="600">
                <a:solidFill>
                  <a:srgbClr val="D5D5D5"/>
                </a:solidFill>
              </a:defRPr>
            </a:lvl3pPr>
            <a:lvl4pPr marL="1828800" marR="0" lvl="3" indent="-228600" algn="l">
              <a:lnSpc>
                <a:spcPct val="100000"/>
              </a:lnSpc>
              <a:spcBef>
                <a:spcPts val="0"/>
              </a:spcBef>
              <a:spcAft>
                <a:spcPts val="0"/>
              </a:spcAft>
              <a:buClr>
                <a:srgbClr val="000000"/>
              </a:buClr>
              <a:buSzPts val="1100"/>
              <a:buFont typeface="Arial"/>
              <a:buNone/>
              <a:defRPr sz="600">
                <a:solidFill>
                  <a:srgbClr val="D5D5D5"/>
                </a:solidFill>
              </a:defRPr>
            </a:lvl4pPr>
            <a:lvl5pPr marL="2286000" marR="0" lvl="4" indent="-228600" algn="l">
              <a:lnSpc>
                <a:spcPct val="100000"/>
              </a:lnSpc>
              <a:spcBef>
                <a:spcPts val="0"/>
              </a:spcBef>
              <a:spcAft>
                <a:spcPts val="0"/>
              </a:spcAft>
              <a:buClr>
                <a:srgbClr val="000000"/>
              </a:buClr>
              <a:buSzPts val="1100"/>
              <a:buFont typeface="Arial"/>
              <a:buNone/>
              <a:defRPr sz="600">
                <a:solidFill>
                  <a:srgbClr val="D5D5D5"/>
                </a:solidFill>
              </a:defRPr>
            </a:lvl5pPr>
            <a:lvl6pPr marL="2743200" marR="0" lvl="5" indent="-228600" algn="l">
              <a:lnSpc>
                <a:spcPct val="100000"/>
              </a:lnSpc>
              <a:spcBef>
                <a:spcPts val="0"/>
              </a:spcBef>
              <a:spcAft>
                <a:spcPts val="0"/>
              </a:spcAft>
              <a:buClr>
                <a:srgbClr val="000000"/>
              </a:buClr>
              <a:buSzPts val="1100"/>
              <a:buFont typeface="Arial"/>
              <a:buNone/>
              <a:defRPr sz="600">
                <a:solidFill>
                  <a:srgbClr val="D5D5D5"/>
                </a:solidFill>
              </a:defRPr>
            </a:lvl6pPr>
            <a:lvl7pPr marL="3200400" marR="0" lvl="6" indent="-228600" algn="l">
              <a:lnSpc>
                <a:spcPct val="100000"/>
              </a:lnSpc>
              <a:spcBef>
                <a:spcPts val="0"/>
              </a:spcBef>
              <a:spcAft>
                <a:spcPts val="0"/>
              </a:spcAft>
              <a:buClr>
                <a:srgbClr val="000000"/>
              </a:buClr>
              <a:buSzPts val="1100"/>
              <a:buFont typeface="Arial"/>
              <a:buNone/>
              <a:defRPr sz="600">
                <a:solidFill>
                  <a:srgbClr val="D5D5D5"/>
                </a:solidFill>
              </a:defRPr>
            </a:lvl7pPr>
            <a:lvl8pPr marL="3657600" marR="0" lvl="7" indent="-228600" algn="l">
              <a:lnSpc>
                <a:spcPct val="100000"/>
              </a:lnSpc>
              <a:spcBef>
                <a:spcPts val="0"/>
              </a:spcBef>
              <a:spcAft>
                <a:spcPts val="0"/>
              </a:spcAft>
              <a:buClr>
                <a:srgbClr val="000000"/>
              </a:buClr>
              <a:buSzPts val="1100"/>
              <a:buFont typeface="Arial"/>
              <a:buNone/>
              <a:defRPr sz="600">
                <a:solidFill>
                  <a:srgbClr val="D5D5D5"/>
                </a:solidFill>
              </a:defRPr>
            </a:lvl8pPr>
            <a:lvl9pPr marL="4114800" marR="0" lvl="8" indent="-228600" algn="l">
              <a:lnSpc>
                <a:spcPct val="100000"/>
              </a:lnSpc>
              <a:spcBef>
                <a:spcPts val="0"/>
              </a:spcBef>
              <a:spcAft>
                <a:spcPts val="0"/>
              </a:spcAft>
              <a:buClr>
                <a:srgbClr val="000000"/>
              </a:buClr>
              <a:buSzPts val="1100"/>
              <a:buFont typeface="Arial"/>
              <a:buNone/>
              <a:defRPr sz="600">
                <a:solidFill>
                  <a:srgbClr val="D5D5D5"/>
                </a:solidFill>
              </a:defRPr>
            </a:lvl9pPr>
          </a:lstStyle>
          <a:p>
            <a:endParaRPr/>
          </a:p>
        </p:txBody>
      </p:sp>
      <p:grpSp>
        <p:nvGrpSpPr>
          <p:cNvPr id="500" name="Google Shape;500;p53"/>
          <p:cNvGrpSpPr/>
          <p:nvPr/>
        </p:nvGrpSpPr>
        <p:grpSpPr>
          <a:xfrm>
            <a:off x="8469122" y="4803781"/>
            <a:ext cx="420491" cy="137010"/>
            <a:chOff x="0" y="0"/>
            <a:chExt cx="2077525" cy="676925"/>
          </a:xfrm>
        </p:grpSpPr>
        <p:sp>
          <p:nvSpPr>
            <p:cNvPr id="501" name="Google Shape;501;p53"/>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02" name="Google Shape;502;p53"/>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03" name="Google Shape;503;p53"/>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04" name="Google Shape;504;p53"/>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05" name="Google Shape;505;p53"/>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06" name="Google Shape;506;p53"/>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Half Color Grey - Core Red 1">
  <p:cSld name="TITLE_2_1_1_1_1_1_1">
    <p:spTree>
      <p:nvGrpSpPr>
        <p:cNvPr id="1" name="Shape 507"/>
        <p:cNvGrpSpPr/>
        <p:nvPr/>
      </p:nvGrpSpPr>
      <p:grpSpPr>
        <a:xfrm>
          <a:off x="0" y="0"/>
          <a:ext cx="0" cy="0"/>
          <a:chOff x="0" y="0"/>
          <a:chExt cx="0" cy="0"/>
        </a:xfrm>
      </p:grpSpPr>
      <p:sp>
        <p:nvSpPr>
          <p:cNvPr id="508" name="Google Shape;508;p54"/>
          <p:cNvSpPr/>
          <p:nvPr/>
        </p:nvSpPr>
        <p:spPr>
          <a:xfrm>
            <a:off x="4554300" y="0"/>
            <a:ext cx="4589700" cy="5143500"/>
          </a:xfrm>
          <a:prstGeom prst="rect">
            <a:avLst/>
          </a:prstGeom>
          <a:solidFill>
            <a:srgbClr val="F1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54"/>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510" name="Google Shape;510;p54"/>
          <p:cNvSpPr/>
          <p:nvPr/>
        </p:nvSpPr>
        <p:spPr>
          <a:xfrm>
            <a:off x="-22468" y="235365"/>
            <a:ext cx="57900" cy="46728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511" name="Google Shape;511;p54"/>
          <p:cNvSpPr txBox="1">
            <a:spLocks noGrp="1"/>
          </p:cNvSpPr>
          <p:nvPr>
            <p:ph type="body" idx="1"/>
          </p:nvPr>
        </p:nvSpPr>
        <p:spPr>
          <a:xfrm>
            <a:off x="344501" y="2175900"/>
            <a:ext cx="2976600" cy="2046300"/>
          </a:xfrm>
          <a:prstGeom prst="rect">
            <a:avLst/>
          </a:prstGeom>
        </p:spPr>
        <p:txBody>
          <a:bodyPr spcFirstLastPara="1" wrap="square" lIns="91425" tIns="91425" rIns="91425" bIns="91425" anchor="t" anchorCtr="0">
            <a:noAutofit/>
          </a:bodyPr>
          <a:lstStyle>
            <a:lvl1pPr marL="457200" marR="0" lvl="0" indent="-285750" algn="l">
              <a:lnSpc>
                <a:spcPct val="260000"/>
              </a:lnSpc>
              <a:spcBef>
                <a:spcPts val="0"/>
              </a:spcBef>
              <a:spcAft>
                <a:spcPts val="0"/>
              </a:spcAft>
              <a:buSzPts val="900"/>
              <a:buChar char="●"/>
              <a:defRPr sz="1100">
                <a:solidFill>
                  <a:srgbClr val="5F6368"/>
                </a:solidFill>
              </a:defRPr>
            </a:lvl1pPr>
            <a:lvl2pPr marL="914400" marR="0" lvl="1" indent="-285750" algn="l">
              <a:lnSpc>
                <a:spcPct val="260000"/>
              </a:lnSpc>
              <a:spcBef>
                <a:spcPts val="0"/>
              </a:spcBef>
              <a:spcAft>
                <a:spcPts val="0"/>
              </a:spcAft>
              <a:buSzPts val="900"/>
              <a:buChar char="○"/>
              <a:defRPr sz="1100">
                <a:solidFill>
                  <a:srgbClr val="5F6368"/>
                </a:solidFill>
              </a:defRPr>
            </a:lvl2pPr>
            <a:lvl3pPr marL="1371600" lvl="2" indent="-298450">
              <a:lnSpc>
                <a:spcPct val="260000"/>
              </a:lnSpc>
              <a:spcBef>
                <a:spcPts val="0"/>
              </a:spcBef>
              <a:spcAft>
                <a:spcPts val="0"/>
              </a:spcAft>
              <a:buClr>
                <a:srgbClr val="5F6368"/>
              </a:buClr>
              <a:buSzPts val="1100"/>
              <a:buChar char="■"/>
              <a:defRPr sz="1100">
                <a:solidFill>
                  <a:srgbClr val="5F6368"/>
                </a:solidFill>
              </a:defRPr>
            </a:lvl3pPr>
            <a:lvl4pPr marL="1828800" lvl="3" indent="-298450">
              <a:lnSpc>
                <a:spcPct val="260000"/>
              </a:lnSpc>
              <a:spcBef>
                <a:spcPts val="0"/>
              </a:spcBef>
              <a:spcAft>
                <a:spcPts val="0"/>
              </a:spcAft>
              <a:buClr>
                <a:srgbClr val="5F6368"/>
              </a:buClr>
              <a:buSzPts val="1100"/>
              <a:buChar char="●"/>
              <a:defRPr sz="1100">
                <a:solidFill>
                  <a:srgbClr val="5F6368"/>
                </a:solidFill>
              </a:defRPr>
            </a:lvl4pPr>
            <a:lvl5pPr marL="2286000" lvl="4" indent="-298450">
              <a:lnSpc>
                <a:spcPct val="260000"/>
              </a:lnSpc>
              <a:spcBef>
                <a:spcPts val="0"/>
              </a:spcBef>
              <a:spcAft>
                <a:spcPts val="0"/>
              </a:spcAft>
              <a:buClr>
                <a:srgbClr val="5F6368"/>
              </a:buClr>
              <a:buSzPts val="1100"/>
              <a:buChar char="○"/>
              <a:defRPr sz="1100">
                <a:solidFill>
                  <a:srgbClr val="5F6368"/>
                </a:solidFill>
              </a:defRPr>
            </a:lvl5pPr>
            <a:lvl6pPr marL="2743200" lvl="5" indent="-298450">
              <a:lnSpc>
                <a:spcPct val="260000"/>
              </a:lnSpc>
              <a:spcBef>
                <a:spcPts val="0"/>
              </a:spcBef>
              <a:spcAft>
                <a:spcPts val="0"/>
              </a:spcAft>
              <a:buClr>
                <a:srgbClr val="5F6368"/>
              </a:buClr>
              <a:buSzPts val="1100"/>
              <a:buChar char="■"/>
              <a:defRPr sz="1100">
                <a:solidFill>
                  <a:srgbClr val="5F6368"/>
                </a:solidFill>
              </a:defRPr>
            </a:lvl6pPr>
            <a:lvl7pPr marL="3200400" lvl="6" indent="-298450">
              <a:lnSpc>
                <a:spcPct val="260000"/>
              </a:lnSpc>
              <a:spcBef>
                <a:spcPts val="0"/>
              </a:spcBef>
              <a:spcAft>
                <a:spcPts val="0"/>
              </a:spcAft>
              <a:buClr>
                <a:srgbClr val="5F6368"/>
              </a:buClr>
              <a:buSzPts val="1100"/>
              <a:buChar char="●"/>
              <a:defRPr sz="1100">
                <a:solidFill>
                  <a:srgbClr val="5F6368"/>
                </a:solidFill>
              </a:defRPr>
            </a:lvl7pPr>
            <a:lvl8pPr marL="3657600" lvl="7" indent="-298450">
              <a:lnSpc>
                <a:spcPct val="260000"/>
              </a:lnSpc>
              <a:spcBef>
                <a:spcPts val="0"/>
              </a:spcBef>
              <a:spcAft>
                <a:spcPts val="0"/>
              </a:spcAft>
              <a:buClr>
                <a:srgbClr val="5F6368"/>
              </a:buClr>
              <a:buSzPts val="1100"/>
              <a:buChar char="○"/>
              <a:defRPr sz="1100">
                <a:solidFill>
                  <a:srgbClr val="5F6368"/>
                </a:solidFill>
              </a:defRPr>
            </a:lvl8pPr>
            <a:lvl9pPr marL="4114800" lvl="8" indent="-298450">
              <a:lnSpc>
                <a:spcPct val="260000"/>
              </a:lnSpc>
              <a:spcBef>
                <a:spcPts val="0"/>
              </a:spcBef>
              <a:spcAft>
                <a:spcPts val="0"/>
              </a:spcAft>
              <a:buClr>
                <a:srgbClr val="5F6368"/>
              </a:buClr>
              <a:buSzPts val="1100"/>
              <a:buChar char="■"/>
              <a:defRPr sz="1100">
                <a:solidFill>
                  <a:srgbClr val="5F6368"/>
                </a:solidFill>
              </a:defRPr>
            </a:lvl9pPr>
          </a:lstStyle>
          <a:p>
            <a:endParaRPr/>
          </a:p>
        </p:txBody>
      </p:sp>
      <p:sp>
        <p:nvSpPr>
          <p:cNvPr id="512" name="Google Shape;512;p54"/>
          <p:cNvSpPr txBox="1">
            <a:spLocks noGrp="1"/>
          </p:cNvSpPr>
          <p:nvPr>
            <p:ph type="title"/>
          </p:nvPr>
        </p:nvSpPr>
        <p:spPr>
          <a:xfrm>
            <a:off x="344501" y="1365900"/>
            <a:ext cx="3864600" cy="414300"/>
          </a:xfrm>
          <a:prstGeom prst="rect">
            <a:avLst/>
          </a:prstGeom>
        </p:spPr>
        <p:txBody>
          <a:bodyPr spcFirstLastPara="1" wrap="square" lIns="91425" tIns="91425" rIns="91425" bIns="91425" anchor="t" anchorCtr="0">
            <a:noAutofit/>
          </a:bodyPr>
          <a:lstStyle>
            <a:lvl1pPr marL="0" marR="0" lvl="0" indent="0" algn="l">
              <a:lnSpc>
                <a:spcPct val="90000"/>
              </a:lnSpc>
              <a:spcBef>
                <a:spcPts val="0"/>
              </a:spcBef>
              <a:spcAft>
                <a:spcPts val="0"/>
              </a:spcAft>
              <a:buClr>
                <a:schemeClr val="dk1"/>
              </a:buClr>
              <a:buSzPts val="1100"/>
              <a:buFont typeface="Arial"/>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513" name="Google Shape;513;p54"/>
          <p:cNvSpPr txBox="1">
            <a:spLocks noGrp="1"/>
          </p:cNvSpPr>
          <p:nvPr>
            <p:ph type="body" idx="2"/>
          </p:nvPr>
        </p:nvSpPr>
        <p:spPr>
          <a:xfrm>
            <a:off x="344501" y="4743625"/>
            <a:ext cx="4345800" cy="375600"/>
          </a:xfrm>
          <a:prstGeom prst="rect">
            <a:avLst/>
          </a:prstGeom>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000000"/>
              </a:buClr>
              <a:buSzPts val="1100"/>
              <a:buFont typeface="Arial"/>
              <a:buNone/>
              <a:defRPr sz="600">
                <a:solidFill>
                  <a:srgbClr val="D5D5D5"/>
                </a:solidFill>
              </a:defRPr>
            </a:lvl1pPr>
            <a:lvl2pPr marL="914400" marR="0" lvl="1" indent="-228600" algn="l">
              <a:lnSpc>
                <a:spcPct val="100000"/>
              </a:lnSpc>
              <a:spcBef>
                <a:spcPts val="0"/>
              </a:spcBef>
              <a:spcAft>
                <a:spcPts val="0"/>
              </a:spcAft>
              <a:buClr>
                <a:srgbClr val="000000"/>
              </a:buClr>
              <a:buSzPts val="1100"/>
              <a:buFont typeface="Arial"/>
              <a:buNone/>
              <a:defRPr sz="600">
                <a:solidFill>
                  <a:srgbClr val="D5D5D5"/>
                </a:solidFill>
              </a:defRPr>
            </a:lvl2pPr>
            <a:lvl3pPr marL="1371600" marR="0" lvl="2" indent="-228600" algn="l">
              <a:lnSpc>
                <a:spcPct val="100000"/>
              </a:lnSpc>
              <a:spcBef>
                <a:spcPts val="0"/>
              </a:spcBef>
              <a:spcAft>
                <a:spcPts val="0"/>
              </a:spcAft>
              <a:buClr>
                <a:srgbClr val="000000"/>
              </a:buClr>
              <a:buSzPts val="1100"/>
              <a:buFont typeface="Arial"/>
              <a:buNone/>
              <a:defRPr sz="600">
                <a:solidFill>
                  <a:srgbClr val="D5D5D5"/>
                </a:solidFill>
              </a:defRPr>
            </a:lvl3pPr>
            <a:lvl4pPr marL="1828800" marR="0" lvl="3" indent="-228600" algn="l">
              <a:lnSpc>
                <a:spcPct val="100000"/>
              </a:lnSpc>
              <a:spcBef>
                <a:spcPts val="0"/>
              </a:spcBef>
              <a:spcAft>
                <a:spcPts val="0"/>
              </a:spcAft>
              <a:buClr>
                <a:srgbClr val="000000"/>
              </a:buClr>
              <a:buSzPts val="1100"/>
              <a:buFont typeface="Arial"/>
              <a:buNone/>
              <a:defRPr sz="600">
                <a:solidFill>
                  <a:srgbClr val="D5D5D5"/>
                </a:solidFill>
              </a:defRPr>
            </a:lvl4pPr>
            <a:lvl5pPr marL="2286000" marR="0" lvl="4" indent="-228600" algn="l">
              <a:lnSpc>
                <a:spcPct val="100000"/>
              </a:lnSpc>
              <a:spcBef>
                <a:spcPts val="0"/>
              </a:spcBef>
              <a:spcAft>
                <a:spcPts val="0"/>
              </a:spcAft>
              <a:buClr>
                <a:srgbClr val="000000"/>
              </a:buClr>
              <a:buSzPts val="1100"/>
              <a:buFont typeface="Arial"/>
              <a:buNone/>
              <a:defRPr sz="600">
                <a:solidFill>
                  <a:srgbClr val="D5D5D5"/>
                </a:solidFill>
              </a:defRPr>
            </a:lvl5pPr>
            <a:lvl6pPr marL="2743200" marR="0" lvl="5" indent="-228600" algn="l">
              <a:lnSpc>
                <a:spcPct val="100000"/>
              </a:lnSpc>
              <a:spcBef>
                <a:spcPts val="0"/>
              </a:spcBef>
              <a:spcAft>
                <a:spcPts val="0"/>
              </a:spcAft>
              <a:buClr>
                <a:srgbClr val="000000"/>
              </a:buClr>
              <a:buSzPts val="1100"/>
              <a:buFont typeface="Arial"/>
              <a:buNone/>
              <a:defRPr sz="600">
                <a:solidFill>
                  <a:srgbClr val="D5D5D5"/>
                </a:solidFill>
              </a:defRPr>
            </a:lvl6pPr>
            <a:lvl7pPr marL="3200400" marR="0" lvl="6" indent="-228600" algn="l">
              <a:lnSpc>
                <a:spcPct val="100000"/>
              </a:lnSpc>
              <a:spcBef>
                <a:spcPts val="0"/>
              </a:spcBef>
              <a:spcAft>
                <a:spcPts val="0"/>
              </a:spcAft>
              <a:buClr>
                <a:srgbClr val="000000"/>
              </a:buClr>
              <a:buSzPts val="1100"/>
              <a:buFont typeface="Arial"/>
              <a:buNone/>
              <a:defRPr sz="600">
                <a:solidFill>
                  <a:srgbClr val="D5D5D5"/>
                </a:solidFill>
              </a:defRPr>
            </a:lvl7pPr>
            <a:lvl8pPr marL="3657600" marR="0" lvl="7" indent="-228600" algn="l">
              <a:lnSpc>
                <a:spcPct val="100000"/>
              </a:lnSpc>
              <a:spcBef>
                <a:spcPts val="0"/>
              </a:spcBef>
              <a:spcAft>
                <a:spcPts val="0"/>
              </a:spcAft>
              <a:buClr>
                <a:srgbClr val="000000"/>
              </a:buClr>
              <a:buSzPts val="1100"/>
              <a:buFont typeface="Arial"/>
              <a:buNone/>
              <a:defRPr sz="600">
                <a:solidFill>
                  <a:srgbClr val="D5D5D5"/>
                </a:solidFill>
              </a:defRPr>
            </a:lvl8pPr>
            <a:lvl9pPr marL="4114800" marR="0" lvl="8" indent="-228600" algn="l">
              <a:lnSpc>
                <a:spcPct val="100000"/>
              </a:lnSpc>
              <a:spcBef>
                <a:spcPts val="0"/>
              </a:spcBef>
              <a:spcAft>
                <a:spcPts val="0"/>
              </a:spcAft>
              <a:buClr>
                <a:srgbClr val="000000"/>
              </a:buClr>
              <a:buSzPts val="1100"/>
              <a:buFont typeface="Arial"/>
              <a:buNone/>
              <a:defRPr sz="600">
                <a:solidFill>
                  <a:srgbClr val="D5D5D5"/>
                </a:solidFill>
              </a:defRPr>
            </a:lvl9pPr>
          </a:lstStyle>
          <a:p>
            <a:endParaRPr/>
          </a:p>
        </p:txBody>
      </p:sp>
      <p:grpSp>
        <p:nvGrpSpPr>
          <p:cNvPr id="514" name="Google Shape;514;p54"/>
          <p:cNvGrpSpPr/>
          <p:nvPr/>
        </p:nvGrpSpPr>
        <p:grpSpPr>
          <a:xfrm>
            <a:off x="8469122" y="4803781"/>
            <a:ext cx="420491" cy="137010"/>
            <a:chOff x="0" y="0"/>
            <a:chExt cx="2077525" cy="676925"/>
          </a:xfrm>
        </p:grpSpPr>
        <p:sp>
          <p:nvSpPr>
            <p:cNvPr id="515" name="Google Shape;515;p54"/>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16" name="Google Shape;516;p54"/>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17" name="Google Shape;517;p54"/>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18" name="Google Shape;518;p54"/>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19" name="Google Shape;519;p54"/>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20" name="Google Shape;520;p54"/>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Google Ads Cover Slide">
  <p:cSld name="CUSTOM_3">
    <p:spTree>
      <p:nvGrpSpPr>
        <p:cNvPr id="1" name="Shape 521"/>
        <p:cNvGrpSpPr/>
        <p:nvPr/>
      </p:nvGrpSpPr>
      <p:grpSpPr>
        <a:xfrm>
          <a:off x="0" y="0"/>
          <a:ext cx="0" cy="0"/>
          <a:chOff x="0" y="0"/>
          <a:chExt cx="0" cy="0"/>
        </a:xfrm>
      </p:grpSpPr>
      <p:pic>
        <p:nvPicPr>
          <p:cNvPr id="522" name="Google Shape;522;p55"/>
          <p:cNvPicPr preferRelativeResize="0"/>
          <p:nvPr/>
        </p:nvPicPr>
        <p:blipFill rotWithShape="1">
          <a:blip r:embed="rId2">
            <a:alphaModFix/>
          </a:blip>
          <a:srcRect/>
          <a:stretch/>
        </p:blipFill>
        <p:spPr>
          <a:xfrm>
            <a:off x="522575" y="319550"/>
            <a:ext cx="1172075" cy="2394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Google Marketing Platform Cover Slide">
  <p:cSld name="CUSTOM_2_2">
    <p:bg>
      <p:bgPr>
        <a:solidFill>
          <a:srgbClr val="FFFFFF"/>
        </a:solidFill>
        <a:effectLst/>
      </p:bgPr>
    </p:bg>
    <p:spTree>
      <p:nvGrpSpPr>
        <p:cNvPr id="1" name="Shape 523"/>
        <p:cNvGrpSpPr/>
        <p:nvPr/>
      </p:nvGrpSpPr>
      <p:grpSpPr>
        <a:xfrm>
          <a:off x="0" y="0"/>
          <a:ext cx="0" cy="0"/>
          <a:chOff x="0" y="0"/>
          <a:chExt cx="0" cy="0"/>
        </a:xfrm>
      </p:grpSpPr>
      <p:pic>
        <p:nvPicPr>
          <p:cNvPr id="524" name="Google Shape;524;p56"/>
          <p:cNvPicPr preferRelativeResize="0"/>
          <p:nvPr/>
        </p:nvPicPr>
        <p:blipFill rotWithShape="1">
          <a:blip r:embed="rId2">
            <a:alphaModFix/>
          </a:blip>
          <a:srcRect/>
          <a:stretch/>
        </p:blipFill>
        <p:spPr>
          <a:xfrm>
            <a:off x="522575" y="319550"/>
            <a:ext cx="2656675" cy="2394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Google Ad Manager Cover Slide">
  <p:cSld name="CUSTOM_2_2_1">
    <p:bg>
      <p:bgPr>
        <a:solidFill>
          <a:srgbClr val="FFFFFF"/>
        </a:solidFill>
        <a:effectLst/>
      </p:bgPr>
    </p:bg>
    <p:spTree>
      <p:nvGrpSpPr>
        <p:cNvPr id="1" name="Shape 525"/>
        <p:cNvGrpSpPr/>
        <p:nvPr/>
      </p:nvGrpSpPr>
      <p:grpSpPr>
        <a:xfrm>
          <a:off x="0" y="0"/>
          <a:ext cx="0" cy="0"/>
          <a:chOff x="0" y="0"/>
          <a:chExt cx="0" cy="0"/>
        </a:xfrm>
      </p:grpSpPr>
      <p:pic>
        <p:nvPicPr>
          <p:cNvPr id="526" name="Google Shape;526;p57"/>
          <p:cNvPicPr preferRelativeResize="0"/>
          <p:nvPr/>
        </p:nvPicPr>
        <p:blipFill>
          <a:blip r:embed="rId2">
            <a:alphaModFix/>
          </a:blip>
          <a:stretch>
            <a:fillRect/>
          </a:stretch>
        </p:blipFill>
        <p:spPr>
          <a:xfrm>
            <a:off x="490361" y="245475"/>
            <a:ext cx="2041351" cy="3408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1">
  <p:cSld name="CUSTOM_4_4">
    <p:spTree>
      <p:nvGrpSpPr>
        <p:cNvPr id="1" name="Shape 527"/>
        <p:cNvGrpSpPr/>
        <p:nvPr/>
      </p:nvGrpSpPr>
      <p:grpSpPr>
        <a:xfrm>
          <a:off x="0" y="0"/>
          <a:ext cx="0" cy="0"/>
          <a:chOff x="0" y="0"/>
          <a:chExt cx="0" cy="0"/>
        </a:xfrm>
      </p:grpSpPr>
      <p:sp>
        <p:nvSpPr>
          <p:cNvPr id="528" name="Google Shape;528;p58"/>
          <p:cNvSpPr txBox="1">
            <a:spLocks noGrp="1"/>
          </p:cNvSpPr>
          <p:nvPr>
            <p:ph type="title"/>
          </p:nvPr>
        </p:nvSpPr>
        <p:spPr>
          <a:xfrm>
            <a:off x="395700" y="236651"/>
            <a:ext cx="7877100" cy="334800"/>
          </a:xfrm>
          <a:prstGeom prst="rect">
            <a:avLst/>
          </a:prstGeom>
        </p:spPr>
        <p:txBody>
          <a:bodyPr spcFirstLastPara="1" wrap="square" lIns="0" tIns="91425" rIns="91425" bIns="91425" anchor="t" anchorCtr="0">
            <a:noAutofit/>
          </a:bodyPr>
          <a:lstStyle>
            <a:lvl1pPr lvl="0">
              <a:spcBef>
                <a:spcPts val="0"/>
              </a:spcBef>
              <a:spcAft>
                <a:spcPts val="0"/>
              </a:spcAft>
              <a:buClr>
                <a:srgbClr val="434343"/>
              </a:buClr>
              <a:buSzPts val="2000"/>
              <a:buNone/>
              <a:defRPr sz="2000">
                <a:solidFill>
                  <a:srgbClr val="434343"/>
                </a:solidFill>
              </a:defRPr>
            </a:lvl1pPr>
            <a:lvl2pPr lvl="1">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2pPr>
            <a:lvl3pPr lvl="2">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3pPr>
            <a:lvl4pPr lvl="3">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4pPr>
            <a:lvl5pPr lvl="4">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5pPr>
            <a:lvl6pPr lvl="5">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6pPr>
            <a:lvl7pPr lvl="6">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7pPr>
            <a:lvl8pPr lvl="7">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8pPr>
            <a:lvl9pPr lvl="8">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9pPr>
          </a:lstStyle>
          <a:p>
            <a:endParaRPr/>
          </a:p>
        </p:txBody>
      </p:sp>
      <p:grpSp>
        <p:nvGrpSpPr>
          <p:cNvPr id="529" name="Google Shape;529;p58"/>
          <p:cNvGrpSpPr/>
          <p:nvPr/>
        </p:nvGrpSpPr>
        <p:grpSpPr>
          <a:xfrm>
            <a:off x="8469122" y="4803781"/>
            <a:ext cx="420491" cy="137010"/>
            <a:chOff x="0" y="0"/>
            <a:chExt cx="2077525" cy="676925"/>
          </a:xfrm>
        </p:grpSpPr>
        <p:sp>
          <p:nvSpPr>
            <p:cNvPr id="530" name="Google Shape;530;p58"/>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31" name="Google Shape;531;p58"/>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32" name="Google Shape;532;p58"/>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33" name="Google Shape;533;p58"/>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34" name="Google Shape;534;p58"/>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35" name="Google Shape;535;p58"/>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orient="horz" pos="360">
          <p15:clr>
            <a:srgbClr val="FA7B17"/>
          </p15:clr>
        </p15:guide>
        <p15:guide id="2" pos="249">
          <p15:clr>
            <a:srgbClr val="FA7B17"/>
          </p15:clr>
        </p15:guide>
        <p15:guide id="3" pos="5511">
          <p15:clr>
            <a:srgbClr val="FA7B17"/>
          </p15:clr>
        </p15:guide>
        <p15:guide id="4" orient="horz" pos="3096">
          <p15:clr>
            <a:srgbClr val="FA7B17"/>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ustom Layout 1 1">
  <p:cSld name="CUSTOM_4_5">
    <p:spTree>
      <p:nvGrpSpPr>
        <p:cNvPr id="1" name="Shape 536"/>
        <p:cNvGrpSpPr/>
        <p:nvPr/>
      </p:nvGrpSpPr>
      <p:grpSpPr>
        <a:xfrm>
          <a:off x="0" y="0"/>
          <a:ext cx="0" cy="0"/>
          <a:chOff x="0" y="0"/>
          <a:chExt cx="0" cy="0"/>
        </a:xfrm>
      </p:grpSpPr>
      <p:sp>
        <p:nvSpPr>
          <p:cNvPr id="537" name="Google Shape;537;p59"/>
          <p:cNvSpPr txBox="1">
            <a:spLocks noGrp="1"/>
          </p:cNvSpPr>
          <p:nvPr>
            <p:ph type="title"/>
          </p:nvPr>
        </p:nvSpPr>
        <p:spPr>
          <a:xfrm>
            <a:off x="395700" y="236651"/>
            <a:ext cx="7877100" cy="334800"/>
          </a:xfrm>
          <a:prstGeom prst="rect">
            <a:avLst/>
          </a:prstGeom>
        </p:spPr>
        <p:txBody>
          <a:bodyPr spcFirstLastPara="1" wrap="square" lIns="0" tIns="91425" rIns="91425" bIns="91425" anchor="t" anchorCtr="0">
            <a:noAutofit/>
          </a:bodyPr>
          <a:lstStyle>
            <a:lvl1pPr lvl="0">
              <a:spcBef>
                <a:spcPts val="0"/>
              </a:spcBef>
              <a:spcAft>
                <a:spcPts val="0"/>
              </a:spcAft>
              <a:buClr>
                <a:srgbClr val="434343"/>
              </a:buClr>
              <a:buSzPts val="2000"/>
              <a:buNone/>
              <a:defRPr sz="2000">
                <a:solidFill>
                  <a:srgbClr val="434343"/>
                </a:solidFill>
              </a:defRPr>
            </a:lvl1pPr>
            <a:lvl2pPr lvl="1">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2pPr>
            <a:lvl3pPr lvl="2">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3pPr>
            <a:lvl4pPr lvl="3">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4pPr>
            <a:lvl5pPr lvl="4">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5pPr>
            <a:lvl6pPr lvl="5">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6pPr>
            <a:lvl7pPr lvl="6">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7pPr>
            <a:lvl8pPr lvl="7">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8pPr>
            <a:lvl9pPr lvl="8">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9pPr>
          </a:lstStyle>
          <a:p>
            <a:endParaRPr/>
          </a:p>
        </p:txBody>
      </p:sp>
      <p:grpSp>
        <p:nvGrpSpPr>
          <p:cNvPr id="538" name="Google Shape;538;p59"/>
          <p:cNvGrpSpPr/>
          <p:nvPr/>
        </p:nvGrpSpPr>
        <p:grpSpPr>
          <a:xfrm>
            <a:off x="8469122" y="4803781"/>
            <a:ext cx="420491" cy="137010"/>
            <a:chOff x="0" y="0"/>
            <a:chExt cx="2077525" cy="676925"/>
          </a:xfrm>
        </p:grpSpPr>
        <p:sp>
          <p:nvSpPr>
            <p:cNvPr id="539" name="Google Shape;539;p59"/>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40" name="Google Shape;540;p59"/>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41" name="Google Shape;541;p59"/>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42" name="Google Shape;542;p59"/>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43" name="Google Shape;543;p59"/>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44" name="Google Shape;544;p59"/>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orient="horz" pos="360">
          <p15:clr>
            <a:srgbClr val="FA7B17"/>
          </p15:clr>
        </p15:guide>
        <p15:guide id="2" pos="249">
          <p15:clr>
            <a:srgbClr val="FA7B17"/>
          </p15:clr>
        </p15:guide>
        <p15:guide id="3" pos="5511">
          <p15:clr>
            <a:srgbClr val="FA7B17"/>
          </p15:clr>
        </p15:guide>
        <p15:guide id="4" orient="horz" pos="3096">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ustom Layout 1 2">
  <p:cSld name="CUSTOM_4_6">
    <p:spTree>
      <p:nvGrpSpPr>
        <p:cNvPr id="1" name="Shape 545"/>
        <p:cNvGrpSpPr/>
        <p:nvPr/>
      </p:nvGrpSpPr>
      <p:grpSpPr>
        <a:xfrm>
          <a:off x="0" y="0"/>
          <a:ext cx="0" cy="0"/>
          <a:chOff x="0" y="0"/>
          <a:chExt cx="0" cy="0"/>
        </a:xfrm>
      </p:grpSpPr>
      <p:sp>
        <p:nvSpPr>
          <p:cNvPr id="546" name="Google Shape;546;p60"/>
          <p:cNvSpPr txBox="1">
            <a:spLocks noGrp="1"/>
          </p:cNvSpPr>
          <p:nvPr>
            <p:ph type="title"/>
          </p:nvPr>
        </p:nvSpPr>
        <p:spPr>
          <a:xfrm>
            <a:off x="395700" y="236651"/>
            <a:ext cx="7877100" cy="334800"/>
          </a:xfrm>
          <a:prstGeom prst="rect">
            <a:avLst/>
          </a:prstGeom>
        </p:spPr>
        <p:txBody>
          <a:bodyPr spcFirstLastPara="1" wrap="square" lIns="0" tIns="91425" rIns="91425" bIns="91425" anchor="t" anchorCtr="0">
            <a:noAutofit/>
          </a:bodyPr>
          <a:lstStyle>
            <a:lvl1pPr lvl="0">
              <a:spcBef>
                <a:spcPts val="0"/>
              </a:spcBef>
              <a:spcAft>
                <a:spcPts val="0"/>
              </a:spcAft>
              <a:buClr>
                <a:srgbClr val="434343"/>
              </a:buClr>
              <a:buSzPts val="2000"/>
              <a:buNone/>
              <a:defRPr sz="2000">
                <a:solidFill>
                  <a:srgbClr val="434343"/>
                </a:solidFill>
              </a:defRPr>
            </a:lvl1pPr>
            <a:lvl2pPr lvl="1">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2pPr>
            <a:lvl3pPr lvl="2">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3pPr>
            <a:lvl4pPr lvl="3">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4pPr>
            <a:lvl5pPr lvl="4">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5pPr>
            <a:lvl6pPr lvl="5">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6pPr>
            <a:lvl7pPr lvl="6">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7pPr>
            <a:lvl8pPr lvl="7">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8pPr>
            <a:lvl9pPr lvl="8">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9pPr>
          </a:lstStyle>
          <a:p>
            <a:endParaRPr/>
          </a:p>
        </p:txBody>
      </p:sp>
      <p:grpSp>
        <p:nvGrpSpPr>
          <p:cNvPr id="547" name="Google Shape;547;p60"/>
          <p:cNvGrpSpPr/>
          <p:nvPr/>
        </p:nvGrpSpPr>
        <p:grpSpPr>
          <a:xfrm>
            <a:off x="8469122" y="4803781"/>
            <a:ext cx="420491" cy="137010"/>
            <a:chOff x="0" y="0"/>
            <a:chExt cx="2077525" cy="676925"/>
          </a:xfrm>
        </p:grpSpPr>
        <p:sp>
          <p:nvSpPr>
            <p:cNvPr id="548" name="Google Shape;548;p60"/>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49" name="Google Shape;549;p60"/>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50" name="Google Shape;550;p60"/>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51" name="Google Shape;551;p60"/>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52" name="Google Shape;552;p60"/>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53" name="Google Shape;553;p60"/>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orient="horz" pos="360">
          <p15:clr>
            <a:srgbClr val="FA7B17"/>
          </p15:clr>
        </p15:guide>
        <p15:guide id="2" pos="249">
          <p15:clr>
            <a:srgbClr val="FA7B17"/>
          </p15:clr>
        </p15:guide>
        <p15:guide id="3" pos="5511">
          <p15:clr>
            <a:srgbClr val="FA7B17"/>
          </p15:clr>
        </p15:guide>
        <p15:guide id="4" orient="horz" pos="3096">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ivider Google Blue">
  <p:cSld name="Divider Google Blue">
    <p:bg>
      <p:bgPr>
        <a:solidFill>
          <a:srgbClr val="4285F4"/>
        </a:solidFill>
        <a:effectLst/>
      </p:bgPr>
    </p:bg>
    <p:spTree>
      <p:nvGrpSpPr>
        <p:cNvPr id="1" name="Shape 554"/>
        <p:cNvGrpSpPr/>
        <p:nvPr/>
      </p:nvGrpSpPr>
      <p:grpSpPr>
        <a:xfrm>
          <a:off x="0" y="0"/>
          <a:ext cx="0" cy="0"/>
          <a:chOff x="0" y="0"/>
          <a:chExt cx="0" cy="0"/>
        </a:xfrm>
      </p:grpSpPr>
      <p:sp>
        <p:nvSpPr>
          <p:cNvPr id="555" name="Google Shape;555;p61"/>
          <p:cNvSpPr txBox="1"/>
          <p:nvPr/>
        </p:nvSpPr>
        <p:spPr>
          <a:xfrm>
            <a:off x="7439125" y="4730700"/>
            <a:ext cx="1631700" cy="4194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BBC4C8"/>
              </a:buClr>
              <a:buFont typeface="Roboto"/>
              <a:buNone/>
            </a:pPr>
            <a:r>
              <a:rPr lang="en" sz="600" b="0" i="0" u="none" strike="noStrike" cap="none">
                <a:solidFill>
                  <a:srgbClr val="CFE2F3"/>
                </a:solidFill>
                <a:latin typeface="Roboto"/>
                <a:ea typeface="Roboto"/>
                <a:cs typeface="Roboto"/>
                <a:sym typeface="Roboto"/>
              </a:rPr>
              <a:t>Google Confidential &amp; Proprietary</a:t>
            </a:r>
            <a:endParaRPr/>
          </a:p>
        </p:txBody>
      </p:sp>
      <p:sp>
        <p:nvSpPr>
          <p:cNvPr id="556" name="Google Shape;556;p61"/>
          <p:cNvSpPr txBox="1">
            <a:spLocks noGrp="1"/>
          </p:cNvSpPr>
          <p:nvPr>
            <p:ph type="title"/>
          </p:nvPr>
        </p:nvSpPr>
        <p:spPr>
          <a:xfrm>
            <a:off x="452100" y="1140100"/>
            <a:ext cx="4901100" cy="25749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FFFFFF"/>
              </a:buClr>
              <a:buSzPts val="2400"/>
              <a:buFont typeface="Roboto"/>
              <a:buNone/>
              <a:defRPr sz="2400" b="0" i="0" u="none" strike="noStrike" cap="none">
                <a:solidFill>
                  <a:srgbClr val="FFFFFF"/>
                </a:solidFill>
                <a:latin typeface="Roboto"/>
                <a:ea typeface="Roboto"/>
                <a:cs typeface="Roboto"/>
                <a:sym typeface="Roboto"/>
              </a:defRPr>
            </a:lvl1pPr>
            <a:lvl2pPr lvl="1" indent="0">
              <a:spcBef>
                <a:spcPts val="0"/>
              </a:spcBef>
              <a:spcAft>
                <a:spcPts val="0"/>
              </a:spcAft>
              <a:buClr>
                <a:srgbClr val="FFFFFF"/>
              </a:buClr>
              <a:buSzPts val="4200"/>
              <a:buFont typeface="Roboto"/>
              <a:buNone/>
              <a:defRPr sz="2400">
                <a:solidFill>
                  <a:srgbClr val="FFFFFF"/>
                </a:solidFill>
                <a:latin typeface="Roboto"/>
                <a:ea typeface="Roboto"/>
                <a:cs typeface="Roboto"/>
                <a:sym typeface="Roboto"/>
              </a:defRPr>
            </a:lvl2pPr>
            <a:lvl3pPr lvl="2" indent="0">
              <a:spcBef>
                <a:spcPts val="0"/>
              </a:spcBef>
              <a:spcAft>
                <a:spcPts val="0"/>
              </a:spcAft>
              <a:buClr>
                <a:srgbClr val="FFFFFF"/>
              </a:buClr>
              <a:buSzPts val="4200"/>
              <a:buFont typeface="Roboto"/>
              <a:buNone/>
              <a:defRPr sz="2400">
                <a:solidFill>
                  <a:srgbClr val="FFFFFF"/>
                </a:solidFill>
                <a:latin typeface="Roboto"/>
                <a:ea typeface="Roboto"/>
                <a:cs typeface="Roboto"/>
                <a:sym typeface="Roboto"/>
              </a:defRPr>
            </a:lvl3pPr>
            <a:lvl4pPr lvl="3" indent="0">
              <a:spcBef>
                <a:spcPts val="0"/>
              </a:spcBef>
              <a:spcAft>
                <a:spcPts val="0"/>
              </a:spcAft>
              <a:buClr>
                <a:srgbClr val="FFFFFF"/>
              </a:buClr>
              <a:buSzPts val="4200"/>
              <a:buFont typeface="Roboto"/>
              <a:buNone/>
              <a:defRPr sz="2400">
                <a:solidFill>
                  <a:srgbClr val="FFFFFF"/>
                </a:solidFill>
                <a:latin typeface="Roboto"/>
                <a:ea typeface="Roboto"/>
                <a:cs typeface="Roboto"/>
                <a:sym typeface="Roboto"/>
              </a:defRPr>
            </a:lvl4pPr>
            <a:lvl5pPr lvl="4" indent="0">
              <a:spcBef>
                <a:spcPts val="0"/>
              </a:spcBef>
              <a:spcAft>
                <a:spcPts val="0"/>
              </a:spcAft>
              <a:buClr>
                <a:srgbClr val="FFFFFF"/>
              </a:buClr>
              <a:buSzPts val="4200"/>
              <a:buFont typeface="Roboto"/>
              <a:buNone/>
              <a:defRPr sz="2400">
                <a:solidFill>
                  <a:srgbClr val="FFFFFF"/>
                </a:solidFill>
                <a:latin typeface="Roboto"/>
                <a:ea typeface="Roboto"/>
                <a:cs typeface="Roboto"/>
                <a:sym typeface="Roboto"/>
              </a:defRPr>
            </a:lvl5pPr>
            <a:lvl6pPr lvl="5" indent="0">
              <a:spcBef>
                <a:spcPts val="0"/>
              </a:spcBef>
              <a:spcAft>
                <a:spcPts val="0"/>
              </a:spcAft>
              <a:buClr>
                <a:srgbClr val="FFFFFF"/>
              </a:buClr>
              <a:buSzPts val="4200"/>
              <a:buFont typeface="Roboto"/>
              <a:buNone/>
              <a:defRPr sz="2400">
                <a:solidFill>
                  <a:srgbClr val="FFFFFF"/>
                </a:solidFill>
                <a:latin typeface="Roboto"/>
                <a:ea typeface="Roboto"/>
                <a:cs typeface="Roboto"/>
                <a:sym typeface="Roboto"/>
              </a:defRPr>
            </a:lvl6pPr>
            <a:lvl7pPr lvl="6" indent="0">
              <a:spcBef>
                <a:spcPts val="0"/>
              </a:spcBef>
              <a:spcAft>
                <a:spcPts val="0"/>
              </a:spcAft>
              <a:buClr>
                <a:srgbClr val="FFFFFF"/>
              </a:buClr>
              <a:buSzPts val="4200"/>
              <a:buFont typeface="Roboto"/>
              <a:buNone/>
              <a:defRPr sz="2400">
                <a:solidFill>
                  <a:srgbClr val="FFFFFF"/>
                </a:solidFill>
                <a:latin typeface="Roboto"/>
                <a:ea typeface="Roboto"/>
                <a:cs typeface="Roboto"/>
                <a:sym typeface="Roboto"/>
              </a:defRPr>
            </a:lvl7pPr>
            <a:lvl8pPr lvl="7" indent="0">
              <a:spcBef>
                <a:spcPts val="0"/>
              </a:spcBef>
              <a:spcAft>
                <a:spcPts val="0"/>
              </a:spcAft>
              <a:buClr>
                <a:srgbClr val="FFFFFF"/>
              </a:buClr>
              <a:buSzPts val="4200"/>
              <a:buFont typeface="Roboto"/>
              <a:buNone/>
              <a:defRPr sz="2400">
                <a:solidFill>
                  <a:srgbClr val="FFFFFF"/>
                </a:solidFill>
                <a:latin typeface="Roboto"/>
                <a:ea typeface="Roboto"/>
                <a:cs typeface="Roboto"/>
                <a:sym typeface="Roboto"/>
              </a:defRPr>
            </a:lvl8pPr>
            <a:lvl9pPr lvl="8" indent="0">
              <a:spcBef>
                <a:spcPts val="0"/>
              </a:spcBef>
              <a:spcAft>
                <a:spcPts val="0"/>
              </a:spcAft>
              <a:buClr>
                <a:srgbClr val="FFFFFF"/>
              </a:buClr>
              <a:buSzPts val="4200"/>
              <a:buFont typeface="Roboto"/>
              <a:buNone/>
              <a:defRPr sz="2400">
                <a:solidFill>
                  <a:srgbClr val="FFFFFF"/>
                </a:solidFill>
                <a:latin typeface="Roboto"/>
                <a:ea typeface="Roboto"/>
                <a:cs typeface="Roboto"/>
                <a:sym typeface="Roboto"/>
              </a:defRPr>
            </a:lvl9pPr>
          </a:lstStyle>
          <a:p>
            <a:endParaRPr/>
          </a:p>
        </p:txBody>
      </p:sp>
      <p:sp>
        <p:nvSpPr>
          <p:cNvPr id="557" name="Google Shape;557;p61"/>
          <p:cNvSpPr/>
          <p:nvPr/>
        </p:nvSpPr>
        <p:spPr>
          <a:xfrm>
            <a:off x="6726746" y="3217640"/>
            <a:ext cx="1069800" cy="1069800"/>
          </a:xfrm>
          <a:custGeom>
            <a:avLst/>
            <a:gdLst/>
            <a:ahLst/>
            <a:cxnLst/>
            <a:rect l="l" t="t" r="r" b="b"/>
            <a:pathLst>
              <a:path w="120000" h="120000" extrusionOk="0">
                <a:moveTo>
                  <a:pt x="59942" y="0"/>
                </a:moveTo>
                <a:cubicBezTo>
                  <a:pt x="26756" y="0"/>
                  <a:pt x="0" y="26827"/>
                  <a:pt x="0" y="60028"/>
                </a:cubicBezTo>
                <a:cubicBezTo>
                  <a:pt x="0" y="93172"/>
                  <a:pt x="26756" y="119942"/>
                  <a:pt x="59942" y="119942"/>
                </a:cubicBezTo>
                <a:cubicBezTo>
                  <a:pt x="93127" y="119942"/>
                  <a:pt x="119942" y="93172"/>
                  <a:pt x="119942" y="60028"/>
                </a:cubicBezTo>
                <a:cubicBezTo>
                  <a:pt x="119942" y="27001"/>
                  <a:pt x="92953" y="0"/>
                  <a:pt x="59942" y="0"/>
                </a:cubicBezTo>
                <a:close/>
                <a:moveTo>
                  <a:pt x="59942" y="90043"/>
                </a:moveTo>
                <a:cubicBezTo>
                  <a:pt x="43436" y="90043"/>
                  <a:pt x="30057" y="76600"/>
                  <a:pt x="30057" y="60144"/>
                </a:cubicBezTo>
                <a:cubicBezTo>
                  <a:pt x="30057" y="43631"/>
                  <a:pt x="43436" y="30246"/>
                  <a:pt x="59942" y="30246"/>
                </a:cubicBezTo>
                <a:cubicBezTo>
                  <a:pt x="76447" y="30246"/>
                  <a:pt x="89884" y="43631"/>
                  <a:pt x="89884" y="60144"/>
                </a:cubicBezTo>
                <a:cubicBezTo>
                  <a:pt x="89884" y="76600"/>
                  <a:pt x="76447" y="90043"/>
                  <a:pt x="59942" y="90043"/>
                </a:cubicBezTo>
                <a:close/>
              </a:path>
            </a:pathLst>
          </a:custGeom>
          <a:solidFill>
            <a:srgbClr val="FFFFFF">
              <a:alpha val="28240"/>
            </a:srgbClr>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
        <p:nvSpPr>
          <p:cNvPr id="558" name="Google Shape;558;p61"/>
          <p:cNvSpPr/>
          <p:nvPr/>
        </p:nvSpPr>
        <p:spPr>
          <a:xfrm>
            <a:off x="5781950" y="2392899"/>
            <a:ext cx="1069800" cy="1069800"/>
          </a:xfrm>
          <a:custGeom>
            <a:avLst/>
            <a:gdLst/>
            <a:ahLst/>
            <a:cxnLst/>
            <a:rect l="l" t="t" r="r" b="b"/>
            <a:pathLst>
              <a:path w="120000" h="120000" extrusionOk="0">
                <a:moveTo>
                  <a:pt x="59970" y="0"/>
                </a:moveTo>
                <a:cubicBezTo>
                  <a:pt x="26858" y="0"/>
                  <a:pt x="0" y="26845"/>
                  <a:pt x="0" y="59940"/>
                </a:cubicBezTo>
                <a:cubicBezTo>
                  <a:pt x="0" y="93035"/>
                  <a:pt x="26858" y="119940"/>
                  <a:pt x="59970" y="119940"/>
                </a:cubicBezTo>
                <a:cubicBezTo>
                  <a:pt x="93081" y="119940"/>
                  <a:pt x="119940" y="93035"/>
                  <a:pt x="119940" y="59940"/>
                </a:cubicBezTo>
                <a:cubicBezTo>
                  <a:pt x="119940" y="26845"/>
                  <a:pt x="93081" y="0"/>
                  <a:pt x="59970" y="0"/>
                </a:cubicBezTo>
                <a:close/>
                <a:moveTo>
                  <a:pt x="59970" y="89880"/>
                </a:moveTo>
                <a:cubicBezTo>
                  <a:pt x="43295" y="89880"/>
                  <a:pt x="30014" y="76428"/>
                  <a:pt x="30014" y="59940"/>
                </a:cubicBezTo>
                <a:cubicBezTo>
                  <a:pt x="30014" y="43333"/>
                  <a:pt x="43473" y="30059"/>
                  <a:pt x="59970" y="30059"/>
                </a:cubicBezTo>
                <a:cubicBezTo>
                  <a:pt x="76585" y="30059"/>
                  <a:pt x="89866" y="43452"/>
                  <a:pt x="89866" y="59940"/>
                </a:cubicBezTo>
                <a:cubicBezTo>
                  <a:pt x="89866" y="76369"/>
                  <a:pt x="76406" y="89880"/>
                  <a:pt x="59970" y="89880"/>
                </a:cubicBezTo>
                <a:close/>
              </a:path>
            </a:pathLst>
          </a:custGeom>
          <a:solidFill>
            <a:srgbClr val="59C6F7"/>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
        <p:nvSpPr>
          <p:cNvPr id="559" name="Google Shape;559;p61"/>
          <p:cNvSpPr/>
          <p:nvPr/>
        </p:nvSpPr>
        <p:spPr>
          <a:xfrm>
            <a:off x="5335874" y="-715934"/>
            <a:ext cx="2968200" cy="2970900"/>
          </a:xfrm>
          <a:custGeom>
            <a:avLst/>
            <a:gdLst/>
            <a:ahLst/>
            <a:cxnLst/>
            <a:rect l="l" t="t" r="r" b="b"/>
            <a:pathLst>
              <a:path w="120000" h="120000" extrusionOk="0">
                <a:moveTo>
                  <a:pt x="59979" y="0"/>
                </a:moveTo>
                <a:cubicBezTo>
                  <a:pt x="26828" y="0"/>
                  <a:pt x="0" y="26845"/>
                  <a:pt x="0" y="59989"/>
                </a:cubicBezTo>
                <a:cubicBezTo>
                  <a:pt x="0" y="93134"/>
                  <a:pt x="26828" y="119979"/>
                  <a:pt x="59979" y="119979"/>
                </a:cubicBezTo>
                <a:cubicBezTo>
                  <a:pt x="93129" y="119979"/>
                  <a:pt x="119979" y="93134"/>
                  <a:pt x="119979" y="59989"/>
                </a:cubicBezTo>
                <a:cubicBezTo>
                  <a:pt x="119979" y="26845"/>
                  <a:pt x="93129" y="0"/>
                  <a:pt x="59979" y="0"/>
                </a:cubicBezTo>
                <a:close/>
                <a:moveTo>
                  <a:pt x="59979" y="89963"/>
                </a:moveTo>
                <a:cubicBezTo>
                  <a:pt x="43435" y="89963"/>
                  <a:pt x="30020" y="76530"/>
                  <a:pt x="30020" y="59989"/>
                </a:cubicBezTo>
                <a:cubicBezTo>
                  <a:pt x="30020" y="43448"/>
                  <a:pt x="43435" y="30036"/>
                  <a:pt x="59979" y="30036"/>
                </a:cubicBezTo>
                <a:cubicBezTo>
                  <a:pt x="76522" y="30036"/>
                  <a:pt x="89937" y="43448"/>
                  <a:pt x="89937" y="59989"/>
                </a:cubicBezTo>
                <a:cubicBezTo>
                  <a:pt x="89937" y="76530"/>
                  <a:pt x="76522" y="89963"/>
                  <a:pt x="59979" y="89963"/>
                </a:cubicBezTo>
                <a:close/>
              </a:path>
            </a:pathLst>
          </a:custGeom>
          <a:solidFill>
            <a:srgbClr val="FFFFFF">
              <a:alpha val="28240"/>
            </a:srgbClr>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
        <p:nvSpPr>
          <p:cNvPr id="560" name="Google Shape;560;p61"/>
          <p:cNvSpPr/>
          <p:nvPr/>
        </p:nvSpPr>
        <p:spPr>
          <a:xfrm>
            <a:off x="6920238" y="1335078"/>
            <a:ext cx="1827900" cy="1827900"/>
          </a:xfrm>
          <a:custGeom>
            <a:avLst/>
            <a:gdLst/>
            <a:ahLst/>
            <a:cxnLst/>
            <a:rect l="l" t="t" r="r" b="b"/>
            <a:pathLst>
              <a:path w="120000" h="120000" extrusionOk="0">
                <a:moveTo>
                  <a:pt x="59966" y="0"/>
                </a:moveTo>
                <a:cubicBezTo>
                  <a:pt x="26881" y="0"/>
                  <a:pt x="0" y="26847"/>
                  <a:pt x="0" y="59966"/>
                </a:cubicBezTo>
                <a:cubicBezTo>
                  <a:pt x="0" y="93050"/>
                  <a:pt x="26881" y="119966"/>
                  <a:pt x="59966" y="119966"/>
                </a:cubicBezTo>
                <a:cubicBezTo>
                  <a:pt x="93084" y="119966"/>
                  <a:pt x="119966" y="93050"/>
                  <a:pt x="119966" y="59966"/>
                </a:cubicBezTo>
                <a:cubicBezTo>
                  <a:pt x="119966" y="26847"/>
                  <a:pt x="93084" y="0"/>
                  <a:pt x="59966" y="0"/>
                </a:cubicBezTo>
                <a:close/>
                <a:moveTo>
                  <a:pt x="59966" y="89898"/>
                </a:moveTo>
                <a:cubicBezTo>
                  <a:pt x="43423" y="89898"/>
                  <a:pt x="30033" y="76508"/>
                  <a:pt x="30033" y="59966"/>
                </a:cubicBezTo>
                <a:cubicBezTo>
                  <a:pt x="30033" y="43423"/>
                  <a:pt x="43423" y="30033"/>
                  <a:pt x="59966" y="30033"/>
                </a:cubicBezTo>
                <a:cubicBezTo>
                  <a:pt x="76542" y="30033"/>
                  <a:pt x="89932" y="43423"/>
                  <a:pt x="89932" y="59966"/>
                </a:cubicBezTo>
                <a:cubicBezTo>
                  <a:pt x="89932" y="76508"/>
                  <a:pt x="76542" y="89898"/>
                  <a:pt x="59966" y="89898"/>
                </a:cubicBezTo>
                <a:close/>
              </a:path>
            </a:pathLst>
          </a:custGeom>
          <a:solidFill>
            <a:srgbClr val="FFFFFF">
              <a:alpha val="28240"/>
            </a:srgbClr>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
        <p:nvSpPr>
          <p:cNvPr id="561" name="Google Shape;561;p61"/>
          <p:cNvSpPr/>
          <p:nvPr/>
        </p:nvSpPr>
        <p:spPr>
          <a:xfrm>
            <a:off x="6433092" y="4162335"/>
            <a:ext cx="327900" cy="327900"/>
          </a:xfrm>
          <a:custGeom>
            <a:avLst/>
            <a:gdLst/>
            <a:ahLst/>
            <a:cxnLst/>
            <a:rect l="l" t="t" r="r" b="b"/>
            <a:pathLst>
              <a:path w="120000" h="120000" extrusionOk="0">
                <a:moveTo>
                  <a:pt x="59905" y="0"/>
                </a:moveTo>
                <a:cubicBezTo>
                  <a:pt x="26729" y="0"/>
                  <a:pt x="0" y="27066"/>
                  <a:pt x="0" y="60000"/>
                </a:cubicBezTo>
                <a:cubicBezTo>
                  <a:pt x="0" y="93123"/>
                  <a:pt x="26729" y="119810"/>
                  <a:pt x="59905" y="119810"/>
                </a:cubicBezTo>
                <a:cubicBezTo>
                  <a:pt x="93080" y="119810"/>
                  <a:pt x="119810" y="93123"/>
                  <a:pt x="119810" y="60000"/>
                </a:cubicBezTo>
                <a:cubicBezTo>
                  <a:pt x="119810" y="27066"/>
                  <a:pt x="93080" y="0"/>
                  <a:pt x="59905" y="0"/>
                </a:cubicBezTo>
                <a:close/>
                <a:moveTo>
                  <a:pt x="59905" y="90283"/>
                </a:moveTo>
                <a:cubicBezTo>
                  <a:pt x="43412" y="90283"/>
                  <a:pt x="29952" y="77034"/>
                  <a:pt x="29952" y="60378"/>
                </a:cubicBezTo>
                <a:cubicBezTo>
                  <a:pt x="29952" y="43911"/>
                  <a:pt x="43412" y="30473"/>
                  <a:pt x="59905" y="30473"/>
                </a:cubicBezTo>
                <a:cubicBezTo>
                  <a:pt x="76587" y="30473"/>
                  <a:pt x="89857" y="43911"/>
                  <a:pt x="89857" y="60378"/>
                </a:cubicBezTo>
                <a:cubicBezTo>
                  <a:pt x="89857" y="77034"/>
                  <a:pt x="76587" y="90283"/>
                  <a:pt x="59905" y="90283"/>
                </a:cubicBezTo>
                <a:close/>
              </a:path>
            </a:pathLst>
          </a:custGeom>
          <a:solidFill>
            <a:srgbClr val="FFFFFF">
              <a:alpha val="50590"/>
            </a:srgbClr>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180900" y="447950"/>
            <a:ext cx="5867400" cy="755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56" name="Google Shape;56;p7"/>
          <p:cNvSpPr txBox="1">
            <a:spLocks noGrp="1"/>
          </p:cNvSpPr>
          <p:nvPr>
            <p:ph type="body" idx="1"/>
          </p:nvPr>
        </p:nvSpPr>
        <p:spPr>
          <a:xfrm>
            <a:off x="180900" y="128195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7" name="Google Shape;57;p7"/>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62"/>
        <p:cNvGrpSpPr/>
        <p:nvPr/>
      </p:nvGrpSpPr>
      <p:grpSpPr>
        <a:xfrm>
          <a:off x="0" y="0"/>
          <a:ext cx="0" cy="0"/>
          <a:chOff x="0" y="0"/>
          <a:chExt cx="0" cy="0"/>
        </a:xfrm>
      </p:grpSpPr>
      <p:sp>
        <p:nvSpPr>
          <p:cNvPr id="563" name="Google Shape;563;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564" name="Google Shape;564;p6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285750">
              <a:spcBef>
                <a:spcPts val="2200"/>
              </a:spcBef>
              <a:spcAft>
                <a:spcPts val="0"/>
              </a:spcAft>
              <a:buSzPts val="900"/>
              <a:buChar char="•"/>
              <a:defRPr/>
            </a:lvl1pPr>
            <a:lvl2pPr marL="914400" lvl="1" indent="-285750">
              <a:spcBef>
                <a:spcPts val="2200"/>
              </a:spcBef>
              <a:spcAft>
                <a:spcPts val="0"/>
              </a:spcAft>
              <a:buSzPts val="900"/>
              <a:buChar char="•"/>
              <a:defRPr/>
            </a:lvl2pPr>
            <a:lvl3pPr marL="1371600" lvl="2" indent="-285750">
              <a:spcBef>
                <a:spcPts val="2200"/>
              </a:spcBef>
              <a:spcAft>
                <a:spcPts val="0"/>
              </a:spcAft>
              <a:buSzPts val="900"/>
              <a:buChar char="•"/>
              <a:defRPr/>
            </a:lvl3pPr>
            <a:lvl4pPr marL="1828800" lvl="3" indent="-285750">
              <a:spcBef>
                <a:spcPts val="2200"/>
              </a:spcBef>
              <a:spcAft>
                <a:spcPts val="0"/>
              </a:spcAft>
              <a:buSzPts val="900"/>
              <a:buChar char="•"/>
              <a:defRPr/>
            </a:lvl4pPr>
            <a:lvl5pPr marL="2286000" lvl="4" indent="-285750">
              <a:spcBef>
                <a:spcPts val="2200"/>
              </a:spcBef>
              <a:spcAft>
                <a:spcPts val="0"/>
              </a:spcAft>
              <a:buSzPts val="900"/>
              <a:buChar char="•"/>
              <a:defRPr/>
            </a:lvl5pPr>
            <a:lvl6pPr marL="2743200" lvl="5" indent="-285750">
              <a:spcBef>
                <a:spcPts val="2200"/>
              </a:spcBef>
              <a:spcAft>
                <a:spcPts val="0"/>
              </a:spcAft>
              <a:buSzPts val="900"/>
              <a:buChar char="•"/>
              <a:defRPr/>
            </a:lvl6pPr>
            <a:lvl7pPr marL="3200400" lvl="6" indent="-285750">
              <a:spcBef>
                <a:spcPts val="2200"/>
              </a:spcBef>
              <a:spcAft>
                <a:spcPts val="0"/>
              </a:spcAft>
              <a:buSzPts val="900"/>
              <a:buChar char="•"/>
              <a:defRPr/>
            </a:lvl7pPr>
            <a:lvl8pPr marL="3657600" lvl="7" indent="-285750">
              <a:spcBef>
                <a:spcPts val="2200"/>
              </a:spcBef>
              <a:spcAft>
                <a:spcPts val="0"/>
              </a:spcAft>
              <a:buSzPts val="900"/>
              <a:buChar char="•"/>
              <a:defRPr/>
            </a:lvl8pPr>
            <a:lvl9pPr marL="4114800" lvl="8" indent="-285750">
              <a:spcBef>
                <a:spcPts val="2200"/>
              </a:spcBef>
              <a:spcAft>
                <a:spcPts val="0"/>
              </a:spcAft>
              <a:buSzPts val="900"/>
              <a:buChar char="•"/>
              <a:defRPr/>
            </a:lvl9pPr>
          </a:lstStyle>
          <a:p>
            <a:endParaRPr/>
          </a:p>
        </p:txBody>
      </p:sp>
      <p:sp>
        <p:nvSpPr>
          <p:cNvPr id="565" name="Google Shape;565;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566"/>
        <p:cNvGrpSpPr/>
        <p:nvPr/>
      </p:nvGrpSpPr>
      <p:grpSpPr>
        <a:xfrm>
          <a:off x="0" y="0"/>
          <a:ext cx="0" cy="0"/>
          <a:chOff x="0" y="0"/>
          <a:chExt cx="0" cy="0"/>
        </a:xfrm>
      </p:grpSpPr>
      <p:sp>
        <p:nvSpPr>
          <p:cNvPr id="567" name="Google Shape;567;p6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68" name="Google Shape;568;p6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2200"/>
              </a:spcBef>
              <a:spcAft>
                <a:spcPts val="0"/>
              </a:spcAft>
              <a:buSzPts val="2800"/>
              <a:buNone/>
              <a:defRPr sz="2800"/>
            </a:lvl1pPr>
            <a:lvl2pPr lvl="1" algn="ctr">
              <a:lnSpc>
                <a:spcPct val="100000"/>
              </a:lnSpc>
              <a:spcBef>
                <a:spcPts val="2200"/>
              </a:spcBef>
              <a:spcAft>
                <a:spcPts val="0"/>
              </a:spcAft>
              <a:buSzPts val="2800"/>
              <a:buNone/>
              <a:defRPr sz="2800"/>
            </a:lvl2pPr>
            <a:lvl3pPr lvl="2" algn="ctr">
              <a:lnSpc>
                <a:spcPct val="100000"/>
              </a:lnSpc>
              <a:spcBef>
                <a:spcPts val="2200"/>
              </a:spcBef>
              <a:spcAft>
                <a:spcPts val="0"/>
              </a:spcAft>
              <a:buSzPts val="2800"/>
              <a:buNone/>
              <a:defRPr sz="2800"/>
            </a:lvl3pPr>
            <a:lvl4pPr lvl="3" algn="ctr">
              <a:lnSpc>
                <a:spcPct val="100000"/>
              </a:lnSpc>
              <a:spcBef>
                <a:spcPts val="2200"/>
              </a:spcBef>
              <a:spcAft>
                <a:spcPts val="0"/>
              </a:spcAft>
              <a:buSzPts val="2800"/>
              <a:buNone/>
              <a:defRPr sz="2800"/>
            </a:lvl4pPr>
            <a:lvl5pPr lvl="4" algn="ctr">
              <a:lnSpc>
                <a:spcPct val="100000"/>
              </a:lnSpc>
              <a:spcBef>
                <a:spcPts val="2200"/>
              </a:spcBef>
              <a:spcAft>
                <a:spcPts val="0"/>
              </a:spcAft>
              <a:buSzPts val="2800"/>
              <a:buNone/>
              <a:defRPr sz="2800"/>
            </a:lvl5pPr>
            <a:lvl6pPr lvl="5" algn="ctr">
              <a:lnSpc>
                <a:spcPct val="100000"/>
              </a:lnSpc>
              <a:spcBef>
                <a:spcPts val="2200"/>
              </a:spcBef>
              <a:spcAft>
                <a:spcPts val="0"/>
              </a:spcAft>
              <a:buSzPts val="2800"/>
              <a:buNone/>
              <a:defRPr sz="2800"/>
            </a:lvl6pPr>
            <a:lvl7pPr lvl="6" algn="ctr">
              <a:lnSpc>
                <a:spcPct val="100000"/>
              </a:lnSpc>
              <a:spcBef>
                <a:spcPts val="2200"/>
              </a:spcBef>
              <a:spcAft>
                <a:spcPts val="0"/>
              </a:spcAft>
              <a:buSzPts val="2800"/>
              <a:buNone/>
              <a:defRPr sz="2800"/>
            </a:lvl7pPr>
            <a:lvl8pPr lvl="7" algn="ctr">
              <a:lnSpc>
                <a:spcPct val="100000"/>
              </a:lnSpc>
              <a:spcBef>
                <a:spcPts val="2200"/>
              </a:spcBef>
              <a:spcAft>
                <a:spcPts val="0"/>
              </a:spcAft>
              <a:buSzPts val="2800"/>
              <a:buNone/>
              <a:defRPr sz="2800"/>
            </a:lvl8pPr>
            <a:lvl9pPr lvl="8" algn="ctr">
              <a:lnSpc>
                <a:spcPct val="100000"/>
              </a:lnSpc>
              <a:spcBef>
                <a:spcPts val="2200"/>
              </a:spcBef>
              <a:spcAft>
                <a:spcPts val="0"/>
              </a:spcAft>
              <a:buSzPts val="2800"/>
              <a:buNone/>
              <a:defRPr sz="2800"/>
            </a:lvl9pPr>
          </a:lstStyle>
          <a:p>
            <a:endParaRPr/>
          </a:p>
        </p:txBody>
      </p:sp>
      <p:sp>
        <p:nvSpPr>
          <p:cNvPr id="569" name="Google Shape;569;p63"/>
          <p:cNvSpPr/>
          <p:nvPr/>
        </p:nvSpPr>
        <p:spPr>
          <a:xfrm>
            <a:off x="8218000" y="4620225"/>
            <a:ext cx="752400" cy="38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Agenda 1 1">
  <p:cSld name="Blank_1_1_1">
    <p:spTree>
      <p:nvGrpSpPr>
        <p:cNvPr id="1" name="Shape 570"/>
        <p:cNvGrpSpPr/>
        <p:nvPr/>
      </p:nvGrpSpPr>
      <p:grpSpPr>
        <a:xfrm>
          <a:off x="0" y="0"/>
          <a:ext cx="0" cy="0"/>
          <a:chOff x="0" y="0"/>
          <a:chExt cx="0" cy="0"/>
        </a:xfrm>
      </p:grpSpPr>
      <p:sp>
        <p:nvSpPr>
          <p:cNvPr id="571" name="Google Shape;571;p64"/>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572" name="Google Shape;572;p64"/>
          <p:cNvCxnSpPr/>
          <p:nvPr/>
        </p:nvCxnSpPr>
        <p:spPr>
          <a:xfrm rot="10800000">
            <a:off x="559254" y="1427358"/>
            <a:ext cx="0" cy="1869900"/>
          </a:xfrm>
          <a:prstGeom prst="straightConnector1">
            <a:avLst/>
          </a:prstGeom>
          <a:noFill/>
          <a:ln w="25400" cap="flat" cmpd="sng">
            <a:solidFill>
              <a:srgbClr val="FFFFFF"/>
            </a:solidFill>
            <a:prstDash val="solid"/>
            <a:miter lim="400000"/>
            <a:headEnd type="none" w="sm" len="sm"/>
            <a:tailEnd type="none" w="sm" len="sm"/>
          </a:ln>
        </p:spPr>
      </p:cxnSp>
      <p:grpSp>
        <p:nvGrpSpPr>
          <p:cNvPr id="573" name="Google Shape;573;p64"/>
          <p:cNvGrpSpPr/>
          <p:nvPr/>
        </p:nvGrpSpPr>
        <p:grpSpPr>
          <a:xfrm>
            <a:off x="8469122" y="4803781"/>
            <a:ext cx="420491" cy="137010"/>
            <a:chOff x="0" y="0"/>
            <a:chExt cx="2077525" cy="676925"/>
          </a:xfrm>
        </p:grpSpPr>
        <p:sp>
          <p:nvSpPr>
            <p:cNvPr id="574" name="Google Shape;574;p64"/>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75" name="Google Shape;575;p64"/>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76" name="Google Shape;576;p64"/>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77" name="Google Shape;577;p64"/>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78" name="Google Shape;578;p64"/>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79" name="Google Shape;579;p64"/>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580" name="Google Shape;580;p64"/>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581" name="Google Shape;581;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ody Slide - Basic Text - Blue 1">
  <p:cSld name="TITLE_2_3_4">
    <p:spTree>
      <p:nvGrpSpPr>
        <p:cNvPr id="1" name="Shape 582"/>
        <p:cNvGrpSpPr/>
        <p:nvPr/>
      </p:nvGrpSpPr>
      <p:grpSpPr>
        <a:xfrm>
          <a:off x="0" y="0"/>
          <a:ext cx="0" cy="0"/>
          <a:chOff x="0" y="0"/>
          <a:chExt cx="0" cy="0"/>
        </a:xfrm>
      </p:grpSpPr>
      <p:sp>
        <p:nvSpPr>
          <p:cNvPr id="583" name="Google Shape;583;p65"/>
          <p:cNvSpPr txBox="1">
            <a:spLocks noGrp="1"/>
          </p:cNvSpPr>
          <p:nvPr>
            <p:ph type="body" idx="1"/>
          </p:nvPr>
        </p:nvSpPr>
        <p:spPr>
          <a:xfrm>
            <a:off x="344500" y="1957700"/>
            <a:ext cx="3946200" cy="1606800"/>
          </a:xfrm>
          <a:prstGeom prst="rect">
            <a:avLst/>
          </a:prstGeom>
          <a:noFill/>
          <a:ln>
            <a:noFill/>
          </a:ln>
        </p:spPr>
        <p:txBody>
          <a:bodyPr spcFirstLastPara="1" wrap="square" lIns="91425" tIns="91425" rIns="91425" bIns="91425" anchor="t" anchorCtr="0">
            <a:noAutofit/>
          </a:bodyPr>
          <a:lstStyle>
            <a:lvl1pPr marL="457200" marR="0" lvl="0" indent="-285750" algn="l">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584" name="Google Shape;584;p65"/>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585" name="Google Shape;585;p65"/>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586" name="Google Shape;586;p65"/>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587" name="Google Shape;587;p65"/>
          <p:cNvGrpSpPr/>
          <p:nvPr/>
        </p:nvGrpSpPr>
        <p:grpSpPr>
          <a:xfrm>
            <a:off x="8469122" y="4803781"/>
            <a:ext cx="420491" cy="137010"/>
            <a:chOff x="0" y="0"/>
            <a:chExt cx="2077525" cy="676925"/>
          </a:xfrm>
        </p:grpSpPr>
        <p:sp>
          <p:nvSpPr>
            <p:cNvPr id="588" name="Google Shape;588;p65"/>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89" name="Google Shape;589;p65"/>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90" name="Google Shape;590;p65"/>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91" name="Google Shape;591;p65"/>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92" name="Google Shape;592;p65"/>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593" name="Google Shape;593;p65"/>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594" name="Google Shape;594;p65"/>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text_left to right">
  <p:cSld name="TITLE_1_3">
    <p:spTree>
      <p:nvGrpSpPr>
        <p:cNvPr id="1" name="Shape 595"/>
        <p:cNvGrpSpPr/>
        <p:nvPr/>
      </p:nvGrpSpPr>
      <p:grpSpPr>
        <a:xfrm>
          <a:off x="0" y="0"/>
          <a:ext cx="0" cy="0"/>
          <a:chOff x="0" y="0"/>
          <a:chExt cx="0" cy="0"/>
        </a:xfrm>
      </p:grpSpPr>
      <p:sp>
        <p:nvSpPr>
          <p:cNvPr id="596" name="Google Shape;596;p66"/>
          <p:cNvSpPr txBox="1">
            <a:spLocks noGrp="1"/>
          </p:cNvSpPr>
          <p:nvPr>
            <p:ph type="title"/>
          </p:nvPr>
        </p:nvSpPr>
        <p:spPr>
          <a:xfrm>
            <a:off x="731520" y="1097280"/>
            <a:ext cx="3291900" cy="1828800"/>
          </a:xfrm>
          <a:prstGeom prst="rect">
            <a:avLst/>
          </a:prstGeom>
        </p:spPr>
        <p:txBody>
          <a:bodyPr spcFirstLastPara="1" wrap="square" lIns="0" tIns="0" rIns="0" bIns="0" anchor="t" anchorCtr="0">
            <a:noAutofit/>
          </a:bodyPr>
          <a:lstStyle>
            <a:lvl1pPr lvl="0">
              <a:spcBef>
                <a:spcPts val="0"/>
              </a:spcBef>
              <a:spcAft>
                <a:spcPts val="0"/>
              </a:spcAft>
              <a:buNone/>
              <a:defRPr sz="3000" b="1">
                <a:solidFill>
                  <a:srgbClr val="434343"/>
                </a:solidFill>
                <a:latin typeface="Google Sans"/>
                <a:ea typeface="Google Sans"/>
                <a:cs typeface="Google Sans"/>
                <a:sym typeface="Google Sans"/>
              </a:defRPr>
            </a:lvl1pPr>
            <a:lvl2pPr lvl="1">
              <a:spcBef>
                <a:spcPts val="0"/>
              </a:spcBef>
              <a:spcAft>
                <a:spcPts val="0"/>
              </a:spcAft>
              <a:buNone/>
              <a:defRPr sz="3000" b="1">
                <a:solidFill>
                  <a:srgbClr val="434343"/>
                </a:solidFill>
                <a:latin typeface="Google Sans"/>
                <a:ea typeface="Google Sans"/>
                <a:cs typeface="Google Sans"/>
                <a:sym typeface="Google Sans"/>
              </a:defRPr>
            </a:lvl2pPr>
            <a:lvl3pPr lvl="2">
              <a:spcBef>
                <a:spcPts val="0"/>
              </a:spcBef>
              <a:spcAft>
                <a:spcPts val="0"/>
              </a:spcAft>
              <a:buNone/>
              <a:defRPr sz="3000" b="1">
                <a:solidFill>
                  <a:srgbClr val="434343"/>
                </a:solidFill>
                <a:latin typeface="Google Sans"/>
                <a:ea typeface="Google Sans"/>
                <a:cs typeface="Google Sans"/>
                <a:sym typeface="Google Sans"/>
              </a:defRPr>
            </a:lvl3pPr>
            <a:lvl4pPr lvl="3">
              <a:spcBef>
                <a:spcPts val="0"/>
              </a:spcBef>
              <a:spcAft>
                <a:spcPts val="0"/>
              </a:spcAft>
              <a:buNone/>
              <a:defRPr sz="3000" b="1">
                <a:solidFill>
                  <a:srgbClr val="434343"/>
                </a:solidFill>
                <a:latin typeface="Google Sans"/>
                <a:ea typeface="Google Sans"/>
                <a:cs typeface="Google Sans"/>
                <a:sym typeface="Google Sans"/>
              </a:defRPr>
            </a:lvl4pPr>
            <a:lvl5pPr lvl="4">
              <a:spcBef>
                <a:spcPts val="0"/>
              </a:spcBef>
              <a:spcAft>
                <a:spcPts val="0"/>
              </a:spcAft>
              <a:buNone/>
              <a:defRPr sz="3000" b="1">
                <a:solidFill>
                  <a:srgbClr val="434343"/>
                </a:solidFill>
                <a:latin typeface="Google Sans"/>
                <a:ea typeface="Google Sans"/>
                <a:cs typeface="Google Sans"/>
                <a:sym typeface="Google Sans"/>
              </a:defRPr>
            </a:lvl5pPr>
            <a:lvl6pPr lvl="5">
              <a:spcBef>
                <a:spcPts val="0"/>
              </a:spcBef>
              <a:spcAft>
                <a:spcPts val="0"/>
              </a:spcAft>
              <a:buNone/>
              <a:defRPr sz="3000" b="1">
                <a:solidFill>
                  <a:srgbClr val="434343"/>
                </a:solidFill>
                <a:latin typeface="Google Sans"/>
                <a:ea typeface="Google Sans"/>
                <a:cs typeface="Google Sans"/>
                <a:sym typeface="Google Sans"/>
              </a:defRPr>
            </a:lvl6pPr>
            <a:lvl7pPr lvl="6">
              <a:spcBef>
                <a:spcPts val="0"/>
              </a:spcBef>
              <a:spcAft>
                <a:spcPts val="0"/>
              </a:spcAft>
              <a:buNone/>
              <a:defRPr sz="3000" b="1">
                <a:solidFill>
                  <a:srgbClr val="434343"/>
                </a:solidFill>
                <a:latin typeface="Google Sans"/>
                <a:ea typeface="Google Sans"/>
                <a:cs typeface="Google Sans"/>
                <a:sym typeface="Google Sans"/>
              </a:defRPr>
            </a:lvl7pPr>
            <a:lvl8pPr lvl="7">
              <a:spcBef>
                <a:spcPts val="0"/>
              </a:spcBef>
              <a:spcAft>
                <a:spcPts val="0"/>
              </a:spcAft>
              <a:buNone/>
              <a:defRPr sz="3000" b="1">
                <a:solidFill>
                  <a:srgbClr val="434343"/>
                </a:solidFill>
                <a:latin typeface="Google Sans"/>
                <a:ea typeface="Google Sans"/>
                <a:cs typeface="Google Sans"/>
                <a:sym typeface="Google Sans"/>
              </a:defRPr>
            </a:lvl8pPr>
            <a:lvl9pPr lvl="8">
              <a:spcBef>
                <a:spcPts val="0"/>
              </a:spcBef>
              <a:spcAft>
                <a:spcPts val="0"/>
              </a:spcAft>
              <a:buNone/>
              <a:defRPr sz="3000" b="1">
                <a:solidFill>
                  <a:srgbClr val="434343"/>
                </a:solidFill>
                <a:latin typeface="Google Sans"/>
                <a:ea typeface="Google Sans"/>
                <a:cs typeface="Google Sans"/>
                <a:sym typeface="Google Sans"/>
              </a:defRPr>
            </a:lvl9pPr>
          </a:lstStyle>
          <a:p>
            <a:endParaRPr/>
          </a:p>
        </p:txBody>
      </p:sp>
      <p:sp>
        <p:nvSpPr>
          <p:cNvPr id="597" name="Google Shape;597;p66"/>
          <p:cNvSpPr txBox="1">
            <a:spLocks noGrp="1"/>
          </p:cNvSpPr>
          <p:nvPr>
            <p:ph type="body" idx="1"/>
          </p:nvPr>
        </p:nvSpPr>
        <p:spPr>
          <a:xfrm>
            <a:off x="4206240" y="1371600"/>
            <a:ext cx="4206300" cy="2875500"/>
          </a:xfrm>
          <a:prstGeom prst="rect">
            <a:avLst/>
          </a:prstGeom>
        </p:spPr>
        <p:txBody>
          <a:bodyPr spcFirstLastPara="1" wrap="square" lIns="0" tIns="0" rIns="0" bIns="0" anchor="t" anchorCtr="0">
            <a:noAutofit/>
          </a:bodyPr>
          <a:lstStyle>
            <a:lvl1pPr marL="457200" lvl="0" indent="-292100">
              <a:lnSpc>
                <a:spcPct val="115000"/>
              </a:lnSpc>
              <a:spcBef>
                <a:spcPts val="2200"/>
              </a:spcBef>
              <a:spcAft>
                <a:spcPts val="0"/>
              </a:spcAft>
              <a:buClr>
                <a:srgbClr val="434343"/>
              </a:buClr>
              <a:buSzPts val="1000"/>
              <a:buFont typeface="Roboto"/>
              <a:buChar char="•"/>
              <a:defRPr sz="1000">
                <a:solidFill>
                  <a:srgbClr val="434343"/>
                </a:solidFill>
                <a:latin typeface="Roboto"/>
                <a:ea typeface="Roboto"/>
                <a:cs typeface="Roboto"/>
                <a:sym typeface="Roboto"/>
              </a:defRPr>
            </a:lvl1pPr>
            <a:lvl2pPr marL="914400" lvl="1" indent="-292100">
              <a:lnSpc>
                <a:spcPct val="115000"/>
              </a:lnSpc>
              <a:spcBef>
                <a:spcPts val="2200"/>
              </a:spcBef>
              <a:spcAft>
                <a:spcPts val="0"/>
              </a:spcAft>
              <a:buClr>
                <a:srgbClr val="434343"/>
              </a:buClr>
              <a:buSzPts val="1000"/>
              <a:buFont typeface="Roboto"/>
              <a:buChar char="•"/>
              <a:defRPr sz="1000">
                <a:solidFill>
                  <a:srgbClr val="434343"/>
                </a:solidFill>
                <a:latin typeface="Roboto"/>
                <a:ea typeface="Roboto"/>
                <a:cs typeface="Roboto"/>
                <a:sym typeface="Roboto"/>
              </a:defRPr>
            </a:lvl2pPr>
            <a:lvl3pPr marL="1371600" lvl="2" indent="-292100">
              <a:lnSpc>
                <a:spcPct val="115000"/>
              </a:lnSpc>
              <a:spcBef>
                <a:spcPts val="2200"/>
              </a:spcBef>
              <a:spcAft>
                <a:spcPts val="0"/>
              </a:spcAft>
              <a:buClr>
                <a:srgbClr val="434343"/>
              </a:buClr>
              <a:buSzPts val="1000"/>
              <a:buFont typeface="Roboto"/>
              <a:buChar char="•"/>
              <a:defRPr sz="1000">
                <a:solidFill>
                  <a:srgbClr val="434343"/>
                </a:solidFill>
                <a:latin typeface="Roboto"/>
                <a:ea typeface="Roboto"/>
                <a:cs typeface="Roboto"/>
                <a:sym typeface="Roboto"/>
              </a:defRPr>
            </a:lvl3pPr>
            <a:lvl4pPr marL="1828800" lvl="3" indent="-292100">
              <a:lnSpc>
                <a:spcPct val="115000"/>
              </a:lnSpc>
              <a:spcBef>
                <a:spcPts val="2200"/>
              </a:spcBef>
              <a:spcAft>
                <a:spcPts val="0"/>
              </a:spcAft>
              <a:buClr>
                <a:srgbClr val="434343"/>
              </a:buClr>
              <a:buSzPts val="1000"/>
              <a:buFont typeface="Roboto"/>
              <a:buChar char="•"/>
              <a:defRPr sz="1000">
                <a:solidFill>
                  <a:srgbClr val="434343"/>
                </a:solidFill>
                <a:latin typeface="Roboto"/>
                <a:ea typeface="Roboto"/>
                <a:cs typeface="Roboto"/>
                <a:sym typeface="Roboto"/>
              </a:defRPr>
            </a:lvl4pPr>
            <a:lvl5pPr marL="2286000" lvl="4" indent="-292100">
              <a:lnSpc>
                <a:spcPct val="115000"/>
              </a:lnSpc>
              <a:spcBef>
                <a:spcPts val="2200"/>
              </a:spcBef>
              <a:spcAft>
                <a:spcPts val="0"/>
              </a:spcAft>
              <a:buClr>
                <a:srgbClr val="434343"/>
              </a:buClr>
              <a:buSzPts val="1000"/>
              <a:buFont typeface="Roboto"/>
              <a:buChar char="•"/>
              <a:defRPr sz="1000">
                <a:solidFill>
                  <a:srgbClr val="434343"/>
                </a:solidFill>
                <a:latin typeface="Roboto"/>
                <a:ea typeface="Roboto"/>
                <a:cs typeface="Roboto"/>
                <a:sym typeface="Roboto"/>
              </a:defRPr>
            </a:lvl5pPr>
            <a:lvl6pPr marL="2743200" lvl="5" indent="-292100">
              <a:lnSpc>
                <a:spcPct val="115000"/>
              </a:lnSpc>
              <a:spcBef>
                <a:spcPts val="2200"/>
              </a:spcBef>
              <a:spcAft>
                <a:spcPts val="0"/>
              </a:spcAft>
              <a:buClr>
                <a:srgbClr val="434343"/>
              </a:buClr>
              <a:buSzPts val="1000"/>
              <a:buFont typeface="Roboto"/>
              <a:buChar char="•"/>
              <a:defRPr sz="1000">
                <a:solidFill>
                  <a:srgbClr val="434343"/>
                </a:solidFill>
                <a:latin typeface="Roboto"/>
                <a:ea typeface="Roboto"/>
                <a:cs typeface="Roboto"/>
                <a:sym typeface="Roboto"/>
              </a:defRPr>
            </a:lvl6pPr>
            <a:lvl7pPr marL="3200400" lvl="6" indent="-292100">
              <a:lnSpc>
                <a:spcPct val="115000"/>
              </a:lnSpc>
              <a:spcBef>
                <a:spcPts val="2200"/>
              </a:spcBef>
              <a:spcAft>
                <a:spcPts val="0"/>
              </a:spcAft>
              <a:buClr>
                <a:srgbClr val="434343"/>
              </a:buClr>
              <a:buSzPts val="1000"/>
              <a:buFont typeface="Roboto"/>
              <a:buChar char="•"/>
              <a:defRPr sz="1000">
                <a:solidFill>
                  <a:srgbClr val="434343"/>
                </a:solidFill>
                <a:latin typeface="Roboto"/>
                <a:ea typeface="Roboto"/>
                <a:cs typeface="Roboto"/>
                <a:sym typeface="Roboto"/>
              </a:defRPr>
            </a:lvl7pPr>
            <a:lvl8pPr marL="3657600" lvl="7" indent="-292100">
              <a:lnSpc>
                <a:spcPct val="115000"/>
              </a:lnSpc>
              <a:spcBef>
                <a:spcPts val="2200"/>
              </a:spcBef>
              <a:spcAft>
                <a:spcPts val="0"/>
              </a:spcAft>
              <a:buClr>
                <a:srgbClr val="434343"/>
              </a:buClr>
              <a:buSzPts val="1000"/>
              <a:buFont typeface="Roboto"/>
              <a:buChar char="•"/>
              <a:defRPr sz="1000">
                <a:solidFill>
                  <a:srgbClr val="434343"/>
                </a:solidFill>
                <a:latin typeface="Roboto"/>
                <a:ea typeface="Roboto"/>
                <a:cs typeface="Roboto"/>
                <a:sym typeface="Roboto"/>
              </a:defRPr>
            </a:lvl8pPr>
            <a:lvl9pPr marL="4114800" lvl="8" indent="-292100">
              <a:lnSpc>
                <a:spcPct val="115000"/>
              </a:lnSpc>
              <a:spcBef>
                <a:spcPts val="2200"/>
              </a:spcBef>
              <a:spcAft>
                <a:spcPts val="1000"/>
              </a:spcAft>
              <a:buClr>
                <a:srgbClr val="434343"/>
              </a:buClr>
              <a:buSzPts val="1000"/>
              <a:buFont typeface="Roboto"/>
              <a:buChar char="•"/>
              <a:defRPr sz="1000">
                <a:solidFill>
                  <a:srgbClr val="434343"/>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pos="461">
          <p15:clr>
            <a:srgbClr val="FA7B17"/>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ustom Layout 1 3">
  <p:cSld name="CUSTOM_4_7">
    <p:spTree>
      <p:nvGrpSpPr>
        <p:cNvPr id="1" name="Shape 598"/>
        <p:cNvGrpSpPr/>
        <p:nvPr/>
      </p:nvGrpSpPr>
      <p:grpSpPr>
        <a:xfrm>
          <a:off x="0" y="0"/>
          <a:ext cx="0" cy="0"/>
          <a:chOff x="0" y="0"/>
          <a:chExt cx="0" cy="0"/>
        </a:xfrm>
      </p:grpSpPr>
      <p:sp>
        <p:nvSpPr>
          <p:cNvPr id="599" name="Google Shape;599;p67"/>
          <p:cNvSpPr txBox="1">
            <a:spLocks noGrp="1"/>
          </p:cNvSpPr>
          <p:nvPr>
            <p:ph type="title"/>
          </p:nvPr>
        </p:nvSpPr>
        <p:spPr>
          <a:xfrm>
            <a:off x="395700" y="236651"/>
            <a:ext cx="7877100" cy="334800"/>
          </a:xfrm>
          <a:prstGeom prst="rect">
            <a:avLst/>
          </a:prstGeom>
        </p:spPr>
        <p:txBody>
          <a:bodyPr spcFirstLastPara="1" wrap="square" lIns="0" tIns="91425" rIns="91425" bIns="91425" anchor="t" anchorCtr="0">
            <a:noAutofit/>
          </a:bodyPr>
          <a:lstStyle>
            <a:lvl1pPr lvl="0">
              <a:spcBef>
                <a:spcPts val="0"/>
              </a:spcBef>
              <a:spcAft>
                <a:spcPts val="0"/>
              </a:spcAft>
              <a:buClr>
                <a:srgbClr val="434343"/>
              </a:buClr>
              <a:buSzPts val="2000"/>
              <a:buNone/>
              <a:defRPr sz="2000">
                <a:solidFill>
                  <a:srgbClr val="434343"/>
                </a:solidFill>
              </a:defRPr>
            </a:lvl1pPr>
            <a:lvl2pPr lvl="1">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2pPr>
            <a:lvl3pPr lvl="2">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3pPr>
            <a:lvl4pPr lvl="3">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4pPr>
            <a:lvl5pPr lvl="4">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5pPr>
            <a:lvl6pPr lvl="5">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6pPr>
            <a:lvl7pPr lvl="6">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7pPr>
            <a:lvl8pPr lvl="7">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8pPr>
            <a:lvl9pPr lvl="8">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9pPr>
          </a:lstStyle>
          <a:p>
            <a:endParaRPr/>
          </a:p>
        </p:txBody>
      </p:sp>
      <p:grpSp>
        <p:nvGrpSpPr>
          <p:cNvPr id="600" name="Google Shape;600;p67"/>
          <p:cNvGrpSpPr/>
          <p:nvPr/>
        </p:nvGrpSpPr>
        <p:grpSpPr>
          <a:xfrm>
            <a:off x="8469122" y="4803781"/>
            <a:ext cx="420491" cy="137010"/>
            <a:chOff x="0" y="0"/>
            <a:chExt cx="2077525" cy="676925"/>
          </a:xfrm>
        </p:grpSpPr>
        <p:sp>
          <p:nvSpPr>
            <p:cNvPr id="601" name="Google Shape;601;p67"/>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02" name="Google Shape;602;p67"/>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03" name="Google Shape;603;p67"/>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04" name="Google Shape;604;p67"/>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05" name="Google Shape;605;p67"/>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06" name="Google Shape;606;p67"/>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orient="horz" pos="360">
          <p15:clr>
            <a:srgbClr val="FA7B17"/>
          </p15:clr>
        </p15:guide>
        <p15:guide id="2" pos="249">
          <p15:clr>
            <a:srgbClr val="FA7B17"/>
          </p15:clr>
        </p15:guide>
        <p15:guide id="3" pos="5511">
          <p15:clr>
            <a:srgbClr val="FA7B17"/>
          </p15:clr>
        </p15:guide>
        <p15:guide id="4" orient="horz" pos="3096">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_4">
  <p:cSld name="TITLE_4">
    <p:bg>
      <p:bgPr>
        <a:solidFill>
          <a:srgbClr val="FFFFFF"/>
        </a:solidFill>
        <a:effectLst/>
      </p:bgPr>
    </p:bg>
    <p:spTree>
      <p:nvGrpSpPr>
        <p:cNvPr id="1" name="Shape 607"/>
        <p:cNvGrpSpPr/>
        <p:nvPr/>
      </p:nvGrpSpPr>
      <p:grpSpPr>
        <a:xfrm>
          <a:off x="0" y="0"/>
          <a:ext cx="0" cy="0"/>
          <a:chOff x="0" y="0"/>
          <a:chExt cx="0" cy="0"/>
        </a:xfrm>
      </p:grpSpPr>
      <p:sp>
        <p:nvSpPr>
          <p:cNvPr id="608" name="Google Shape;608;p6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09" name="Google Shape;609;p6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2200"/>
              </a:spcBef>
              <a:spcAft>
                <a:spcPts val="0"/>
              </a:spcAft>
              <a:buSzPts val="2800"/>
              <a:buNone/>
              <a:defRPr sz="2800"/>
            </a:lvl1pPr>
            <a:lvl2pPr lvl="1" algn="ctr">
              <a:lnSpc>
                <a:spcPct val="100000"/>
              </a:lnSpc>
              <a:spcBef>
                <a:spcPts val="2200"/>
              </a:spcBef>
              <a:spcAft>
                <a:spcPts val="0"/>
              </a:spcAft>
              <a:buSzPts val="2800"/>
              <a:buNone/>
              <a:defRPr sz="2800"/>
            </a:lvl2pPr>
            <a:lvl3pPr lvl="2" algn="ctr">
              <a:lnSpc>
                <a:spcPct val="100000"/>
              </a:lnSpc>
              <a:spcBef>
                <a:spcPts val="2200"/>
              </a:spcBef>
              <a:spcAft>
                <a:spcPts val="0"/>
              </a:spcAft>
              <a:buSzPts val="2800"/>
              <a:buNone/>
              <a:defRPr sz="2800"/>
            </a:lvl3pPr>
            <a:lvl4pPr lvl="3" algn="ctr">
              <a:lnSpc>
                <a:spcPct val="100000"/>
              </a:lnSpc>
              <a:spcBef>
                <a:spcPts val="2200"/>
              </a:spcBef>
              <a:spcAft>
                <a:spcPts val="0"/>
              </a:spcAft>
              <a:buSzPts val="2800"/>
              <a:buNone/>
              <a:defRPr sz="2800"/>
            </a:lvl4pPr>
            <a:lvl5pPr lvl="4" algn="ctr">
              <a:lnSpc>
                <a:spcPct val="100000"/>
              </a:lnSpc>
              <a:spcBef>
                <a:spcPts val="2200"/>
              </a:spcBef>
              <a:spcAft>
                <a:spcPts val="0"/>
              </a:spcAft>
              <a:buSzPts val="2800"/>
              <a:buNone/>
              <a:defRPr sz="2800"/>
            </a:lvl5pPr>
            <a:lvl6pPr lvl="5" algn="ctr">
              <a:lnSpc>
                <a:spcPct val="100000"/>
              </a:lnSpc>
              <a:spcBef>
                <a:spcPts val="2200"/>
              </a:spcBef>
              <a:spcAft>
                <a:spcPts val="0"/>
              </a:spcAft>
              <a:buSzPts val="2800"/>
              <a:buNone/>
              <a:defRPr sz="2800"/>
            </a:lvl6pPr>
            <a:lvl7pPr lvl="6" algn="ctr">
              <a:lnSpc>
                <a:spcPct val="100000"/>
              </a:lnSpc>
              <a:spcBef>
                <a:spcPts val="2200"/>
              </a:spcBef>
              <a:spcAft>
                <a:spcPts val="0"/>
              </a:spcAft>
              <a:buSzPts val="2800"/>
              <a:buNone/>
              <a:defRPr sz="2800"/>
            </a:lvl7pPr>
            <a:lvl8pPr lvl="7" algn="ctr">
              <a:lnSpc>
                <a:spcPct val="100000"/>
              </a:lnSpc>
              <a:spcBef>
                <a:spcPts val="2200"/>
              </a:spcBef>
              <a:spcAft>
                <a:spcPts val="0"/>
              </a:spcAft>
              <a:buSzPts val="2800"/>
              <a:buNone/>
              <a:defRPr sz="2800"/>
            </a:lvl8pPr>
            <a:lvl9pPr lvl="8" algn="ctr">
              <a:lnSpc>
                <a:spcPct val="100000"/>
              </a:lnSpc>
              <a:spcBef>
                <a:spcPts val="2200"/>
              </a:spcBef>
              <a:spcAft>
                <a:spcPts val="0"/>
              </a:spcAft>
              <a:buSzPts val="2800"/>
              <a:buNone/>
              <a:defRPr sz="2800"/>
            </a:lvl9pPr>
          </a:lstStyle>
          <a:p>
            <a:endParaRPr/>
          </a:p>
        </p:txBody>
      </p:sp>
      <p:sp>
        <p:nvSpPr>
          <p:cNvPr id="610" name="Google Shape;610;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611" name="Google Shape;611;p68"/>
          <p:cNvGrpSpPr/>
          <p:nvPr/>
        </p:nvGrpSpPr>
        <p:grpSpPr>
          <a:xfrm>
            <a:off x="8469122" y="4803781"/>
            <a:ext cx="420491" cy="137010"/>
            <a:chOff x="0" y="0"/>
            <a:chExt cx="2077525" cy="676925"/>
          </a:xfrm>
        </p:grpSpPr>
        <p:sp>
          <p:nvSpPr>
            <p:cNvPr id="612" name="Google Shape;612;p68"/>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13" name="Google Shape;613;p68"/>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14" name="Google Shape;614;p68"/>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15" name="Google Shape;615;p68"/>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16" name="Google Shape;616;p68"/>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17" name="Google Shape;617;p68"/>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ustom Layout 1 4">
  <p:cSld name="CUSTOM_4_1">
    <p:spTree>
      <p:nvGrpSpPr>
        <p:cNvPr id="1" name="Shape 618"/>
        <p:cNvGrpSpPr/>
        <p:nvPr/>
      </p:nvGrpSpPr>
      <p:grpSpPr>
        <a:xfrm>
          <a:off x="0" y="0"/>
          <a:ext cx="0" cy="0"/>
          <a:chOff x="0" y="0"/>
          <a:chExt cx="0" cy="0"/>
        </a:xfrm>
      </p:grpSpPr>
      <p:sp>
        <p:nvSpPr>
          <p:cNvPr id="619" name="Google Shape;619;p69"/>
          <p:cNvSpPr txBox="1">
            <a:spLocks noGrp="1"/>
          </p:cNvSpPr>
          <p:nvPr>
            <p:ph type="title"/>
          </p:nvPr>
        </p:nvSpPr>
        <p:spPr>
          <a:xfrm>
            <a:off x="395700" y="236651"/>
            <a:ext cx="7877100" cy="334800"/>
          </a:xfrm>
          <a:prstGeom prst="rect">
            <a:avLst/>
          </a:prstGeom>
        </p:spPr>
        <p:txBody>
          <a:bodyPr spcFirstLastPara="1" wrap="square" lIns="0" tIns="91425" rIns="91425" bIns="91425" anchor="t" anchorCtr="0">
            <a:noAutofit/>
          </a:bodyPr>
          <a:lstStyle>
            <a:lvl1pPr lvl="0">
              <a:spcBef>
                <a:spcPts val="0"/>
              </a:spcBef>
              <a:spcAft>
                <a:spcPts val="0"/>
              </a:spcAft>
              <a:buClr>
                <a:srgbClr val="434343"/>
              </a:buClr>
              <a:buSzPts val="2000"/>
              <a:buNone/>
              <a:defRPr sz="2000">
                <a:solidFill>
                  <a:srgbClr val="434343"/>
                </a:solidFill>
              </a:defRPr>
            </a:lvl1pPr>
            <a:lvl2pPr lvl="1">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2pPr>
            <a:lvl3pPr lvl="2">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3pPr>
            <a:lvl4pPr lvl="3">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4pPr>
            <a:lvl5pPr lvl="4">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5pPr>
            <a:lvl6pPr lvl="5">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6pPr>
            <a:lvl7pPr lvl="6">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7pPr>
            <a:lvl8pPr lvl="7">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8pPr>
            <a:lvl9pPr lvl="8">
              <a:spcBef>
                <a:spcPts val="0"/>
              </a:spcBef>
              <a:spcAft>
                <a:spcPts val="0"/>
              </a:spcAft>
              <a:buClr>
                <a:srgbClr val="434343"/>
              </a:buClr>
              <a:buSzPts val="2000"/>
              <a:buFont typeface="Google Sans"/>
              <a:buNone/>
              <a:defRPr sz="2000">
                <a:solidFill>
                  <a:srgbClr val="434343"/>
                </a:solidFill>
                <a:latin typeface="Google Sans"/>
                <a:ea typeface="Google Sans"/>
                <a:cs typeface="Google Sans"/>
                <a:sym typeface="Google Sans"/>
              </a:defRPr>
            </a:lvl9pPr>
          </a:lstStyle>
          <a:p>
            <a:endParaRPr/>
          </a:p>
        </p:txBody>
      </p:sp>
      <p:grpSp>
        <p:nvGrpSpPr>
          <p:cNvPr id="620" name="Google Shape;620;p69"/>
          <p:cNvGrpSpPr/>
          <p:nvPr/>
        </p:nvGrpSpPr>
        <p:grpSpPr>
          <a:xfrm>
            <a:off x="8469122" y="4803781"/>
            <a:ext cx="420491" cy="137010"/>
            <a:chOff x="0" y="0"/>
            <a:chExt cx="2077525" cy="676925"/>
          </a:xfrm>
        </p:grpSpPr>
        <p:sp>
          <p:nvSpPr>
            <p:cNvPr id="621" name="Google Shape;621;p69"/>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22" name="Google Shape;622;p69"/>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23" name="Google Shape;623;p69"/>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24" name="Google Shape;624;p69"/>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25" name="Google Shape;625;p69"/>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26" name="Google Shape;626;p69"/>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orient="horz" pos="360">
          <p15:clr>
            <a:srgbClr val="FA7B17"/>
          </p15:clr>
        </p15:guide>
        <p15:guide id="2" pos="249">
          <p15:clr>
            <a:srgbClr val="FA7B17"/>
          </p15:clr>
        </p15:guide>
        <p15:guide id="3" pos="5511">
          <p15:clr>
            <a:srgbClr val="FA7B17"/>
          </p15:clr>
        </p15:guide>
        <p15:guide id="4" orient="horz" pos="3096">
          <p15:clr>
            <a:srgbClr val="FA7B17"/>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Grid - updated 5/3">
  <p:cSld name="CUSTOM_5">
    <p:spTree>
      <p:nvGrpSpPr>
        <p:cNvPr id="1" name="Shape 627"/>
        <p:cNvGrpSpPr/>
        <p:nvPr/>
      </p:nvGrpSpPr>
      <p:grpSpPr>
        <a:xfrm>
          <a:off x="0" y="0"/>
          <a:ext cx="0" cy="0"/>
          <a:chOff x="0" y="0"/>
          <a:chExt cx="0" cy="0"/>
        </a:xfrm>
      </p:grpSpPr>
      <p:sp>
        <p:nvSpPr>
          <p:cNvPr id="628" name="Google Shape;628;p70"/>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1">
  <p:cSld name="Blank_4">
    <p:spTree>
      <p:nvGrpSpPr>
        <p:cNvPr id="1" name="Shape 629"/>
        <p:cNvGrpSpPr/>
        <p:nvPr/>
      </p:nvGrpSpPr>
      <p:grpSpPr>
        <a:xfrm>
          <a:off x="0" y="0"/>
          <a:ext cx="0" cy="0"/>
          <a:chOff x="0" y="0"/>
          <a:chExt cx="0" cy="0"/>
        </a:xfrm>
      </p:grpSpPr>
      <p:grpSp>
        <p:nvGrpSpPr>
          <p:cNvPr id="630" name="Google Shape;630;p71"/>
          <p:cNvGrpSpPr/>
          <p:nvPr/>
        </p:nvGrpSpPr>
        <p:grpSpPr>
          <a:xfrm>
            <a:off x="8469122" y="4803781"/>
            <a:ext cx="420491" cy="137010"/>
            <a:chOff x="0" y="0"/>
            <a:chExt cx="2077525" cy="676925"/>
          </a:xfrm>
        </p:grpSpPr>
        <p:sp>
          <p:nvSpPr>
            <p:cNvPr id="631" name="Google Shape;631;p71"/>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32" name="Google Shape;632;p71"/>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33" name="Google Shape;633;p71"/>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34" name="Google Shape;634;p71"/>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35" name="Google Shape;635;p71"/>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36" name="Google Shape;636;p71"/>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180900" y="456800"/>
            <a:ext cx="8782200" cy="4090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60" name="Google Shape;60;p8"/>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Agenda 1 2">
  <p:cSld name="Blank_1_1_2">
    <p:spTree>
      <p:nvGrpSpPr>
        <p:cNvPr id="1" name="Shape 637"/>
        <p:cNvGrpSpPr/>
        <p:nvPr/>
      </p:nvGrpSpPr>
      <p:grpSpPr>
        <a:xfrm>
          <a:off x="0" y="0"/>
          <a:ext cx="0" cy="0"/>
          <a:chOff x="0" y="0"/>
          <a:chExt cx="0" cy="0"/>
        </a:xfrm>
      </p:grpSpPr>
      <p:sp>
        <p:nvSpPr>
          <p:cNvPr id="638" name="Google Shape;638;p72"/>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639" name="Google Shape;639;p72"/>
          <p:cNvCxnSpPr/>
          <p:nvPr/>
        </p:nvCxnSpPr>
        <p:spPr>
          <a:xfrm rot="10800000">
            <a:off x="559254" y="1427358"/>
            <a:ext cx="0" cy="1869900"/>
          </a:xfrm>
          <a:prstGeom prst="straightConnector1">
            <a:avLst/>
          </a:prstGeom>
          <a:noFill/>
          <a:ln w="25400" cap="flat" cmpd="sng">
            <a:solidFill>
              <a:srgbClr val="FFFFFF"/>
            </a:solidFill>
            <a:prstDash val="solid"/>
            <a:miter lim="400000"/>
            <a:headEnd type="none" w="sm" len="sm"/>
            <a:tailEnd type="none" w="sm" len="sm"/>
          </a:ln>
        </p:spPr>
      </p:cxnSp>
      <p:grpSp>
        <p:nvGrpSpPr>
          <p:cNvPr id="640" name="Google Shape;640;p72"/>
          <p:cNvGrpSpPr/>
          <p:nvPr/>
        </p:nvGrpSpPr>
        <p:grpSpPr>
          <a:xfrm>
            <a:off x="8469122" y="4803781"/>
            <a:ext cx="420491" cy="137010"/>
            <a:chOff x="0" y="0"/>
            <a:chExt cx="2077525" cy="676925"/>
          </a:xfrm>
        </p:grpSpPr>
        <p:sp>
          <p:nvSpPr>
            <p:cNvPr id="641" name="Google Shape;641;p72"/>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42" name="Google Shape;642;p72"/>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43" name="Google Shape;643;p72"/>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44" name="Google Shape;644;p72"/>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45" name="Google Shape;645;p72"/>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46" name="Google Shape;646;p72"/>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647" name="Google Shape;647;p72"/>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450503" y="4447449"/>
            <a:ext cx="8239126" cy="238867"/>
          </a:xfrm>
          <a:prstGeom prst="rect">
            <a:avLst/>
          </a:prstGeom>
        </p:spPr>
        <p:txBody>
          <a:bodyPr lIns="45719" tIns="45719" rIns="45719" bIns="45719"/>
          <a:lstStyle>
            <a:lvl1pPr marL="0" indent="0" defTabSz="309563">
              <a:lnSpc>
                <a:spcPct val="100000"/>
              </a:lnSpc>
              <a:spcBef>
                <a:spcPts val="0"/>
              </a:spcBef>
              <a:buSzTx/>
              <a:buNone/>
              <a:defRPr sz="1350" b="1"/>
            </a:lvl1pPr>
          </a:lstStyle>
          <a:p>
            <a:r>
              <a:t>Author and Date</a:t>
            </a:r>
          </a:p>
        </p:txBody>
      </p:sp>
      <p:sp>
        <p:nvSpPr>
          <p:cNvPr id="12" name="Presentation Title"/>
          <p:cNvSpPr txBox="1">
            <a:spLocks noGrp="1"/>
          </p:cNvSpPr>
          <p:nvPr>
            <p:ph type="title" hasCustomPrompt="1"/>
          </p:nvPr>
        </p:nvSpPr>
        <p:spPr>
          <a:xfrm>
            <a:off x="452436" y="965622"/>
            <a:ext cx="8239127" cy="1743075"/>
          </a:xfrm>
          <a:prstGeom prst="rect">
            <a:avLst/>
          </a:prstGeom>
        </p:spPr>
        <p:txBody>
          <a:bodyPr anchor="b"/>
          <a:lstStyle>
            <a:lvl1pPr>
              <a:defRPr sz="4350" spc="-87"/>
            </a:lvl1pPr>
          </a:lstStyle>
          <a:p>
            <a:r>
              <a:t>Presentation Title</a:t>
            </a:r>
          </a:p>
        </p:txBody>
      </p:sp>
      <p:sp>
        <p:nvSpPr>
          <p:cNvPr id="13" name="Body Level One…"/>
          <p:cNvSpPr txBox="1">
            <a:spLocks noGrp="1"/>
          </p:cNvSpPr>
          <p:nvPr>
            <p:ph type="body" sz="quarter" idx="1" hasCustomPrompt="1"/>
          </p:nvPr>
        </p:nvSpPr>
        <p:spPr>
          <a:xfrm>
            <a:off x="450504" y="2708697"/>
            <a:ext cx="8239125" cy="714375"/>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2922058"/>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357568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452438" y="889861"/>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720194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peaker Title_1_Blue">
  <p:cSld name="CUSTOM_2">
    <p:bg>
      <p:bgPr>
        <a:solidFill>
          <a:schemeClr val="accent5"/>
        </a:solidFill>
        <a:effectLst/>
      </p:bgPr>
    </p:bg>
    <p:spTree>
      <p:nvGrpSpPr>
        <p:cNvPr id="1" name="Shape 652"/>
        <p:cNvGrpSpPr/>
        <p:nvPr/>
      </p:nvGrpSpPr>
      <p:grpSpPr>
        <a:xfrm>
          <a:off x="0" y="0"/>
          <a:ext cx="0" cy="0"/>
          <a:chOff x="0" y="0"/>
          <a:chExt cx="0" cy="0"/>
        </a:xfrm>
      </p:grpSpPr>
      <p:sp>
        <p:nvSpPr>
          <p:cNvPr id="653" name="Google Shape;653;p74"/>
          <p:cNvSpPr txBox="1">
            <a:spLocks noGrp="1"/>
          </p:cNvSpPr>
          <p:nvPr>
            <p:ph type="subTitle" idx="1"/>
          </p:nvPr>
        </p:nvSpPr>
        <p:spPr>
          <a:xfrm>
            <a:off x="2605025" y="3732000"/>
            <a:ext cx="5543100" cy="347400"/>
          </a:xfrm>
          <a:prstGeom prst="rect">
            <a:avLst/>
          </a:prstGeom>
        </p:spPr>
        <p:txBody>
          <a:bodyPr spcFirstLastPara="1" wrap="square" lIns="0" tIns="0" rIns="0" bIns="0" anchor="t" anchorCtr="0">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54" name="Google Shape;654;p74"/>
          <p:cNvSpPr txBox="1">
            <a:spLocks noGrp="1"/>
          </p:cNvSpPr>
          <p:nvPr>
            <p:ph type="title"/>
          </p:nvPr>
        </p:nvSpPr>
        <p:spPr>
          <a:xfrm>
            <a:off x="2605025" y="476400"/>
            <a:ext cx="5920200" cy="3205800"/>
          </a:xfrm>
          <a:prstGeom prst="rect">
            <a:avLst/>
          </a:prstGeom>
        </p:spPr>
        <p:txBody>
          <a:bodyPr spcFirstLastPara="1" wrap="square" lIns="0" tIns="0" rIns="0" bIns="0" anchor="b" anchorCtr="0">
            <a:normAutofit/>
          </a:bodyPr>
          <a:lstStyle>
            <a:lvl1pPr marL="0" marR="0" lvl="0" indent="0" algn="l">
              <a:lnSpc>
                <a:spcPct val="90000"/>
              </a:lnSpc>
              <a:spcBef>
                <a:spcPts val="0"/>
              </a:spcBef>
              <a:spcAft>
                <a:spcPts val="0"/>
              </a:spcAft>
              <a:buClr>
                <a:srgbClr val="4686EE"/>
              </a:buClr>
              <a:buSzPts val="11300"/>
              <a:buFont typeface="Arial"/>
              <a:buNone/>
              <a:defRPr sz="9100" b="1">
                <a:solidFill>
                  <a:srgbClr val="4686EE"/>
                </a:solidFill>
                <a:latin typeface="Google Sans"/>
                <a:ea typeface="Google Sans"/>
                <a:cs typeface="Google Sans"/>
                <a:sym typeface="Google Sans"/>
              </a:defRPr>
            </a:lvl1pPr>
            <a:lvl2pPr lvl="1">
              <a:spcBef>
                <a:spcPts val="0"/>
              </a:spcBef>
              <a:spcAft>
                <a:spcPts val="0"/>
              </a:spcAft>
              <a:buSzPts val="2800"/>
              <a:buNone/>
              <a:defRPr>
                <a:latin typeface="Google Sans"/>
                <a:ea typeface="Google Sans"/>
                <a:cs typeface="Google Sans"/>
                <a:sym typeface="Google Sans"/>
              </a:defRPr>
            </a:lvl2pPr>
            <a:lvl3pPr lvl="2">
              <a:spcBef>
                <a:spcPts val="0"/>
              </a:spcBef>
              <a:spcAft>
                <a:spcPts val="0"/>
              </a:spcAft>
              <a:buSzPts val="2800"/>
              <a:buNone/>
              <a:defRPr>
                <a:latin typeface="Google Sans"/>
                <a:ea typeface="Google Sans"/>
                <a:cs typeface="Google Sans"/>
                <a:sym typeface="Google Sans"/>
              </a:defRPr>
            </a:lvl3pPr>
            <a:lvl4pPr lvl="3">
              <a:spcBef>
                <a:spcPts val="0"/>
              </a:spcBef>
              <a:spcAft>
                <a:spcPts val="0"/>
              </a:spcAft>
              <a:buSzPts val="2800"/>
              <a:buNone/>
              <a:defRPr>
                <a:latin typeface="Google Sans"/>
                <a:ea typeface="Google Sans"/>
                <a:cs typeface="Google Sans"/>
                <a:sym typeface="Google Sans"/>
              </a:defRPr>
            </a:lvl4pPr>
            <a:lvl5pPr lvl="4">
              <a:spcBef>
                <a:spcPts val="0"/>
              </a:spcBef>
              <a:spcAft>
                <a:spcPts val="0"/>
              </a:spcAft>
              <a:buSzPts val="2800"/>
              <a:buNone/>
              <a:defRPr>
                <a:latin typeface="Google Sans"/>
                <a:ea typeface="Google Sans"/>
                <a:cs typeface="Google Sans"/>
                <a:sym typeface="Google Sans"/>
              </a:defRPr>
            </a:lvl5pPr>
            <a:lvl6pPr lvl="5">
              <a:spcBef>
                <a:spcPts val="0"/>
              </a:spcBef>
              <a:spcAft>
                <a:spcPts val="0"/>
              </a:spcAft>
              <a:buSzPts val="2800"/>
              <a:buNone/>
              <a:defRPr>
                <a:latin typeface="Google Sans"/>
                <a:ea typeface="Google Sans"/>
                <a:cs typeface="Google Sans"/>
                <a:sym typeface="Google Sans"/>
              </a:defRPr>
            </a:lvl6pPr>
            <a:lvl7pPr lvl="6">
              <a:spcBef>
                <a:spcPts val="0"/>
              </a:spcBef>
              <a:spcAft>
                <a:spcPts val="0"/>
              </a:spcAft>
              <a:buSzPts val="2800"/>
              <a:buNone/>
              <a:defRPr>
                <a:latin typeface="Google Sans"/>
                <a:ea typeface="Google Sans"/>
                <a:cs typeface="Google Sans"/>
                <a:sym typeface="Google Sans"/>
              </a:defRPr>
            </a:lvl7pPr>
            <a:lvl8pPr lvl="7">
              <a:spcBef>
                <a:spcPts val="0"/>
              </a:spcBef>
              <a:spcAft>
                <a:spcPts val="0"/>
              </a:spcAft>
              <a:buSzPts val="2800"/>
              <a:buNone/>
              <a:defRPr>
                <a:latin typeface="Google Sans"/>
                <a:ea typeface="Google Sans"/>
                <a:cs typeface="Google Sans"/>
                <a:sym typeface="Google Sans"/>
              </a:defRPr>
            </a:lvl8pPr>
            <a:lvl9pPr lvl="8">
              <a:spcBef>
                <a:spcPts val="0"/>
              </a:spcBef>
              <a:spcAft>
                <a:spcPts val="0"/>
              </a:spcAft>
              <a:buSzPts val="2800"/>
              <a:buNone/>
              <a:defRPr>
                <a:latin typeface="Google Sans"/>
                <a:ea typeface="Google Sans"/>
                <a:cs typeface="Google Sans"/>
                <a:sym typeface="Google Sans"/>
              </a:defRPr>
            </a:lvl9pPr>
          </a:lstStyle>
          <a:p>
            <a:endParaRPr/>
          </a:p>
        </p:txBody>
      </p:sp>
      <p:grpSp>
        <p:nvGrpSpPr>
          <p:cNvPr id="655" name="Google Shape;655;p74"/>
          <p:cNvGrpSpPr/>
          <p:nvPr/>
        </p:nvGrpSpPr>
        <p:grpSpPr>
          <a:xfrm>
            <a:off x="-2137598" y="452437"/>
            <a:ext cx="4238663" cy="4238663"/>
            <a:chOff x="-1" y="-1"/>
            <a:chExt cx="11303100" cy="11303100"/>
          </a:xfrm>
        </p:grpSpPr>
        <p:sp>
          <p:nvSpPr>
            <p:cNvPr id="656" name="Google Shape;656;p74"/>
            <p:cNvSpPr/>
            <p:nvPr/>
          </p:nvSpPr>
          <p:spPr>
            <a:xfrm>
              <a:off x="-1" y="-1"/>
              <a:ext cx="11303100" cy="11303100"/>
            </a:xfrm>
            <a:prstGeom prst="ellipse">
              <a:avLst/>
            </a:prstGeom>
            <a:solidFill>
              <a:srgbClr val="2555C7"/>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657" name="Google Shape;657;p74"/>
            <p:cNvSpPr/>
            <p:nvPr/>
          </p:nvSpPr>
          <p:spPr>
            <a:xfrm>
              <a:off x="2605150" y="2762045"/>
              <a:ext cx="6092712" cy="5778918"/>
            </a:xfrm>
            <a:custGeom>
              <a:avLst/>
              <a:gdLst/>
              <a:ahLst/>
              <a:cxnLst/>
              <a:rect l="l" t="t" r="r" b="b"/>
              <a:pathLst>
                <a:path w="21600" h="21600" extrusionOk="0">
                  <a:moveTo>
                    <a:pt x="17859" y="21600"/>
                  </a:moveTo>
                  <a:lnTo>
                    <a:pt x="10800" y="17083"/>
                  </a:lnTo>
                  <a:lnTo>
                    <a:pt x="3822" y="21600"/>
                  </a:lnTo>
                  <a:lnTo>
                    <a:pt x="5897" y="13175"/>
                  </a:lnTo>
                  <a:lnTo>
                    <a:pt x="0" y="7968"/>
                  </a:lnTo>
                  <a:lnTo>
                    <a:pt x="7764" y="7297"/>
                  </a:lnTo>
                  <a:lnTo>
                    <a:pt x="10800" y="0"/>
                  </a:lnTo>
                  <a:lnTo>
                    <a:pt x="13834" y="7297"/>
                  </a:lnTo>
                  <a:lnTo>
                    <a:pt x="21600" y="7968"/>
                  </a:lnTo>
                  <a:lnTo>
                    <a:pt x="15702" y="13175"/>
                  </a:lnTo>
                  <a:lnTo>
                    <a:pt x="17859" y="21600"/>
                  </a:lnTo>
                  <a:close/>
                </a:path>
              </a:pathLst>
            </a:custGeom>
            <a:solidFill>
              <a:srgbClr val="FFFFFF"/>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peaker Title_2_Blue">
  <p:cSld name="CUSTOM_2_2">
    <p:bg>
      <p:bgPr>
        <a:solidFill>
          <a:schemeClr val="accent5"/>
        </a:solidFill>
        <a:effectLst/>
      </p:bgPr>
    </p:bg>
    <p:spTree>
      <p:nvGrpSpPr>
        <p:cNvPr id="1" name="Shape 658"/>
        <p:cNvGrpSpPr/>
        <p:nvPr/>
      </p:nvGrpSpPr>
      <p:grpSpPr>
        <a:xfrm>
          <a:off x="0" y="0"/>
          <a:ext cx="0" cy="0"/>
          <a:chOff x="0" y="0"/>
          <a:chExt cx="0" cy="0"/>
        </a:xfrm>
      </p:grpSpPr>
      <p:sp>
        <p:nvSpPr>
          <p:cNvPr id="659" name="Google Shape;659;p75"/>
          <p:cNvSpPr txBox="1">
            <a:spLocks noGrp="1"/>
          </p:cNvSpPr>
          <p:nvPr>
            <p:ph type="title"/>
          </p:nvPr>
        </p:nvSpPr>
        <p:spPr>
          <a:xfrm>
            <a:off x="2605025" y="2537975"/>
            <a:ext cx="5920200" cy="1600500"/>
          </a:xfrm>
          <a:prstGeom prst="rect">
            <a:avLst/>
          </a:prstGeom>
        </p:spPr>
        <p:txBody>
          <a:bodyPr spcFirstLastPara="1" wrap="square" lIns="0" tIns="0" rIns="0" bIns="0" anchor="b" anchorCtr="0">
            <a:normAutofit/>
          </a:bodyPr>
          <a:lstStyle>
            <a:lvl1pPr lvl="0">
              <a:lnSpc>
                <a:spcPct val="80000"/>
              </a:lnSpc>
              <a:spcBef>
                <a:spcPts val="0"/>
              </a:spcBef>
              <a:spcAft>
                <a:spcPts val="0"/>
              </a:spcAft>
              <a:buClr>
                <a:schemeClr val="accent1"/>
              </a:buClr>
              <a:buSzPts val="5300"/>
              <a:buFont typeface="Google Sans"/>
              <a:buNone/>
              <a:defRPr sz="5300" b="1">
                <a:solidFill>
                  <a:schemeClr val="accent1"/>
                </a:solidFill>
                <a:latin typeface="Google Sans"/>
                <a:ea typeface="Google Sans"/>
                <a:cs typeface="Google Sans"/>
                <a:sym typeface="Google Sans"/>
              </a:defRPr>
            </a:lvl1pPr>
            <a:lvl2pPr lvl="1">
              <a:lnSpc>
                <a:spcPct val="80000"/>
              </a:lnSpc>
              <a:spcBef>
                <a:spcPts val="0"/>
              </a:spcBef>
              <a:spcAft>
                <a:spcPts val="0"/>
              </a:spcAft>
              <a:buClr>
                <a:schemeClr val="accent1"/>
              </a:buClr>
              <a:buSzPts val="2300"/>
              <a:buFont typeface="Google Sans"/>
              <a:buNone/>
              <a:defRPr sz="2300" b="1">
                <a:solidFill>
                  <a:schemeClr val="accent1"/>
                </a:solidFill>
                <a:latin typeface="Google Sans"/>
                <a:ea typeface="Google Sans"/>
                <a:cs typeface="Google Sans"/>
                <a:sym typeface="Google Sans"/>
              </a:defRPr>
            </a:lvl2pPr>
            <a:lvl3pPr lvl="2">
              <a:lnSpc>
                <a:spcPct val="80000"/>
              </a:lnSpc>
              <a:spcBef>
                <a:spcPts val="0"/>
              </a:spcBef>
              <a:spcAft>
                <a:spcPts val="0"/>
              </a:spcAft>
              <a:buClr>
                <a:schemeClr val="accent1"/>
              </a:buClr>
              <a:buSzPts val="2300"/>
              <a:buFont typeface="Google Sans"/>
              <a:buNone/>
              <a:defRPr sz="2300" b="1">
                <a:solidFill>
                  <a:schemeClr val="accent1"/>
                </a:solidFill>
                <a:latin typeface="Google Sans"/>
                <a:ea typeface="Google Sans"/>
                <a:cs typeface="Google Sans"/>
                <a:sym typeface="Google Sans"/>
              </a:defRPr>
            </a:lvl3pPr>
            <a:lvl4pPr lvl="3">
              <a:lnSpc>
                <a:spcPct val="80000"/>
              </a:lnSpc>
              <a:spcBef>
                <a:spcPts val="0"/>
              </a:spcBef>
              <a:spcAft>
                <a:spcPts val="0"/>
              </a:spcAft>
              <a:buClr>
                <a:schemeClr val="accent1"/>
              </a:buClr>
              <a:buSzPts val="2300"/>
              <a:buFont typeface="Google Sans"/>
              <a:buNone/>
              <a:defRPr sz="2300" b="1">
                <a:solidFill>
                  <a:schemeClr val="accent1"/>
                </a:solidFill>
                <a:latin typeface="Google Sans"/>
                <a:ea typeface="Google Sans"/>
                <a:cs typeface="Google Sans"/>
                <a:sym typeface="Google Sans"/>
              </a:defRPr>
            </a:lvl4pPr>
            <a:lvl5pPr lvl="4">
              <a:lnSpc>
                <a:spcPct val="80000"/>
              </a:lnSpc>
              <a:spcBef>
                <a:spcPts val="0"/>
              </a:spcBef>
              <a:spcAft>
                <a:spcPts val="0"/>
              </a:spcAft>
              <a:buClr>
                <a:schemeClr val="accent1"/>
              </a:buClr>
              <a:buSzPts val="2300"/>
              <a:buFont typeface="Google Sans"/>
              <a:buNone/>
              <a:defRPr sz="2300" b="1">
                <a:solidFill>
                  <a:schemeClr val="accent1"/>
                </a:solidFill>
                <a:latin typeface="Google Sans"/>
                <a:ea typeface="Google Sans"/>
                <a:cs typeface="Google Sans"/>
                <a:sym typeface="Google Sans"/>
              </a:defRPr>
            </a:lvl5pPr>
            <a:lvl6pPr lvl="5">
              <a:lnSpc>
                <a:spcPct val="80000"/>
              </a:lnSpc>
              <a:spcBef>
                <a:spcPts val="0"/>
              </a:spcBef>
              <a:spcAft>
                <a:spcPts val="0"/>
              </a:spcAft>
              <a:buClr>
                <a:schemeClr val="accent1"/>
              </a:buClr>
              <a:buSzPts val="2300"/>
              <a:buFont typeface="Google Sans"/>
              <a:buNone/>
              <a:defRPr sz="2300" b="1">
                <a:solidFill>
                  <a:schemeClr val="accent1"/>
                </a:solidFill>
                <a:latin typeface="Google Sans"/>
                <a:ea typeface="Google Sans"/>
                <a:cs typeface="Google Sans"/>
                <a:sym typeface="Google Sans"/>
              </a:defRPr>
            </a:lvl6pPr>
            <a:lvl7pPr lvl="6">
              <a:lnSpc>
                <a:spcPct val="80000"/>
              </a:lnSpc>
              <a:spcBef>
                <a:spcPts val="0"/>
              </a:spcBef>
              <a:spcAft>
                <a:spcPts val="0"/>
              </a:spcAft>
              <a:buClr>
                <a:schemeClr val="accent1"/>
              </a:buClr>
              <a:buSzPts val="2300"/>
              <a:buFont typeface="Google Sans"/>
              <a:buNone/>
              <a:defRPr sz="2300" b="1">
                <a:solidFill>
                  <a:schemeClr val="accent1"/>
                </a:solidFill>
                <a:latin typeface="Google Sans"/>
                <a:ea typeface="Google Sans"/>
                <a:cs typeface="Google Sans"/>
                <a:sym typeface="Google Sans"/>
              </a:defRPr>
            </a:lvl7pPr>
            <a:lvl8pPr lvl="7">
              <a:lnSpc>
                <a:spcPct val="80000"/>
              </a:lnSpc>
              <a:spcBef>
                <a:spcPts val="0"/>
              </a:spcBef>
              <a:spcAft>
                <a:spcPts val="0"/>
              </a:spcAft>
              <a:buClr>
                <a:schemeClr val="accent1"/>
              </a:buClr>
              <a:buSzPts val="2300"/>
              <a:buFont typeface="Google Sans"/>
              <a:buNone/>
              <a:defRPr sz="2300" b="1">
                <a:solidFill>
                  <a:schemeClr val="accent1"/>
                </a:solidFill>
                <a:latin typeface="Google Sans"/>
                <a:ea typeface="Google Sans"/>
                <a:cs typeface="Google Sans"/>
                <a:sym typeface="Google Sans"/>
              </a:defRPr>
            </a:lvl8pPr>
            <a:lvl9pPr lvl="8">
              <a:lnSpc>
                <a:spcPct val="80000"/>
              </a:lnSpc>
              <a:spcBef>
                <a:spcPts val="0"/>
              </a:spcBef>
              <a:spcAft>
                <a:spcPts val="0"/>
              </a:spcAft>
              <a:buClr>
                <a:schemeClr val="accent1"/>
              </a:buClr>
              <a:buSzPts val="2300"/>
              <a:buFont typeface="Google Sans"/>
              <a:buNone/>
              <a:defRPr sz="2300" b="1">
                <a:solidFill>
                  <a:schemeClr val="accent1"/>
                </a:solidFill>
                <a:latin typeface="Google Sans"/>
                <a:ea typeface="Google Sans"/>
                <a:cs typeface="Google Sans"/>
                <a:sym typeface="Google Sans"/>
              </a:defRPr>
            </a:lvl9pPr>
          </a:lstStyle>
          <a:p>
            <a:endParaRPr/>
          </a:p>
        </p:txBody>
      </p:sp>
      <p:sp>
        <p:nvSpPr>
          <p:cNvPr id="660" name="Google Shape;660;p75"/>
          <p:cNvSpPr txBox="1">
            <a:spLocks noGrp="1"/>
          </p:cNvSpPr>
          <p:nvPr>
            <p:ph type="subTitle" idx="1"/>
          </p:nvPr>
        </p:nvSpPr>
        <p:spPr>
          <a:xfrm>
            <a:off x="2605025" y="1996500"/>
            <a:ext cx="5920200" cy="347400"/>
          </a:xfrm>
          <a:prstGeom prst="rect">
            <a:avLst/>
          </a:prstGeom>
        </p:spPr>
        <p:txBody>
          <a:bodyPr spcFirstLastPara="1" wrap="square" lIns="0" tIns="0" rIns="0" bIns="0" anchor="t" anchorCtr="0">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61" name="Google Shape;661;p75"/>
          <p:cNvSpPr txBox="1">
            <a:spLocks noGrp="1"/>
          </p:cNvSpPr>
          <p:nvPr>
            <p:ph type="title" idx="2"/>
          </p:nvPr>
        </p:nvSpPr>
        <p:spPr>
          <a:xfrm>
            <a:off x="2605025" y="452425"/>
            <a:ext cx="5920200" cy="1600500"/>
          </a:xfrm>
          <a:prstGeom prst="rect">
            <a:avLst/>
          </a:prstGeom>
        </p:spPr>
        <p:txBody>
          <a:bodyPr spcFirstLastPara="1" wrap="square" lIns="0" tIns="0" rIns="0" bIns="0" anchor="b" anchorCtr="0">
            <a:normAutofit/>
          </a:bodyPr>
          <a:lstStyle>
            <a:lvl1pPr marL="0" marR="0" lvl="0" indent="0" algn="l">
              <a:lnSpc>
                <a:spcPct val="80000"/>
              </a:lnSpc>
              <a:spcBef>
                <a:spcPts val="0"/>
              </a:spcBef>
              <a:spcAft>
                <a:spcPts val="0"/>
              </a:spcAft>
              <a:buClr>
                <a:srgbClr val="4686EE"/>
              </a:buClr>
              <a:buSzPts val="11300"/>
              <a:buFont typeface="Arial"/>
              <a:buNone/>
              <a:defRPr sz="5300" b="1">
                <a:solidFill>
                  <a:srgbClr val="4686EE"/>
                </a:solidFill>
                <a:latin typeface="Google Sans"/>
                <a:ea typeface="Google Sans"/>
                <a:cs typeface="Google Sans"/>
                <a:sym typeface="Google Sans"/>
              </a:defRPr>
            </a:lvl1pPr>
            <a:lvl2pPr lvl="1">
              <a:lnSpc>
                <a:spcPct val="80000"/>
              </a:lnSpc>
              <a:spcBef>
                <a:spcPts val="0"/>
              </a:spcBef>
              <a:spcAft>
                <a:spcPts val="0"/>
              </a:spcAft>
              <a:buSzPts val="100"/>
              <a:buNone/>
              <a:defRPr sz="100">
                <a:latin typeface="Google Sans"/>
                <a:ea typeface="Google Sans"/>
                <a:cs typeface="Google Sans"/>
                <a:sym typeface="Google Sans"/>
              </a:defRPr>
            </a:lvl2pPr>
            <a:lvl3pPr lvl="2">
              <a:lnSpc>
                <a:spcPct val="80000"/>
              </a:lnSpc>
              <a:spcBef>
                <a:spcPts val="0"/>
              </a:spcBef>
              <a:spcAft>
                <a:spcPts val="0"/>
              </a:spcAft>
              <a:buSzPts val="100"/>
              <a:buNone/>
              <a:defRPr sz="100">
                <a:latin typeface="Google Sans"/>
                <a:ea typeface="Google Sans"/>
                <a:cs typeface="Google Sans"/>
                <a:sym typeface="Google Sans"/>
              </a:defRPr>
            </a:lvl3pPr>
            <a:lvl4pPr lvl="3">
              <a:lnSpc>
                <a:spcPct val="80000"/>
              </a:lnSpc>
              <a:spcBef>
                <a:spcPts val="0"/>
              </a:spcBef>
              <a:spcAft>
                <a:spcPts val="0"/>
              </a:spcAft>
              <a:buSzPts val="100"/>
              <a:buNone/>
              <a:defRPr sz="100">
                <a:latin typeface="Google Sans"/>
                <a:ea typeface="Google Sans"/>
                <a:cs typeface="Google Sans"/>
                <a:sym typeface="Google Sans"/>
              </a:defRPr>
            </a:lvl4pPr>
            <a:lvl5pPr lvl="4">
              <a:lnSpc>
                <a:spcPct val="80000"/>
              </a:lnSpc>
              <a:spcBef>
                <a:spcPts val="0"/>
              </a:spcBef>
              <a:spcAft>
                <a:spcPts val="0"/>
              </a:spcAft>
              <a:buSzPts val="100"/>
              <a:buNone/>
              <a:defRPr sz="100">
                <a:latin typeface="Google Sans"/>
                <a:ea typeface="Google Sans"/>
                <a:cs typeface="Google Sans"/>
                <a:sym typeface="Google Sans"/>
              </a:defRPr>
            </a:lvl5pPr>
            <a:lvl6pPr lvl="5">
              <a:lnSpc>
                <a:spcPct val="80000"/>
              </a:lnSpc>
              <a:spcBef>
                <a:spcPts val="0"/>
              </a:spcBef>
              <a:spcAft>
                <a:spcPts val="0"/>
              </a:spcAft>
              <a:buSzPts val="100"/>
              <a:buNone/>
              <a:defRPr sz="100">
                <a:latin typeface="Google Sans"/>
                <a:ea typeface="Google Sans"/>
                <a:cs typeface="Google Sans"/>
                <a:sym typeface="Google Sans"/>
              </a:defRPr>
            </a:lvl6pPr>
            <a:lvl7pPr lvl="6">
              <a:lnSpc>
                <a:spcPct val="80000"/>
              </a:lnSpc>
              <a:spcBef>
                <a:spcPts val="0"/>
              </a:spcBef>
              <a:spcAft>
                <a:spcPts val="0"/>
              </a:spcAft>
              <a:buSzPts val="100"/>
              <a:buNone/>
              <a:defRPr sz="100">
                <a:latin typeface="Google Sans"/>
                <a:ea typeface="Google Sans"/>
                <a:cs typeface="Google Sans"/>
                <a:sym typeface="Google Sans"/>
              </a:defRPr>
            </a:lvl7pPr>
            <a:lvl8pPr lvl="7">
              <a:lnSpc>
                <a:spcPct val="80000"/>
              </a:lnSpc>
              <a:spcBef>
                <a:spcPts val="0"/>
              </a:spcBef>
              <a:spcAft>
                <a:spcPts val="0"/>
              </a:spcAft>
              <a:buSzPts val="100"/>
              <a:buNone/>
              <a:defRPr sz="100">
                <a:latin typeface="Google Sans"/>
                <a:ea typeface="Google Sans"/>
                <a:cs typeface="Google Sans"/>
                <a:sym typeface="Google Sans"/>
              </a:defRPr>
            </a:lvl8pPr>
            <a:lvl9pPr lvl="8">
              <a:lnSpc>
                <a:spcPct val="80000"/>
              </a:lnSpc>
              <a:spcBef>
                <a:spcPts val="0"/>
              </a:spcBef>
              <a:spcAft>
                <a:spcPts val="0"/>
              </a:spcAft>
              <a:buSzPts val="100"/>
              <a:buNone/>
              <a:defRPr sz="100">
                <a:latin typeface="Google Sans"/>
                <a:ea typeface="Google Sans"/>
                <a:cs typeface="Google Sans"/>
                <a:sym typeface="Google Sans"/>
              </a:defRPr>
            </a:lvl9pPr>
          </a:lstStyle>
          <a:p>
            <a:endParaRPr/>
          </a:p>
        </p:txBody>
      </p:sp>
      <p:grpSp>
        <p:nvGrpSpPr>
          <p:cNvPr id="662" name="Google Shape;662;p75"/>
          <p:cNvGrpSpPr/>
          <p:nvPr/>
        </p:nvGrpSpPr>
        <p:grpSpPr>
          <a:xfrm>
            <a:off x="-2137598" y="452437"/>
            <a:ext cx="4238663" cy="4238663"/>
            <a:chOff x="-1" y="-1"/>
            <a:chExt cx="11303100" cy="11303100"/>
          </a:xfrm>
        </p:grpSpPr>
        <p:sp>
          <p:nvSpPr>
            <p:cNvPr id="663" name="Google Shape;663;p75"/>
            <p:cNvSpPr/>
            <p:nvPr/>
          </p:nvSpPr>
          <p:spPr>
            <a:xfrm>
              <a:off x="-1" y="-1"/>
              <a:ext cx="11303100" cy="11303100"/>
            </a:xfrm>
            <a:prstGeom prst="ellipse">
              <a:avLst/>
            </a:prstGeom>
            <a:solidFill>
              <a:srgbClr val="2555C7"/>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664" name="Google Shape;664;p75"/>
            <p:cNvSpPr/>
            <p:nvPr/>
          </p:nvSpPr>
          <p:spPr>
            <a:xfrm>
              <a:off x="2605150" y="2762045"/>
              <a:ext cx="6092712" cy="5778918"/>
            </a:xfrm>
            <a:custGeom>
              <a:avLst/>
              <a:gdLst/>
              <a:ahLst/>
              <a:cxnLst/>
              <a:rect l="l" t="t" r="r" b="b"/>
              <a:pathLst>
                <a:path w="21600" h="21600" extrusionOk="0">
                  <a:moveTo>
                    <a:pt x="17859" y="21600"/>
                  </a:moveTo>
                  <a:lnTo>
                    <a:pt x="10800" y="17083"/>
                  </a:lnTo>
                  <a:lnTo>
                    <a:pt x="3822" y="21600"/>
                  </a:lnTo>
                  <a:lnTo>
                    <a:pt x="5897" y="13175"/>
                  </a:lnTo>
                  <a:lnTo>
                    <a:pt x="0" y="7968"/>
                  </a:lnTo>
                  <a:lnTo>
                    <a:pt x="7764" y="7297"/>
                  </a:lnTo>
                  <a:lnTo>
                    <a:pt x="10800" y="0"/>
                  </a:lnTo>
                  <a:lnTo>
                    <a:pt x="13834" y="7297"/>
                  </a:lnTo>
                  <a:lnTo>
                    <a:pt x="21600" y="7968"/>
                  </a:lnTo>
                  <a:lnTo>
                    <a:pt x="15702" y="13175"/>
                  </a:lnTo>
                  <a:lnTo>
                    <a:pt x="17859" y="21600"/>
                  </a:lnTo>
                  <a:close/>
                </a:path>
              </a:pathLst>
            </a:custGeom>
            <a:solidFill>
              <a:srgbClr val="FFFFFF"/>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sp>
        <p:nvSpPr>
          <p:cNvPr id="665" name="Google Shape;665;p75"/>
          <p:cNvSpPr txBox="1">
            <a:spLocks noGrp="1"/>
          </p:cNvSpPr>
          <p:nvPr>
            <p:ph type="subTitle" idx="3"/>
          </p:nvPr>
        </p:nvSpPr>
        <p:spPr>
          <a:xfrm>
            <a:off x="2605025" y="4138475"/>
            <a:ext cx="5920200" cy="347400"/>
          </a:xfrm>
          <a:prstGeom prst="rect">
            <a:avLst/>
          </a:prstGeom>
        </p:spPr>
        <p:txBody>
          <a:bodyPr spcFirstLastPara="1" wrap="square" lIns="0" tIns="0" rIns="0" bIns="0" anchor="t" anchorCtr="0">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peaker Title_3_Blue">
  <p:cSld name="CUSTOM_2_2_1">
    <p:bg>
      <p:bgPr>
        <a:solidFill>
          <a:schemeClr val="accent5"/>
        </a:solidFill>
        <a:effectLst/>
      </p:bgPr>
    </p:bg>
    <p:spTree>
      <p:nvGrpSpPr>
        <p:cNvPr id="1" name="Shape 666"/>
        <p:cNvGrpSpPr/>
        <p:nvPr/>
      </p:nvGrpSpPr>
      <p:grpSpPr>
        <a:xfrm>
          <a:off x="0" y="0"/>
          <a:ext cx="0" cy="0"/>
          <a:chOff x="0" y="0"/>
          <a:chExt cx="0" cy="0"/>
        </a:xfrm>
      </p:grpSpPr>
      <p:sp>
        <p:nvSpPr>
          <p:cNvPr id="667" name="Google Shape;667;p76"/>
          <p:cNvSpPr txBox="1">
            <a:spLocks noGrp="1"/>
          </p:cNvSpPr>
          <p:nvPr>
            <p:ph type="title"/>
          </p:nvPr>
        </p:nvSpPr>
        <p:spPr>
          <a:xfrm>
            <a:off x="2605025" y="2285425"/>
            <a:ext cx="5920200" cy="566400"/>
          </a:xfrm>
          <a:prstGeom prst="rect">
            <a:avLst/>
          </a:prstGeom>
        </p:spPr>
        <p:txBody>
          <a:bodyPr spcFirstLastPara="1" wrap="square" lIns="0" tIns="0" rIns="0" bIns="0" anchor="b" anchorCtr="0">
            <a:normAutofit/>
          </a:bodyPr>
          <a:lstStyle>
            <a:lvl1pPr lvl="0">
              <a:lnSpc>
                <a:spcPct val="80000"/>
              </a:lnSpc>
              <a:spcBef>
                <a:spcPts val="0"/>
              </a:spcBef>
              <a:spcAft>
                <a:spcPts val="0"/>
              </a:spcAft>
              <a:buClr>
                <a:schemeClr val="accent1"/>
              </a:buClr>
              <a:buSzPts val="4100"/>
              <a:buFont typeface="Google Sans"/>
              <a:buNone/>
              <a:defRPr sz="4100" b="1">
                <a:solidFill>
                  <a:schemeClr val="accent1"/>
                </a:solidFill>
                <a:latin typeface="Google Sans"/>
                <a:ea typeface="Google Sans"/>
                <a:cs typeface="Google Sans"/>
                <a:sym typeface="Google Sans"/>
              </a:defRPr>
            </a:lvl1pPr>
            <a:lvl2pPr lvl="1">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2pPr>
            <a:lvl3pPr lvl="2">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3pPr>
            <a:lvl4pPr lvl="3">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4pPr>
            <a:lvl5pPr lvl="4">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5pPr>
            <a:lvl6pPr lvl="5">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6pPr>
            <a:lvl7pPr lvl="6">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7pPr>
            <a:lvl8pPr lvl="7">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8pPr>
            <a:lvl9pPr lvl="8">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9pPr>
          </a:lstStyle>
          <a:p>
            <a:endParaRPr/>
          </a:p>
        </p:txBody>
      </p:sp>
      <p:sp>
        <p:nvSpPr>
          <p:cNvPr id="668" name="Google Shape;668;p76"/>
          <p:cNvSpPr txBox="1">
            <a:spLocks noGrp="1"/>
          </p:cNvSpPr>
          <p:nvPr>
            <p:ph type="subTitle" idx="1"/>
          </p:nvPr>
        </p:nvSpPr>
        <p:spPr>
          <a:xfrm>
            <a:off x="2605025" y="1374700"/>
            <a:ext cx="5920200" cy="347400"/>
          </a:xfrm>
          <a:prstGeom prst="rect">
            <a:avLst/>
          </a:prstGeom>
        </p:spPr>
        <p:txBody>
          <a:bodyPr spcFirstLastPara="1" wrap="square" lIns="0" tIns="0" rIns="0" bIns="0" anchor="t" anchorCtr="0">
            <a:noAutofit/>
          </a:bodyPr>
          <a:lstStyle>
            <a:lvl1pPr lvl="0">
              <a:spcBef>
                <a:spcPts val="0"/>
              </a:spcBef>
              <a:spcAft>
                <a:spcPts val="0"/>
              </a:spcAft>
              <a:buSzPts val="1500"/>
              <a:buNone/>
              <a:defRPr sz="15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a:endParaRPr/>
          </a:p>
        </p:txBody>
      </p:sp>
      <p:sp>
        <p:nvSpPr>
          <p:cNvPr id="669" name="Google Shape;669;p76"/>
          <p:cNvSpPr txBox="1">
            <a:spLocks noGrp="1"/>
          </p:cNvSpPr>
          <p:nvPr>
            <p:ph type="title" idx="2"/>
          </p:nvPr>
        </p:nvSpPr>
        <p:spPr>
          <a:xfrm>
            <a:off x="2605025" y="864675"/>
            <a:ext cx="5920200" cy="566400"/>
          </a:xfrm>
          <a:prstGeom prst="rect">
            <a:avLst/>
          </a:prstGeom>
        </p:spPr>
        <p:txBody>
          <a:bodyPr spcFirstLastPara="1" wrap="square" lIns="0" tIns="0" rIns="0" bIns="0" anchor="b" anchorCtr="0">
            <a:normAutofit/>
          </a:bodyPr>
          <a:lstStyle>
            <a:lvl1pPr marL="0" marR="0" lvl="0" indent="0" algn="l">
              <a:lnSpc>
                <a:spcPct val="80000"/>
              </a:lnSpc>
              <a:spcBef>
                <a:spcPts val="0"/>
              </a:spcBef>
              <a:spcAft>
                <a:spcPts val="0"/>
              </a:spcAft>
              <a:buClr>
                <a:srgbClr val="4686EE"/>
              </a:buClr>
              <a:buSzPts val="11300"/>
              <a:buFont typeface="Arial"/>
              <a:buNone/>
              <a:defRPr sz="4100" b="1">
                <a:solidFill>
                  <a:srgbClr val="4686EE"/>
                </a:solidFill>
                <a:latin typeface="Google Sans"/>
                <a:ea typeface="Google Sans"/>
                <a:cs typeface="Google Sans"/>
                <a:sym typeface="Google Sans"/>
              </a:defRPr>
            </a:lvl1pPr>
            <a:lvl2pPr lvl="1">
              <a:lnSpc>
                <a:spcPct val="80000"/>
              </a:lnSpc>
              <a:spcBef>
                <a:spcPts val="0"/>
              </a:spcBef>
              <a:spcAft>
                <a:spcPts val="0"/>
              </a:spcAft>
              <a:buSzPts val="100"/>
              <a:buNone/>
              <a:defRPr sz="100">
                <a:latin typeface="Google Sans"/>
                <a:ea typeface="Google Sans"/>
                <a:cs typeface="Google Sans"/>
                <a:sym typeface="Google Sans"/>
              </a:defRPr>
            </a:lvl2pPr>
            <a:lvl3pPr lvl="2">
              <a:lnSpc>
                <a:spcPct val="80000"/>
              </a:lnSpc>
              <a:spcBef>
                <a:spcPts val="0"/>
              </a:spcBef>
              <a:spcAft>
                <a:spcPts val="0"/>
              </a:spcAft>
              <a:buSzPts val="100"/>
              <a:buNone/>
              <a:defRPr sz="100">
                <a:latin typeface="Google Sans"/>
                <a:ea typeface="Google Sans"/>
                <a:cs typeface="Google Sans"/>
                <a:sym typeface="Google Sans"/>
              </a:defRPr>
            </a:lvl3pPr>
            <a:lvl4pPr lvl="3">
              <a:lnSpc>
                <a:spcPct val="80000"/>
              </a:lnSpc>
              <a:spcBef>
                <a:spcPts val="0"/>
              </a:spcBef>
              <a:spcAft>
                <a:spcPts val="0"/>
              </a:spcAft>
              <a:buSzPts val="100"/>
              <a:buNone/>
              <a:defRPr sz="100">
                <a:latin typeface="Google Sans"/>
                <a:ea typeface="Google Sans"/>
                <a:cs typeface="Google Sans"/>
                <a:sym typeface="Google Sans"/>
              </a:defRPr>
            </a:lvl4pPr>
            <a:lvl5pPr lvl="4">
              <a:lnSpc>
                <a:spcPct val="80000"/>
              </a:lnSpc>
              <a:spcBef>
                <a:spcPts val="0"/>
              </a:spcBef>
              <a:spcAft>
                <a:spcPts val="0"/>
              </a:spcAft>
              <a:buSzPts val="100"/>
              <a:buNone/>
              <a:defRPr sz="100">
                <a:latin typeface="Google Sans"/>
                <a:ea typeface="Google Sans"/>
                <a:cs typeface="Google Sans"/>
                <a:sym typeface="Google Sans"/>
              </a:defRPr>
            </a:lvl5pPr>
            <a:lvl6pPr lvl="5">
              <a:lnSpc>
                <a:spcPct val="80000"/>
              </a:lnSpc>
              <a:spcBef>
                <a:spcPts val="0"/>
              </a:spcBef>
              <a:spcAft>
                <a:spcPts val="0"/>
              </a:spcAft>
              <a:buSzPts val="100"/>
              <a:buNone/>
              <a:defRPr sz="100">
                <a:latin typeface="Google Sans"/>
                <a:ea typeface="Google Sans"/>
                <a:cs typeface="Google Sans"/>
                <a:sym typeface="Google Sans"/>
              </a:defRPr>
            </a:lvl6pPr>
            <a:lvl7pPr lvl="6">
              <a:lnSpc>
                <a:spcPct val="80000"/>
              </a:lnSpc>
              <a:spcBef>
                <a:spcPts val="0"/>
              </a:spcBef>
              <a:spcAft>
                <a:spcPts val="0"/>
              </a:spcAft>
              <a:buSzPts val="100"/>
              <a:buNone/>
              <a:defRPr sz="100">
                <a:latin typeface="Google Sans"/>
                <a:ea typeface="Google Sans"/>
                <a:cs typeface="Google Sans"/>
                <a:sym typeface="Google Sans"/>
              </a:defRPr>
            </a:lvl7pPr>
            <a:lvl8pPr lvl="7">
              <a:lnSpc>
                <a:spcPct val="80000"/>
              </a:lnSpc>
              <a:spcBef>
                <a:spcPts val="0"/>
              </a:spcBef>
              <a:spcAft>
                <a:spcPts val="0"/>
              </a:spcAft>
              <a:buSzPts val="100"/>
              <a:buNone/>
              <a:defRPr sz="100">
                <a:latin typeface="Google Sans"/>
                <a:ea typeface="Google Sans"/>
                <a:cs typeface="Google Sans"/>
                <a:sym typeface="Google Sans"/>
              </a:defRPr>
            </a:lvl8pPr>
            <a:lvl9pPr lvl="8">
              <a:lnSpc>
                <a:spcPct val="80000"/>
              </a:lnSpc>
              <a:spcBef>
                <a:spcPts val="0"/>
              </a:spcBef>
              <a:spcAft>
                <a:spcPts val="0"/>
              </a:spcAft>
              <a:buSzPts val="100"/>
              <a:buNone/>
              <a:defRPr sz="100">
                <a:latin typeface="Google Sans"/>
                <a:ea typeface="Google Sans"/>
                <a:cs typeface="Google Sans"/>
                <a:sym typeface="Google Sans"/>
              </a:defRPr>
            </a:lvl9pPr>
          </a:lstStyle>
          <a:p>
            <a:endParaRPr/>
          </a:p>
        </p:txBody>
      </p:sp>
      <p:grpSp>
        <p:nvGrpSpPr>
          <p:cNvPr id="670" name="Google Shape;670;p76"/>
          <p:cNvGrpSpPr/>
          <p:nvPr/>
        </p:nvGrpSpPr>
        <p:grpSpPr>
          <a:xfrm>
            <a:off x="-2137598" y="452437"/>
            <a:ext cx="4238663" cy="4238663"/>
            <a:chOff x="-1" y="-1"/>
            <a:chExt cx="11303100" cy="11303100"/>
          </a:xfrm>
        </p:grpSpPr>
        <p:sp>
          <p:nvSpPr>
            <p:cNvPr id="671" name="Google Shape;671;p76"/>
            <p:cNvSpPr/>
            <p:nvPr/>
          </p:nvSpPr>
          <p:spPr>
            <a:xfrm>
              <a:off x="-1" y="-1"/>
              <a:ext cx="11303100" cy="11303100"/>
            </a:xfrm>
            <a:prstGeom prst="ellipse">
              <a:avLst/>
            </a:prstGeom>
            <a:solidFill>
              <a:srgbClr val="2555C7"/>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672" name="Google Shape;672;p76"/>
            <p:cNvSpPr/>
            <p:nvPr/>
          </p:nvSpPr>
          <p:spPr>
            <a:xfrm>
              <a:off x="2605150" y="2762045"/>
              <a:ext cx="6092712" cy="5778918"/>
            </a:xfrm>
            <a:custGeom>
              <a:avLst/>
              <a:gdLst/>
              <a:ahLst/>
              <a:cxnLst/>
              <a:rect l="l" t="t" r="r" b="b"/>
              <a:pathLst>
                <a:path w="21600" h="21600" extrusionOk="0">
                  <a:moveTo>
                    <a:pt x="17859" y="21600"/>
                  </a:moveTo>
                  <a:lnTo>
                    <a:pt x="10800" y="17083"/>
                  </a:lnTo>
                  <a:lnTo>
                    <a:pt x="3822" y="21600"/>
                  </a:lnTo>
                  <a:lnTo>
                    <a:pt x="5897" y="13175"/>
                  </a:lnTo>
                  <a:lnTo>
                    <a:pt x="0" y="7968"/>
                  </a:lnTo>
                  <a:lnTo>
                    <a:pt x="7764" y="7297"/>
                  </a:lnTo>
                  <a:lnTo>
                    <a:pt x="10800" y="0"/>
                  </a:lnTo>
                  <a:lnTo>
                    <a:pt x="13834" y="7297"/>
                  </a:lnTo>
                  <a:lnTo>
                    <a:pt x="21600" y="7968"/>
                  </a:lnTo>
                  <a:lnTo>
                    <a:pt x="15702" y="13175"/>
                  </a:lnTo>
                  <a:lnTo>
                    <a:pt x="17859" y="21600"/>
                  </a:lnTo>
                  <a:close/>
                </a:path>
              </a:pathLst>
            </a:custGeom>
            <a:solidFill>
              <a:srgbClr val="FFFFFF"/>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sp>
        <p:nvSpPr>
          <p:cNvPr id="673" name="Google Shape;673;p76"/>
          <p:cNvSpPr txBox="1">
            <a:spLocks noGrp="1"/>
          </p:cNvSpPr>
          <p:nvPr>
            <p:ph type="subTitle" idx="3"/>
          </p:nvPr>
        </p:nvSpPr>
        <p:spPr>
          <a:xfrm>
            <a:off x="2605025" y="2823638"/>
            <a:ext cx="5920200" cy="347400"/>
          </a:xfrm>
          <a:prstGeom prst="rect">
            <a:avLst/>
          </a:prstGeom>
        </p:spPr>
        <p:txBody>
          <a:bodyPr spcFirstLastPara="1" wrap="square" lIns="0" tIns="0" rIns="0" bIns="0" anchor="t" anchorCtr="0">
            <a:normAutofit/>
          </a:bodyPr>
          <a:lstStyle>
            <a:lvl1pPr lvl="0">
              <a:spcBef>
                <a:spcPts val="0"/>
              </a:spcBef>
              <a:spcAft>
                <a:spcPts val="0"/>
              </a:spcAft>
              <a:buSzPts val="1500"/>
              <a:buNone/>
              <a:defRPr sz="15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674" name="Google Shape;674;p76"/>
          <p:cNvSpPr txBox="1">
            <a:spLocks noGrp="1"/>
          </p:cNvSpPr>
          <p:nvPr>
            <p:ph type="title" idx="4"/>
          </p:nvPr>
        </p:nvSpPr>
        <p:spPr>
          <a:xfrm>
            <a:off x="2605025" y="3706175"/>
            <a:ext cx="5920200" cy="566400"/>
          </a:xfrm>
          <a:prstGeom prst="rect">
            <a:avLst/>
          </a:prstGeom>
        </p:spPr>
        <p:txBody>
          <a:bodyPr spcFirstLastPara="1" wrap="square" lIns="0" tIns="0" rIns="0" bIns="0" anchor="b" anchorCtr="0">
            <a:normAutofit/>
          </a:bodyPr>
          <a:lstStyle>
            <a:lvl1pPr lvl="0">
              <a:lnSpc>
                <a:spcPct val="80000"/>
              </a:lnSpc>
              <a:spcBef>
                <a:spcPts val="0"/>
              </a:spcBef>
              <a:spcAft>
                <a:spcPts val="0"/>
              </a:spcAft>
              <a:buClr>
                <a:schemeClr val="accent1"/>
              </a:buClr>
              <a:buSzPts val="4100"/>
              <a:buFont typeface="Google Sans"/>
              <a:buNone/>
              <a:defRPr sz="4100" b="1">
                <a:solidFill>
                  <a:schemeClr val="accent1"/>
                </a:solidFill>
                <a:latin typeface="Google Sans"/>
                <a:ea typeface="Google Sans"/>
                <a:cs typeface="Google Sans"/>
                <a:sym typeface="Google Sans"/>
              </a:defRPr>
            </a:lvl1pPr>
            <a:lvl2pPr lvl="1">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2pPr>
            <a:lvl3pPr lvl="2">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3pPr>
            <a:lvl4pPr lvl="3">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4pPr>
            <a:lvl5pPr lvl="4">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5pPr>
            <a:lvl6pPr lvl="5">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6pPr>
            <a:lvl7pPr lvl="6">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7pPr>
            <a:lvl8pPr lvl="7">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8pPr>
            <a:lvl9pPr lvl="8">
              <a:lnSpc>
                <a:spcPct val="80000"/>
              </a:lnSpc>
              <a:spcBef>
                <a:spcPts val="0"/>
              </a:spcBef>
              <a:spcAft>
                <a:spcPts val="0"/>
              </a:spcAft>
              <a:buClr>
                <a:schemeClr val="accent1"/>
              </a:buClr>
              <a:buSzPts val="1100"/>
              <a:buFont typeface="Google Sans"/>
              <a:buNone/>
              <a:defRPr sz="1100" b="1">
                <a:solidFill>
                  <a:schemeClr val="accent1"/>
                </a:solidFill>
                <a:latin typeface="Google Sans"/>
                <a:ea typeface="Google Sans"/>
                <a:cs typeface="Google Sans"/>
                <a:sym typeface="Google Sans"/>
              </a:defRPr>
            </a:lvl9pPr>
          </a:lstStyle>
          <a:p>
            <a:endParaRPr/>
          </a:p>
        </p:txBody>
      </p:sp>
      <p:sp>
        <p:nvSpPr>
          <p:cNvPr id="675" name="Google Shape;675;p76"/>
          <p:cNvSpPr txBox="1">
            <a:spLocks noGrp="1"/>
          </p:cNvSpPr>
          <p:nvPr>
            <p:ph type="subTitle" idx="5"/>
          </p:nvPr>
        </p:nvSpPr>
        <p:spPr>
          <a:xfrm>
            <a:off x="2605025" y="4272575"/>
            <a:ext cx="5920200" cy="347400"/>
          </a:xfrm>
          <a:prstGeom prst="rect">
            <a:avLst/>
          </a:prstGeom>
        </p:spPr>
        <p:txBody>
          <a:bodyPr spcFirstLastPara="1" wrap="square" lIns="0" tIns="0" rIns="0" bIns="0" anchor="t" anchorCtr="0">
            <a:normAutofit/>
          </a:bodyPr>
          <a:lstStyle>
            <a:lvl1pPr lvl="0">
              <a:spcBef>
                <a:spcPts val="0"/>
              </a:spcBef>
              <a:spcAft>
                <a:spcPts val="0"/>
              </a:spcAft>
              <a:buSzPts val="1500"/>
              <a:buNone/>
              <a:defRPr sz="15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ssion Title_Blue">
  <p:cSld name="CUSTOM_3">
    <p:bg>
      <p:bgPr>
        <a:solidFill>
          <a:schemeClr val="accent5"/>
        </a:solidFill>
        <a:effectLst/>
      </p:bgPr>
    </p:bg>
    <p:spTree>
      <p:nvGrpSpPr>
        <p:cNvPr id="1" name="Shape 676"/>
        <p:cNvGrpSpPr/>
        <p:nvPr/>
      </p:nvGrpSpPr>
      <p:grpSpPr>
        <a:xfrm>
          <a:off x="0" y="0"/>
          <a:ext cx="0" cy="0"/>
          <a:chOff x="0" y="0"/>
          <a:chExt cx="0" cy="0"/>
        </a:xfrm>
      </p:grpSpPr>
      <p:sp>
        <p:nvSpPr>
          <p:cNvPr id="677" name="Google Shape;677;p77"/>
          <p:cNvSpPr txBox="1">
            <a:spLocks noGrp="1"/>
          </p:cNvSpPr>
          <p:nvPr>
            <p:ph type="title"/>
          </p:nvPr>
        </p:nvSpPr>
        <p:spPr>
          <a:xfrm>
            <a:off x="3203000" y="562650"/>
            <a:ext cx="5415900" cy="4018200"/>
          </a:xfrm>
          <a:prstGeom prst="rect">
            <a:avLst/>
          </a:prstGeom>
        </p:spPr>
        <p:txBody>
          <a:bodyPr spcFirstLastPara="1" wrap="square" lIns="91425" tIns="91425" rIns="91425" bIns="91425" anchor="ctr" anchorCtr="0">
            <a:normAutofit/>
          </a:bodyPr>
          <a:lstStyle>
            <a:lvl1pPr marL="0" marR="0" lvl="0" indent="0" algn="l">
              <a:lnSpc>
                <a:spcPct val="80000"/>
              </a:lnSpc>
              <a:spcBef>
                <a:spcPts val="0"/>
              </a:spcBef>
              <a:spcAft>
                <a:spcPts val="0"/>
              </a:spcAft>
              <a:buClr>
                <a:srgbClr val="E89600"/>
              </a:buClr>
              <a:buSzPts val="6800"/>
              <a:buFont typeface="Arial"/>
              <a:buNone/>
              <a:defRPr sz="6600" b="1">
                <a:solidFill>
                  <a:schemeClr val="accent1"/>
                </a:solidFill>
                <a:latin typeface="Google Sans"/>
                <a:ea typeface="Google Sans"/>
                <a:cs typeface="Google Sans"/>
                <a:sym typeface="Google Sans"/>
              </a:defRPr>
            </a:lvl1pPr>
            <a:lvl2pPr lvl="1">
              <a:lnSpc>
                <a:spcPct val="80000"/>
              </a:lnSpc>
              <a:spcBef>
                <a:spcPts val="0"/>
              </a:spcBef>
              <a:spcAft>
                <a:spcPts val="0"/>
              </a:spcAft>
              <a:buSzPts val="2800"/>
              <a:buNone/>
              <a:defRPr>
                <a:latin typeface="Google Sans"/>
                <a:ea typeface="Google Sans"/>
                <a:cs typeface="Google Sans"/>
                <a:sym typeface="Google Sans"/>
              </a:defRPr>
            </a:lvl2pPr>
            <a:lvl3pPr lvl="2">
              <a:lnSpc>
                <a:spcPct val="80000"/>
              </a:lnSpc>
              <a:spcBef>
                <a:spcPts val="0"/>
              </a:spcBef>
              <a:spcAft>
                <a:spcPts val="0"/>
              </a:spcAft>
              <a:buSzPts val="2800"/>
              <a:buNone/>
              <a:defRPr>
                <a:latin typeface="Google Sans"/>
                <a:ea typeface="Google Sans"/>
                <a:cs typeface="Google Sans"/>
                <a:sym typeface="Google Sans"/>
              </a:defRPr>
            </a:lvl3pPr>
            <a:lvl4pPr lvl="3">
              <a:lnSpc>
                <a:spcPct val="80000"/>
              </a:lnSpc>
              <a:spcBef>
                <a:spcPts val="0"/>
              </a:spcBef>
              <a:spcAft>
                <a:spcPts val="0"/>
              </a:spcAft>
              <a:buSzPts val="2800"/>
              <a:buNone/>
              <a:defRPr>
                <a:latin typeface="Google Sans"/>
                <a:ea typeface="Google Sans"/>
                <a:cs typeface="Google Sans"/>
                <a:sym typeface="Google Sans"/>
              </a:defRPr>
            </a:lvl4pPr>
            <a:lvl5pPr lvl="4">
              <a:lnSpc>
                <a:spcPct val="80000"/>
              </a:lnSpc>
              <a:spcBef>
                <a:spcPts val="0"/>
              </a:spcBef>
              <a:spcAft>
                <a:spcPts val="0"/>
              </a:spcAft>
              <a:buSzPts val="2800"/>
              <a:buNone/>
              <a:defRPr>
                <a:latin typeface="Google Sans"/>
                <a:ea typeface="Google Sans"/>
                <a:cs typeface="Google Sans"/>
                <a:sym typeface="Google Sans"/>
              </a:defRPr>
            </a:lvl5pPr>
            <a:lvl6pPr lvl="5">
              <a:lnSpc>
                <a:spcPct val="80000"/>
              </a:lnSpc>
              <a:spcBef>
                <a:spcPts val="0"/>
              </a:spcBef>
              <a:spcAft>
                <a:spcPts val="0"/>
              </a:spcAft>
              <a:buSzPts val="2800"/>
              <a:buNone/>
              <a:defRPr>
                <a:latin typeface="Google Sans"/>
                <a:ea typeface="Google Sans"/>
                <a:cs typeface="Google Sans"/>
                <a:sym typeface="Google Sans"/>
              </a:defRPr>
            </a:lvl6pPr>
            <a:lvl7pPr lvl="6">
              <a:lnSpc>
                <a:spcPct val="80000"/>
              </a:lnSpc>
              <a:spcBef>
                <a:spcPts val="0"/>
              </a:spcBef>
              <a:spcAft>
                <a:spcPts val="0"/>
              </a:spcAft>
              <a:buSzPts val="2800"/>
              <a:buNone/>
              <a:defRPr>
                <a:latin typeface="Google Sans"/>
                <a:ea typeface="Google Sans"/>
                <a:cs typeface="Google Sans"/>
                <a:sym typeface="Google Sans"/>
              </a:defRPr>
            </a:lvl7pPr>
            <a:lvl8pPr lvl="7">
              <a:lnSpc>
                <a:spcPct val="80000"/>
              </a:lnSpc>
              <a:spcBef>
                <a:spcPts val="0"/>
              </a:spcBef>
              <a:spcAft>
                <a:spcPts val="0"/>
              </a:spcAft>
              <a:buSzPts val="2800"/>
              <a:buNone/>
              <a:defRPr>
                <a:latin typeface="Google Sans"/>
                <a:ea typeface="Google Sans"/>
                <a:cs typeface="Google Sans"/>
                <a:sym typeface="Google Sans"/>
              </a:defRPr>
            </a:lvl8pPr>
            <a:lvl9pPr lvl="8">
              <a:lnSpc>
                <a:spcPct val="80000"/>
              </a:lnSpc>
              <a:spcBef>
                <a:spcPts val="0"/>
              </a:spcBef>
              <a:spcAft>
                <a:spcPts val="0"/>
              </a:spcAft>
              <a:buSzPts val="2800"/>
              <a:buNone/>
              <a:defRPr>
                <a:latin typeface="Google Sans"/>
                <a:ea typeface="Google Sans"/>
                <a:cs typeface="Google Sans"/>
                <a:sym typeface="Google Sans"/>
              </a:defRPr>
            </a:lvl9pPr>
          </a:lstStyle>
          <a:p>
            <a:endParaRPr/>
          </a:p>
        </p:txBody>
      </p:sp>
      <p:grpSp>
        <p:nvGrpSpPr>
          <p:cNvPr id="678" name="Google Shape;678;p77"/>
          <p:cNvGrpSpPr/>
          <p:nvPr/>
        </p:nvGrpSpPr>
        <p:grpSpPr>
          <a:xfrm>
            <a:off x="457204" y="1381139"/>
            <a:ext cx="2381212" cy="2381212"/>
            <a:chOff x="0" y="0"/>
            <a:chExt cx="1143000" cy="1143000"/>
          </a:xfrm>
        </p:grpSpPr>
        <p:sp>
          <p:nvSpPr>
            <p:cNvPr id="679" name="Google Shape;679;p77"/>
            <p:cNvSpPr/>
            <p:nvPr/>
          </p:nvSpPr>
          <p:spPr>
            <a:xfrm>
              <a:off x="0" y="0"/>
              <a:ext cx="1143000" cy="1143000"/>
            </a:xfrm>
            <a:prstGeom prst="ellipse">
              <a:avLst/>
            </a:prstGeom>
            <a:solidFill>
              <a:srgbClr val="72ABF1"/>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680" name="Google Shape;680;p77"/>
            <p:cNvSpPr/>
            <p:nvPr/>
          </p:nvSpPr>
          <p:spPr>
            <a:xfrm>
              <a:off x="265321" y="343841"/>
              <a:ext cx="612360" cy="455328"/>
            </a:xfrm>
            <a:custGeom>
              <a:avLst/>
              <a:gdLst/>
              <a:ahLst/>
              <a:cxnLst/>
              <a:rect l="l" t="t" r="r" b="b"/>
              <a:pathLst>
                <a:path w="21600" h="21600" extrusionOk="0">
                  <a:moveTo>
                    <a:pt x="20032" y="8683"/>
                  </a:moveTo>
                  <a:lnTo>
                    <a:pt x="21600" y="10794"/>
                  </a:lnTo>
                  <a:lnTo>
                    <a:pt x="21596" y="10800"/>
                  </a:lnTo>
                  <a:lnTo>
                    <a:pt x="21600" y="10806"/>
                  </a:lnTo>
                  <a:lnTo>
                    <a:pt x="20032" y="12917"/>
                  </a:lnTo>
                  <a:lnTo>
                    <a:pt x="20026" y="12909"/>
                  </a:lnTo>
                  <a:lnTo>
                    <a:pt x="13565" y="21600"/>
                  </a:lnTo>
                  <a:lnTo>
                    <a:pt x="11996" y="19491"/>
                  </a:lnTo>
                  <a:lnTo>
                    <a:pt x="17348" y="12292"/>
                  </a:lnTo>
                  <a:lnTo>
                    <a:pt x="0" y="12292"/>
                  </a:lnTo>
                  <a:lnTo>
                    <a:pt x="0" y="9308"/>
                  </a:lnTo>
                  <a:lnTo>
                    <a:pt x="17347" y="9308"/>
                  </a:lnTo>
                  <a:lnTo>
                    <a:pt x="11996" y="2109"/>
                  </a:lnTo>
                  <a:lnTo>
                    <a:pt x="13565" y="0"/>
                  </a:lnTo>
                  <a:lnTo>
                    <a:pt x="20026" y="8689"/>
                  </a:lnTo>
                  <a:lnTo>
                    <a:pt x="20032" y="8683"/>
                  </a:lnTo>
                  <a:close/>
                </a:path>
              </a:pathLst>
            </a:custGeom>
            <a:solidFill>
              <a:srgbClr val="FFFFFF"/>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grpSp>
        <p:nvGrpSpPr>
          <p:cNvPr id="681" name="Google Shape;681;p77"/>
          <p:cNvGrpSpPr/>
          <p:nvPr/>
        </p:nvGrpSpPr>
        <p:grpSpPr>
          <a:xfrm>
            <a:off x="447413" y="-1158225"/>
            <a:ext cx="2400795" cy="2400795"/>
            <a:chOff x="0" y="0"/>
            <a:chExt cx="1143018" cy="1143018"/>
          </a:xfrm>
        </p:grpSpPr>
        <p:sp>
          <p:nvSpPr>
            <p:cNvPr id="682" name="Google Shape;682;p77"/>
            <p:cNvSpPr/>
            <p:nvPr/>
          </p:nvSpPr>
          <p:spPr>
            <a:xfrm>
              <a:off x="0" y="0"/>
              <a:ext cx="1143018" cy="1143018"/>
            </a:xfrm>
            <a:custGeom>
              <a:avLst/>
              <a:gdLst/>
              <a:ahLst/>
              <a:cxnLst/>
              <a:rect l="l" t="t" r="r" b="b"/>
              <a:pathLst>
                <a:path w="21600" h="21600" extrusionOk="0">
                  <a:moveTo>
                    <a:pt x="10800" y="782"/>
                  </a:moveTo>
                  <a:cubicBezTo>
                    <a:pt x="5267" y="782"/>
                    <a:pt x="782" y="5267"/>
                    <a:pt x="782" y="10800"/>
                  </a:cubicBezTo>
                  <a:cubicBezTo>
                    <a:pt x="782" y="16333"/>
                    <a:pt x="5267" y="20818"/>
                    <a:pt x="10800" y="20818"/>
                  </a:cubicBezTo>
                  <a:cubicBezTo>
                    <a:pt x="16333" y="20818"/>
                    <a:pt x="20818" y="16333"/>
                    <a:pt x="20818" y="10800"/>
                  </a:cubicBezTo>
                  <a:cubicBezTo>
                    <a:pt x="20818" y="5267"/>
                    <a:pt x="16333" y="782"/>
                    <a:pt x="10800" y="782"/>
                  </a:cubicBezTo>
                  <a:close/>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path>
              </a:pathLst>
            </a:custGeom>
            <a:solidFill>
              <a:schemeClr val="accent1"/>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683" name="Google Shape;683;p77"/>
            <p:cNvSpPr/>
            <p:nvPr/>
          </p:nvSpPr>
          <p:spPr>
            <a:xfrm>
              <a:off x="264972" y="278521"/>
              <a:ext cx="616140" cy="584388"/>
            </a:xfrm>
            <a:custGeom>
              <a:avLst/>
              <a:gdLst/>
              <a:ahLst/>
              <a:cxnLst/>
              <a:rect l="l" t="t" r="r" b="b"/>
              <a:pathLst>
                <a:path w="21600" h="21600" extrusionOk="0">
                  <a:moveTo>
                    <a:pt x="17859" y="21600"/>
                  </a:moveTo>
                  <a:lnTo>
                    <a:pt x="10800" y="17083"/>
                  </a:lnTo>
                  <a:lnTo>
                    <a:pt x="3822" y="21600"/>
                  </a:lnTo>
                  <a:lnTo>
                    <a:pt x="5897" y="13175"/>
                  </a:lnTo>
                  <a:lnTo>
                    <a:pt x="0" y="7968"/>
                  </a:lnTo>
                  <a:lnTo>
                    <a:pt x="7764" y="7297"/>
                  </a:lnTo>
                  <a:lnTo>
                    <a:pt x="10800" y="0"/>
                  </a:lnTo>
                  <a:lnTo>
                    <a:pt x="13834" y="7297"/>
                  </a:lnTo>
                  <a:lnTo>
                    <a:pt x="21600" y="7968"/>
                  </a:lnTo>
                  <a:lnTo>
                    <a:pt x="15702" y="13175"/>
                  </a:lnTo>
                  <a:lnTo>
                    <a:pt x="17859" y="21600"/>
                  </a:lnTo>
                  <a:close/>
                </a:path>
              </a:pathLst>
            </a:custGeom>
            <a:solidFill>
              <a:schemeClr val="accent1"/>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grpSp>
        <p:nvGrpSpPr>
          <p:cNvPr id="684" name="Google Shape;684;p77"/>
          <p:cNvGrpSpPr/>
          <p:nvPr/>
        </p:nvGrpSpPr>
        <p:grpSpPr>
          <a:xfrm>
            <a:off x="457204" y="3900925"/>
            <a:ext cx="2381212" cy="2381212"/>
            <a:chOff x="0" y="0"/>
            <a:chExt cx="1143000" cy="1143000"/>
          </a:xfrm>
        </p:grpSpPr>
        <p:sp>
          <p:nvSpPr>
            <p:cNvPr id="685" name="Google Shape;685;p77"/>
            <p:cNvSpPr/>
            <p:nvPr/>
          </p:nvSpPr>
          <p:spPr>
            <a:xfrm>
              <a:off x="0" y="0"/>
              <a:ext cx="1143000" cy="1143000"/>
            </a:xfrm>
            <a:prstGeom prst="ellipse">
              <a:avLst/>
            </a:prstGeom>
            <a:solidFill>
              <a:srgbClr val="FFFFFF"/>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686" name="Google Shape;686;p77"/>
            <p:cNvSpPr/>
            <p:nvPr/>
          </p:nvSpPr>
          <p:spPr>
            <a:xfrm>
              <a:off x="264432" y="266373"/>
              <a:ext cx="614142" cy="610254"/>
            </a:xfrm>
            <a:custGeom>
              <a:avLst/>
              <a:gdLst/>
              <a:ahLst/>
              <a:cxnLst/>
              <a:rect l="l" t="t" r="r" b="b"/>
              <a:pathLst>
                <a:path w="21600" h="21600" extrusionOk="0">
                  <a:moveTo>
                    <a:pt x="21600" y="9672"/>
                  </a:moveTo>
                  <a:lnTo>
                    <a:pt x="13519" y="9672"/>
                  </a:lnTo>
                  <a:lnTo>
                    <a:pt x="19378" y="3820"/>
                  </a:lnTo>
                  <a:lnTo>
                    <a:pt x="17838" y="2259"/>
                  </a:lnTo>
                  <a:lnTo>
                    <a:pt x="11910" y="8182"/>
                  </a:lnTo>
                  <a:lnTo>
                    <a:pt x="11910" y="0"/>
                  </a:lnTo>
                  <a:lnTo>
                    <a:pt x="9703" y="0"/>
                  </a:lnTo>
                  <a:lnTo>
                    <a:pt x="9703" y="8052"/>
                  </a:lnTo>
                  <a:lnTo>
                    <a:pt x="3938" y="2208"/>
                  </a:lnTo>
                  <a:lnTo>
                    <a:pt x="2388" y="3757"/>
                  </a:lnTo>
                  <a:lnTo>
                    <a:pt x="8223" y="9672"/>
                  </a:lnTo>
                  <a:lnTo>
                    <a:pt x="0" y="9672"/>
                  </a:lnTo>
                  <a:lnTo>
                    <a:pt x="0" y="11892"/>
                  </a:lnTo>
                  <a:lnTo>
                    <a:pt x="8195" y="11892"/>
                  </a:lnTo>
                  <a:lnTo>
                    <a:pt x="2394" y="17688"/>
                  </a:lnTo>
                  <a:lnTo>
                    <a:pt x="3932" y="19249"/>
                  </a:lnTo>
                  <a:lnTo>
                    <a:pt x="9703" y="13485"/>
                  </a:lnTo>
                  <a:lnTo>
                    <a:pt x="9703" y="21600"/>
                  </a:lnTo>
                  <a:lnTo>
                    <a:pt x="11910" y="21600"/>
                  </a:lnTo>
                  <a:lnTo>
                    <a:pt x="11910" y="13410"/>
                  </a:lnTo>
                  <a:lnTo>
                    <a:pt x="17720" y="19301"/>
                  </a:lnTo>
                  <a:lnTo>
                    <a:pt x="19270" y="17751"/>
                  </a:lnTo>
                  <a:lnTo>
                    <a:pt x="13492" y="11892"/>
                  </a:lnTo>
                  <a:lnTo>
                    <a:pt x="21600" y="11892"/>
                  </a:lnTo>
                  <a:lnTo>
                    <a:pt x="21600" y="9672"/>
                  </a:lnTo>
                  <a:close/>
                </a:path>
              </a:pathLst>
            </a:custGeom>
            <a:solidFill>
              <a:srgbClr val="235BCB"/>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grpSp>
        <p:nvGrpSpPr>
          <p:cNvPr id="687" name="Google Shape;687;p77"/>
          <p:cNvGrpSpPr/>
          <p:nvPr/>
        </p:nvGrpSpPr>
        <p:grpSpPr>
          <a:xfrm>
            <a:off x="617617" y="1478021"/>
            <a:ext cx="428625" cy="428625"/>
            <a:chOff x="-1" y="-1"/>
            <a:chExt cx="1143000" cy="1143000"/>
          </a:xfrm>
        </p:grpSpPr>
        <p:sp>
          <p:nvSpPr>
            <p:cNvPr id="688" name="Google Shape;688;p77"/>
            <p:cNvSpPr/>
            <p:nvPr/>
          </p:nvSpPr>
          <p:spPr>
            <a:xfrm>
              <a:off x="-1" y="-1"/>
              <a:ext cx="1143000" cy="1143000"/>
            </a:xfrm>
            <a:prstGeom prst="ellipse">
              <a:avLst/>
            </a:prstGeom>
            <a:solidFill>
              <a:schemeClr val="accent1"/>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689" name="Google Shape;689;p77"/>
            <p:cNvSpPr/>
            <p:nvPr/>
          </p:nvSpPr>
          <p:spPr>
            <a:xfrm>
              <a:off x="264775" y="264170"/>
              <a:ext cx="613440" cy="614682"/>
            </a:xfrm>
            <a:custGeom>
              <a:avLst/>
              <a:gdLst/>
              <a:ahLst/>
              <a:cxnLst/>
              <a:rect l="l" t="t" r="r" b="b"/>
              <a:pathLst>
                <a:path w="21600" h="21600" extrusionOk="0">
                  <a:moveTo>
                    <a:pt x="11941" y="9692"/>
                  </a:moveTo>
                  <a:lnTo>
                    <a:pt x="11941" y="0"/>
                  </a:lnTo>
                  <a:lnTo>
                    <a:pt x="9728" y="0"/>
                  </a:lnTo>
                  <a:lnTo>
                    <a:pt x="9728" y="9692"/>
                  </a:lnTo>
                  <a:lnTo>
                    <a:pt x="0" y="9692"/>
                  </a:lnTo>
                  <a:lnTo>
                    <a:pt x="0" y="11901"/>
                  </a:lnTo>
                  <a:lnTo>
                    <a:pt x="9728" y="11901"/>
                  </a:lnTo>
                  <a:lnTo>
                    <a:pt x="9728" y="21600"/>
                  </a:lnTo>
                  <a:lnTo>
                    <a:pt x="11941" y="21600"/>
                  </a:lnTo>
                  <a:lnTo>
                    <a:pt x="11941" y="11901"/>
                  </a:lnTo>
                  <a:lnTo>
                    <a:pt x="21600" y="11901"/>
                  </a:lnTo>
                  <a:lnTo>
                    <a:pt x="21600" y="9692"/>
                  </a:lnTo>
                  <a:lnTo>
                    <a:pt x="11941" y="9692"/>
                  </a:lnTo>
                  <a:close/>
                </a:path>
              </a:pathLst>
            </a:custGeom>
            <a:solidFill>
              <a:srgbClr val="FFFFFF"/>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peaker Title_1_Green">
  <p:cSld name="CUSTOM_2_1">
    <p:bg>
      <p:bgPr>
        <a:solidFill>
          <a:schemeClr val="accent6"/>
        </a:solidFill>
        <a:effectLst/>
      </p:bgPr>
    </p:bg>
    <p:spTree>
      <p:nvGrpSpPr>
        <p:cNvPr id="1" name="Shape 690"/>
        <p:cNvGrpSpPr/>
        <p:nvPr/>
      </p:nvGrpSpPr>
      <p:grpSpPr>
        <a:xfrm>
          <a:off x="0" y="0"/>
          <a:ext cx="0" cy="0"/>
          <a:chOff x="0" y="0"/>
          <a:chExt cx="0" cy="0"/>
        </a:xfrm>
      </p:grpSpPr>
      <p:sp>
        <p:nvSpPr>
          <p:cNvPr id="691" name="Google Shape;691;p78"/>
          <p:cNvSpPr txBox="1">
            <a:spLocks noGrp="1"/>
          </p:cNvSpPr>
          <p:nvPr>
            <p:ph type="subTitle" idx="1"/>
          </p:nvPr>
        </p:nvSpPr>
        <p:spPr>
          <a:xfrm>
            <a:off x="2605025" y="3732000"/>
            <a:ext cx="5543100" cy="347400"/>
          </a:xfrm>
          <a:prstGeom prst="rect">
            <a:avLst/>
          </a:prstGeom>
        </p:spPr>
        <p:txBody>
          <a:bodyPr spcFirstLastPara="1" wrap="square" lIns="0" tIns="0" rIns="0" bIns="0" anchor="t" anchorCtr="0">
            <a:sp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92" name="Google Shape;692;p78"/>
          <p:cNvSpPr txBox="1">
            <a:spLocks noGrp="1"/>
          </p:cNvSpPr>
          <p:nvPr>
            <p:ph type="title"/>
          </p:nvPr>
        </p:nvSpPr>
        <p:spPr>
          <a:xfrm>
            <a:off x="2605025" y="476400"/>
            <a:ext cx="5920200" cy="3205800"/>
          </a:xfrm>
          <a:prstGeom prst="rect">
            <a:avLst/>
          </a:prstGeom>
        </p:spPr>
        <p:txBody>
          <a:bodyPr spcFirstLastPara="1" wrap="square" lIns="0" tIns="0" rIns="0" bIns="0" anchor="b" anchorCtr="0">
            <a:normAutofit/>
          </a:bodyPr>
          <a:lstStyle>
            <a:lvl1pPr marL="0" marR="0" lvl="0" indent="0" algn="l">
              <a:lnSpc>
                <a:spcPct val="90000"/>
              </a:lnSpc>
              <a:spcBef>
                <a:spcPts val="0"/>
              </a:spcBef>
              <a:spcAft>
                <a:spcPts val="0"/>
              </a:spcAft>
              <a:buNone/>
              <a:defRPr sz="9100" b="1">
                <a:solidFill>
                  <a:schemeClr val="accent2"/>
                </a:solidFill>
                <a:latin typeface="Google Sans"/>
                <a:ea typeface="Google Sans"/>
                <a:cs typeface="Google Sans"/>
                <a:sym typeface="Google Sans"/>
              </a:defRPr>
            </a:lvl1pPr>
            <a:lvl2pPr lvl="1">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2pPr>
            <a:lvl3pPr lvl="2">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3pPr>
            <a:lvl4pPr lvl="3">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4pPr>
            <a:lvl5pPr lvl="4">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5pPr>
            <a:lvl6pPr lvl="5">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6pPr>
            <a:lvl7pPr lvl="6">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7pPr>
            <a:lvl8pPr lvl="7">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8pPr>
            <a:lvl9pPr lvl="8">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9pPr>
          </a:lstStyle>
          <a:p>
            <a:endParaRPr/>
          </a:p>
        </p:txBody>
      </p:sp>
      <p:grpSp>
        <p:nvGrpSpPr>
          <p:cNvPr id="693" name="Google Shape;693;p78"/>
          <p:cNvGrpSpPr/>
          <p:nvPr/>
        </p:nvGrpSpPr>
        <p:grpSpPr>
          <a:xfrm>
            <a:off x="-2137598" y="452437"/>
            <a:ext cx="4238663" cy="4238663"/>
            <a:chOff x="-1" y="-1"/>
            <a:chExt cx="11303100" cy="11303100"/>
          </a:xfrm>
        </p:grpSpPr>
        <p:sp>
          <p:nvSpPr>
            <p:cNvPr id="694" name="Google Shape;694;p78"/>
            <p:cNvSpPr/>
            <p:nvPr/>
          </p:nvSpPr>
          <p:spPr>
            <a:xfrm>
              <a:off x="-1" y="-1"/>
              <a:ext cx="11303100" cy="11303100"/>
            </a:xfrm>
            <a:prstGeom prst="ellipse">
              <a:avLst/>
            </a:prstGeom>
            <a:solidFill>
              <a:srgbClr val="26874D"/>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695" name="Google Shape;695;p78"/>
            <p:cNvSpPr/>
            <p:nvPr/>
          </p:nvSpPr>
          <p:spPr>
            <a:xfrm>
              <a:off x="2605150" y="2762045"/>
              <a:ext cx="6092712" cy="5778918"/>
            </a:xfrm>
            <a:custGeom>
              <a:avLst/>
              <a:gdLst/>
              <a:ahLst/>
              <a:cxnLst/>
              <a:rect l="l" t="t" r="r" b="b"/>
              <a:pathLst>
                <a:path w="21600" h="21600" extrusionOk="0">
                  <a:moveTo>
                    <a:pt x="17859" y="21600"/>
                  </a:moveTo>
                  <a:lnTo>
                    <a:pt x="10800" y="17083"/>
                  </a:lnTo>
                  <a:lnTo>
                    <a:pt x="3822" y="21600"/>
                  </a:lnTo>
                  <a:lnTo>
                    <a:pt x="5897" y="13175"/>
                  </a:lnTo>
                  <a:lnTo>
                    <a:pt x="0" y="7968"/>
                  </a:lnTo>
                  <a:lnTo>
                    <a:pt x="7764" y="7297"/>
                  </a:lnTo>
                  <a:lnTo>
                    <a:pt x="10800" y="0"/>
                  </a:lnTo>
                  <a:lnTo>
                    <a:pt x="13834" y="7297"/>
                  </a:lnTo>
                  <a:lnTo>
                    <a:pt x="21600" y="7968"/>
                  </a:lnTo>
                  <a:lnTo>
                    <a:pt x="15702" y="13175"/>
                  </a:lnTo>
                  <a:lnTo>
                    <a:pt x="17859" y="21600"/>
                  </a:lnTo>
                  <a:close/>
                </a:path>
              </a:pathLst>
            </a:custGeom>
            <a:solidFill>
              <a:srgbClr val="FFFFFF"/>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peaker Title_2_Green">
  <p:cSld name="CUSTOM_2_2_2_1">
    <p:bg>
      <p:bgPr>
        <a:solidFill>
          <a:schemeClr val="accent6"/>
        </a:solidFill>
        <a:effectLst/>
      </p:bgPr>
    </p:bg>
    <p:spTree>
      <p:nvGrpSpPr>
        <p:cNvPr id="1" name="Shape 696"/>
        <p:cNvGrpSpPr/>
        <p:nvPr/>
      </p:nvGrpSpPr>
      <p:grpSpPr>
        <a:xfrm>
          <a:off x="0" y="0"/>
          <a:ext cx="0" cy="0"/>
          <a:chOff x="0" y="0"/>
          <a:chExt cx="0" cy="0"/>
        </a:xfrm>
      </p:grpSpPr>
      <p:sp>
        <p:nvSpPr>
          <p:cNvPr id="697" name="Google Shape;697;p79"/>
          <p:cNvSpPr txBox="1">
            <a:spLocks noGrp="1"/>
          </p:cNvSpPr>
          <p:nvPr>
            <p:ph type="title"/>
          </p:nvPr>
        </p:nvSpPr>
        <p:spPr>
          <a:xfrm>
            <a:off x="2605025" y="2537975"/>
            <a:ext cx="5920200" cy="1600500"/>
          </a:xfrm>
          <a:prstGeom prst="rect">
            <a:avLst/>
          </a:prstGeom>
        </p:spPr>
        <p:txBody>
          <a:bodyPr spcFirstLastPara="1" wrap="square" lIns="0" tIns="0" rIns="0" bIns="0" anchor="b" anchorCtr="0">
            <a:normAutofit/>
          </a:bodyPr>
          <a:lstStyle>
            <a:lvl1pPr lvl="0">
              <a:lnSpc>
                <a:spcPct val="80000"/>
              </a:lnSpc>
              <a:spcBef>
                <a:spcPts val="0"/>
              </a:spcBef>
              <a:spcAft>
                <a:spcPts val="0"/>
              </a:spcAft>
              <a:buClr>
                <a:schemeClr val="accent2"/>
              </a:buClr>
              <a:buSzPts val="5300"/>
              <a:buFont typeface="Google Sans"/>
              <a:buNone/>
              <a:defRPr sz="5300" b="1">
                <a:solidFill>
                  <a:schemeClr val="accent2"/>
                </a:solidFill>
                <a:latin typeface="Google Sans"/>
                <a:ea typeface="Google Sans"/>
                <a:cs typeface="Google Sans"/>
                <a:sym typeface="Google Sans"/>
              </a:defRPr>
            </a:lvl1pPr>
            <a:lvl2pPr lvl="1">
              <a:lnSpc>
                <a:spcPct val="80000"/>
              </a:lnSpc>
              <a:spcBef>
                <a:spcPts val="0"/>
              </a:spcBef>
              <a:spcAft>
                <a:spcPts val="0"/>
              </a:spcAft>
              <a:buClr>
                <a:schemeClr val="accent2"/>
              </a:buClr>
              <a:buSzPts val="2300"/>
              <a:buFont typeface="Google Sans"/>
              <a:buNone/>
              <a:defRPr sz="2300" b="1">
                <a:solidFill>
                  <a:schemeClr val="accent2"/>
                </a:solidFill>
                <a:latin typeface="Google Sans"/>
                <a:ea typeface="Google Sans"/>
                <a:cs typeface="Google Sans"/>
                <a:sym typeface="Google Sans"/>
              </a:defRPr>
            </a:lvl2pPr>
            <a:lvl3pPr lvl="2">
              <a:lnSpc>
                <a:spcPct val="80000"/>
              </a:lnSpc>
              <a:spcBef>
                <a:spcPts val="0"/>
              </a:spcBef>
              <a:spcAft>
                <a:spcPts val="0"/>
              </a:spcAft>
              <a:buClr>
                <a:schemeClr val="accent2"/>
              </a:buClr>
              <a:buSzPts val="2300"/>
              <a:buFont typeface="Google Sans"/>
              <a:buNone/>
              <a:defRPr sz="2300" b="1">
                <a:solidFill>
                  <a:schemeClr val="accent2"/>
                </a:solidFill>
                <a:latin typeface="Google Sans"/>
                <a:ea typeface="Google Sans"/>
                <a:cs typeface="Google Sans"/>
                <a:sym typeface="Google Sans"/>
              </a:defRPr>
            </a:lvl3pPr>
            <a:lvl4pPr lvl="3">
              <a:lnSpc>
                <a:spcPct val="80000"/>
              </a:lnSpc>
              <a:spcBef>
                <a:spcPts val="0"/>
              </a:spcBef>
              <a:spcAft>
                <a:spcPts val="0"/>
              </a:spcAft>
              <a:buClr>
                <a:schemeClr val="accent2"/>
              </a:buClr>
              <a:buSzPts val="2300"/>
              <a:buFont typeface="Google Sans"/>
              <a:buNone/>
              <a:defRPr sz="2300" b="1">
                <a:solidFill>
                  <a:schemeClr val="accent2"/>
                </a:solidFill>
                <a:latin typeface="Google Sans"/>
                <a:ea typeface="Google Sans"/>
                <a:cs typeface="Google Sans"/>
                <a:sym typeface="Google Sans"/>
              </a:defRPr>
            </a:lvl4pPr>
            <a:lvl5pPr lvl="4">
              <a:lnSpc>
                <a:spcPct val="80000"/>
              </a:lnSpc>
              <a:spcBef>
                <a:spcPts val="0"/>
              </a:spcBef>
              <a:spcAft>
                <a:spcPts val="0"/>
              </a:spcAft>
              <a:buClr>
                <a:schemeClr val="accent2"/>
              </a:buClr>
              <a:buSzPts val="2300"/>
              <a:buFont typeface="Google Sans"/>
              <a:buNone/>
              <a:defRPr sz="2300" b="1">
                <a:solidFill>
                  <a:schemeClr val="accent2"/>
                </a:solidFill>
                <a:latin typeface="Google Sans"/>
                <a:ea typeface="Google Sans"/>
                <a:cs typeface="Google Sans"/>
                <a:sym typeface="Google Sans"/>
              </a:defRPr>
            </a:lvl5pPr>
            <a:lvl6pPr lvl="5">
              <a:lnSpc>
                <a:spcPct val="80000"/>
              </a:lnSpc>
              <a:spcBef>
                <a:spcPts val="0"/>
              </a:spcBef>
              <a:spcAft>
                <a:spcPts val="0"/>
              </a:spcAft>
              <a:buClr>
                <a:schemeClr val="accent2"/>
              </a:buClr>
              <a:buSzPts val="2300"/>
              <a:buFont typeface="Google Sans"/>
              <a:buNone/>
              <a:defRPr sz="2300" b="1">
                <a:solidFill>
                  <a:schemeClr val="accent2"/>
                </a:solidFill>
                <a:latin typeface="Google Sans"/>
                <a:ea typeface="Google Sans"/>
                <a:cs typeface="Google Sans"/>
                <a:sym typeface="Google Sans"/>
              </a:defRPr>
            </a:lvl6pPr>
            <a:lvl7pPr lvl="6">
              <a:lnSpc>
                <a:spcPct val="80000"/>
              </a:lnSpc>
              <a:spcBef>
                <a:spcPts val="0"/>
              </a:spcBef>
              <a:spcAft>
                <a:spcPts val="0"/>
              </a:spcAft>
              <a:buClr>
                <a:schemeClr val="accent2"/>
              </a:buClr>
              <a:buSzPts val="2300"/>
              <a:buFont typeface="Google Sans"/>
              <a:buNone/>
              <a:defRPr sz="2300" b="1">
                <a:solidFill>
                  <a:schemeClr val="accent2"/>
                </a:solidFill>
                <a:latin typeface="Google Sans"/>
                <a:ea typeface="Google Sans"/>
                <a:cs typeface="Google Sans"/>
                <a:sym typeface="Google Sans"/>
              </a:defRPr>
            </a:lvl7pPr>
            <a:lvl8pPr lvl="7">
              <a:lnSpc>
                <a:spcPct val="80000"/>
              </a:lnSpc>
              <a:spcBef>
                <a:spcPts val="0"/>
              </a:spcBef>
              <a:spcAft>
                <a:spcPts val="0"/>
              </a:spcAft>
              <a:buClr>
                <a:schemeClr val="accent2"/>
              </a:buClr>
              <a:buSzPts val="2300"/>
              <a:buFont typeface="Google Sans"/>
              <a:buNone/>
              <a:defRPr sz="2300" b="1">
                <a:solidFill>
                  <a:schemeClr val="accent2"/>
                </a:solidFill>
                <a:latin typeface="Google Sans"/>
                <a:ea typeface="Google Sans"/>
                <a:cs typeface="Google Sans"/>
                <a:sym typeface="Google Sans"/>
              </a:defRPr>
            </a:lvl8pPr>
            <a:lvl9pPr lvl="8">
              <a:lnSpc>
                <a:spcPct val="80000"/>
              </a:lnSpc>
              <a:spcBef>
                <a:spcPts val="0"/>
              </a:spcBef>
              <a:spcAft>
                <a:spcPts val="0"/>
              </a:spcAft>
              <a:buClr>
                <a:schemeClr val="accent2"/>
              </a:buClr>
              <a:buSzPts val="2300"/>
              <a:buFont typeface="Google Sans"/>
              <a:buNone/>
              <a:defRPr sz="2300" b="1">
                <a:solidFill>
                  <a:schemeClr val="accent2"/>
                </a:solidFill>
                <a:latin typeface="Google Sans"/>
                <a:ea typeface="Google Sans"/>
                <a:cs typeface="Google Sans"/>
                <a:sym typeface="Google Sans"/>
              </a:defRPr>
            </a:lvl9pPr>
          </a:lstStyle>
          <a:p>
            <a:endParaRPr/>
          </a:p>
        </p:txBody>
      </p:sp>
      <p:sp>
        <p:nvSpPr>
          <p:cNvPr id="698" name="Google Shape;698;p79"/>
          <p:cNvSpPr txBox="1">
            <a:spLocks noGrp="1"/>
          </p:cNvSpPr>
          <p:nvPr>
            <p:ph type="subTitle" idx="1"/>
          </p:nvPr>
        </p:nvSpPr>
        <p:spPr>
          <a:xfrm>
            <a:off x="2605025" y="1996500"/>
            <a:ext cx="5920200" cy="347400"/>
          </a:xfrm>
          <a:prstGeom prst="rect">
            <a:avLst/>
          </a:prstGeom>
        </p:spPr>
        <p:txBody>
          <a:bodyPr spcFirstLastPara="1" wrap="square" lIns="0" tIns="0" rIns="0" bIns="0" anchor="t" anchorCtr="0">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99" name="Google Shape;699;p79"/>
          <p:cNvSpPr txBox="1">
            <a:spLocks noGrp="1"/>
          </p:cNvSpPr>
          <p:nvPr>
            <p:ph type="title" idx="2"/>
          </p:nvPr>
        </p:nvSpPr>
        <p:spPr>
          <a:xfrm>
            <a:off x="2605025" y="452425"/>
            <a:ext cx="5920200" cy="1600500"/>
          </a:xfrm>
          <a:prstGeom prst="rect">
            <a:avLst/>
          </a:prstGeom>
        </p:spPr>
        <p:txBody>
          <a:bodyPr spcFirstLastPara="1" wrap="square" lIns="0" tIns="0" rIns="0" bIns="0" anchor="b" anchorCtr="0">
            <a:normAutofit/>
          </a:bodyPr>
          <a:lstStyle>
            <a:lvl1pPr marL="0" marR="0" lvl="0" indent="0" algn="l">
              <a:lnSpc>
                <a:spcPct val="80000"/>
              </a:lnSpc>
              <a:spcBef>
                <a:spcPts val="0"/>
              </a:spcBef>
              <a:spcAft>
                <a:spcPts val="0"/>
              </a:spcAft>
              <a:buClr>
                <a:srgbClr val="4686EE"/>
              </a:buClr>
              <a:buSzPts val="11300"/>
              <a:buFont typeface="Arial"/>
              <a:buNone/>
              <a:defRPr sz="5300" b="1">
                <a:solidFill>
                  <a:schemeClr val="accent2"/>
                </a:solidFill>
                <a:latin typeface="Google Sans"/>
                <a:ea typeface="Google Sans"/>
                <a:cs typeface="Google Sans"/>
                <a:sym typeface="Google Sans"/>
              </a:defRPr>
            </a:lvl1pPr>
            <a:lvl2pPr lvl="1">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2pPr>
            <a:lvl3pPr lvl="2">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3pPr>
            <a:lvl4pPr lvl="3">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4pPr>
            <a:lvl5pPr lvl="4">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5pPr>
            <a:lvl6pPr lvl="5">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6pPr>
            <a:lvl7pPr lvl="6">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7pPr>
            <a:lvl8pPr lvl="7">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8pPr>
            <a:lvl9pPr lvl="8">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9pPr>
          </a:lstStyle>
          <a:p>
            <a:endParaRPr/>
          </a:p>
        </p:txBody>
      </p:sp>
      <p:grpSp>
        <p:nvGrpSpPr>
          <p:cNvPr id="700" name="Google Shape;700;p79"/>
          <p:cNvGrpSpPr/>
          <p:nvPr/>
        </p:nvGrpSpPr>
        <p:grpSpPr>
          <a:xfrm>
            <a:off x="-2137598" y="452437"/>
            <a:ext cx="4238663" cy="4238663"/>
            <a:chOff x="-1" y="-1"/>
            <a:chExt cx="11303100" cy="11303100"/>
          </a:xfrm>
        </p:grpSpPr>
        <p:sp>
          <p:nvSpPr>
            <p:cNvPr id="701" name="Google Shape;701;p79"/>
            <p:cNvSpPr/>
            <p:nvPr/>
          </p:nvSpPr>
          <p:spPr>
            <a:xfrm>
              <a:off x="-1" y="-1"/>
              <a:ext cx="11303100" cy="11303100"/>
            </a:xfrm>
            <a:prstGeom prst="ellipse">
              <a:avLst/>
            </a:prstGeom>
            <a:solidFill>
              <a:srgbClr val="26874D"/>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702" name="Google Shape;702;p79"/>
            <p:cNvSpPr/>
            <p:nvPr/>
          </p:nvSpPr>
          <p:spPr>
            <a:xfrm>
              <a:off x="2605150" y="2762045"/>
              <a:ext cx="6092712" cy="5778918"/>
            </a:xfrm>
            <a:custGeom>
              <a:avLst/>
              <a:gdLst/>
              <a:ahLst/>
              <a:cxnLst/>
              <a:rect l="l" t="t" r="r" b="b"/>
              <a:pathLst>
                <a:path w="21600" h="21600" extrusionOk="0">
                  <a:moveTo>
                    <a:pt x="17859" y="21600"/>
                  </a:moveTo>
                  <a:lnTo>
                    <a:pt x="10800" y="17083"/>
                  </a:lnTo>
                  <a:lnTo>
                    <a:pt x="3822" y="21600"/>
                  </a:lnTo>
                  <a:lnTo>
                    <a:pt x="5897" y="13175"/>
                  </a:lnTo>
                  <a:lnTo>
                    <a:pt x="0" y="7968"/>
                  </a:lnTo>
                  <a:lnTo>
                    <a:pt x="7764" y="7297"/>
                  </a:lnTo>
                  <a:lnTo>
                    <a:pt x="10800" y="0"/>
                  </a:lnTo>
                  <a:lnTo>
                    <a:pt x="13834" y="7297"/>
                  </a:lnTo>
                  <a:lnTo>
                    <a:pt x="21600" y="7968"/>
                  </a:lnTo>
                  <a:lnTo>
                    <a:pt x="15702" y="13175"/>
                  </a:lnTo>
                  <a:lnTo>
                    <a:pt x="17859" y="21600"/>
                  </a:lnTo>
                  <a:close/>
                </a:path>
              </a:pathLst>
            </a:custGeom>
            <a:solidFill>
              <a:srgbClr val="FFFFFF"/>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sp>
        <p:nvSpPr>
          <p:cNvPr id="703" name="Google Shape;703;p79"/>
          <p:cNvSpPr txBox="1">
            <a:spLocks noGrp="1"/>
          </p:cNvSpPr>
          <p:nvPr>
            <p:ph type="subTitle" idx="3"/>
          </p:nvPr>
        </p:nvSpPr>
        <p:spPr>
          <a:xfrm>
            <a:off x="2605025" y="4138475"/>
            <a:ext cx="5920200" cy="347400"/>
          </a:xfrm>
          <a:prstGeom prst="rect">
            <a:avLst/>
          </a:prstGeom>
        </p:spPr>
        <p:txBody>
          <a:bodyPr spcFirstLastPara="1" wrap="square" lIns="0" tIns="0" rIns="0" bIns="0" anchor="t" anchorCtr="0">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9"/>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600">
                <a:solidFill>
                  <a:schemeClr val="lt1"/>
                </a:solidFill>
                <a:latin typeface="Roboto"/>
                <a:ea typeface="Roboto"/>
                <a:cs typeface="Roboto"/>
                <a:sym typeface="Roboto"/>
              </a:rPr>
              <a:t>Confidential + Proprietary</a:t>
            </a:r>
            <a:endParaRPr sz="600">
              <a:solidFill>
                <a:schemeClr val="lt1"/>
              </a:solidFill>
              <a:latin typeface="Roboto"/>
              <a:ea typeface="Roboto"/>
              <a:cs typeface="Roboto"/>
              <a:sym typeface="Roboto"/>
            </a:endParaRPr>
          </a:p>
        </p:txBody>
      </p:sp>
      <p:sp>
        <p:nvSpPr>
          <p:cNvPr id="64" name="Google Shape;64;p9"/>
          <p:cNvSpPr txBox="1">
            <a:spLocks noGrp="1"/>
          </p:cNvSpPr>
          <p:nvPr>
            <p:ph type="title"/>
          </p:nvPr>
        </p:nvSpPr>
        <p:spPr>
          <a:xfrm>
            <a:off x="178563" y="446900"/>
            <a:ext cx="4045200" cy="9534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65" name="Google Shape;65;p9"/>
          <p:cNvSpPr txBox="1">
            <a:spLocks noGrp="1"/>
          </p:cNvSpPr>
          <p:nvPr>
            <p:ph type="subTitle" idx="1"/>
          </p:nvPr>
        </p:nvSpPr>
        <p:spPr>
          <a:xfrm>
            <a:off x="176225" y="1454750"/>
            <a:ext cx="4045200" cy="1235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66" name="Google Shape;6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7" name="Google Shape;67;p9"/>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peaker Title_3_Green">
  <p:cSld name="CUSTOM_2_2_1_1_1">
    <p:bg>
      <p:bgPr>
        <a:solidFill>
          <a:schemeClr val="accent6"/>
        </a:solidFill>
        <a:effectLst/>
      </p:bgPr>
    </p:bg>
    <p:spTree>
      <p:nvGrpSpPr>
        <p:cNvPr id="1" name="Shape 704"/>
        <p:cNvGrpSpPr/>
        <p:nvPr/>
      </p:nvGrpSpPr>
      <p:grpSpPr>
        <a:xfrm>
          <a:off x="0" y="0"/>
          <a:ext cx="0" cy="0"/>
          <a:chOff x="0" y="0"/>
          <a:chExt cx="0" cy="0"/>
        </a:xfrm>
      </p:grpSpPr>
      <p:sp>
        <p:nvSpPr>
          <p:cNvPr id="705" name="Google Shape;705;p80"/>
          <p:cNvSpPr txBox="1">
            <a:spLocks noGrp="1"/>
          </p:cNvSpPr>
          <p:nvPr>
            <p:ph type="title"/>
          </p:nvPr>
        </p:nvSpPr>
        <p:spPr>
          <a:xfrm>
            <a:off x="2605025" y="2285425"/>
            <a:ext cx="5920200" cy="566400"/>
          </a:xfrm>
          <a:prstGeom prst="rect">
            <a:avLst/>
          </a:prstGeom>
        </p:spPr>
        <p:txBody>
          <a:bodyPr spcFirstLastPara="1" wrap="square" lIns="0" tIns="0" rIns="0" bIns="0" anchor="b" anchorCtr="0">
            <a:normAutofit/>
          </a:bodyPr>
          <a:lstStyle>
            <a:lvl1pPr lvl="0">
              <a:lnSpc>
                <a:spcPct val="80000"/>
              </a:lnSpc>
              <a:spcBef>
                <a:spcPts val="0"/>
              </a:spcBef>
              <a:spcAft>
                <a:spcPts val="0"/>
              </a:spcAft>
              <a:buClr>
                <a:schemeClr val="accent2"/>
              </a:buClr>
              <a:buSzPts val="4100"/>
              <a:buFont typeface="Google Sans"/>
              <a:buNone/>
              <a:defRPr sz="4100" b="1">
                <a:solidFill>
                  <a:schemeClr val="accent2"/>
                </a:solidFill>
                <a:latin typeface="Google Sans"/>
                <a:ea typeface="Google Sans"/>
                <a:cs typeface="Google Sans"/>
                <a:sym typeface="Google Sans"/>
              </a:defRPr>
            </a:lvl1pPr>
            <a:lvl2pPr lvl="1">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2pPr>
            <a:lvl3pPr lvl="2">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3pPr>
            <a:lvl4pPr lvl="3">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4pPr>
            <a:lvl5pPr lvl="4">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5pPr>
            <a:lvl6pPr lvl="5">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6pPr>
            <a:lvl7pPr lvl="6">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7pPr>
            <a:lvl8pPr lvl="7">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8pPr>
            <a:lvl9pPr lvl="8">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9pPr>
          </a:lstStyle>
          <a:p>
            <a:endParaRPr/>
          </a:p>
        </p:txBody>
      </p:sp>
      <p:sp>
        <p:nvSpPr>
          <p:cNvPr id="706" name="Google Shape;706;p80"/>
          <p:cNvSpPr txBox="1">
            <a:spLocks noGrp="1"/>
          </p:cNvSpPr>
          <p:nvPr>
            <p:ph type="subTitle" idx="1"/>
          </p:nvPr>
        </p:nvSpPr>
        <p:spPr>
          <a:xfrm>
            <a:off x="2605025" y="1374700"/>
            <a:ext cx="5920200" cy="347400"/>
          </a:xfrm>
          <a:prstGeom prst="rect">
            <a:avLst/>
          </a:prstGeom>
        </p:spPr>
        <p:txBody>
          <a:bodyPr spcFirstLastPara="1" wrap="square" lIns="0" tIns="0" rIns="0" bIns="0" anchor="t" anchorCtr="0">
            <a:noAutofit/>
          </a:bodyPr>
          <a:lstStyle>
            <a:lvl1pPr lvl="0">
              <a:spcBef>
                <a:spcPts val="0"/>
              </a:spcBef>
              <a:spcAft>
                <a:spcPts val="0"/>
              </a:spcAft>
              <a:buSzPts val="1500"/>
              <a:buNone/>
              <a:defRPr sz="15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a:endParaRPr/>
          </a:p>
        </p:txBody>
      </p:sp>
      <p:sp>
        <p:nvSpPr>
          <p:cNvPr id="707" name="Google Shape;707;p80"/>
          <p:cNvSpPr txBox="1">
            <a:spLocks noGrp="1"/>
          </p:cNvSpPr>
          <p:nvPr>
            <p:ph type="title" idx="2"/>
          </p:nvPr>
        </p:nvSpPr>
        <p:spPr>
          <a:xfrm>
            <a:off x="2605025" y="864675"/>
            <a:ext cx="5920200" cy="566400"/>
          </a:xfrm>
          <a:prstGeom prst="rect">
            <a:avLst/>
          </a:prstGeom>
        </p:spPr>
        <p:txBody>
          <a:bodyPr spcFirstLastPara="1" wrap="square" lIns="0" tIns="0" rIns="0" bIns="0" anchor="b" anchorCtr="0">
            <a:normAutofit/>
          </a:bodyPr>
          <a:lstStyle>
            <a:lvl1pPr marL="0" marR="0" lvl="0" indent="0" algn="l">
              <a:lnSpc>
                <a:spcPct val="80000"/>
              </a:lnSpc>
              <a:spcBef>
                <a:spcPts val="0"/>
              </a:spcBef>
              <a:spcAft>
                <a:spcPts val="0"/>
              </a:spcAft>
              <a:buClr>
                <a:srgbClr val="4686EE"/>
              </a:buClr>
              <a:buSzPts val="11300"/>
              <a:buFont typeface="Arial"/>
              <a:buNone/>
              <a:defRPr sz="4100" b="1">
                <a:solidFill>
                  <a:schemeClr val="accent2"/>
                </a:solidFill>
                <a:latin typeface="Google Sans"/>
                <a:ea typeface="Google Sans"/>
                <a:cs typeface="Google Sans"/>
                <a:sym typeface="Google Sans"/>
              </a:defRPr>
            </a:lvl1pPr>
            <a:lvl2pPr lvl="1">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2pPr>
            <a:lvl3pPr lvl="2">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3pPr>
            <a:lvl4pPr lvl="3">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4pPr>
            <a:lvl5pPr lvl="4">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5pPr>
            <a:lvl6pPr lvl="5">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6pPr>
            <a:lvl7pPr lvl="6">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7pPr>
            <a:lvl8pPr lvl="7">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8pPr>
            <a:lvl9pPr lvl="8">
              <a:lnSpc>
                <a:spcPct val="80000"/>
              </a:lnSpc>
              <a:spcBef>
                <a:spcPts val="0"/>
              </a:spcBef>
              <a:spcAft>
                <a:spcPts val="0"/>
              </a:spcAft>
              <a:buClr>
                <a:schemeClr val="accent2"/>
              </a:buClr>
              <a:buSzPts val="100"/>
              <a:buNone/>
              <a:defRPr sz="100">
                <a:solidFill>
                  <a:schemeClr val="accent2"/>
                </a:solidFill>
                <a:latin typeface="Google Sans"/>
                <a:ea typeface="Google Sans"/>
                <a:cs typeface="Google Sans"/>
                <a:sym typeface="Google Sans"/>
              </a:defRPr>
            </a:lvl9pPr>
          </a:lstStyle>
          <a:p>
            <a:endParaRPr/>
          </a:p>
        </p:txBody>
      </p:sp>
      <p:grpSp>
        <p:nvGrpSpPr>
          <p:cNvPr id="708" name="Google Shape;708;p80"/>
          <p:cNvGrpSpPr/>
          <p:nvPr/>
        </p:nvGrpSpPr>
        <p:grpSpPr>
          <a:xfrm>
            <a:off x="-2137598" y="452437"/>
            <a:ext cx="4238663" cy="4238663"/>
            <a:chOff x="-1" y="-1"/>
            <a:chExt cx="11303100" cy="11303100"/>
          </a:xfrm>
        </p:grpSpPr>
        <p:sp>
          <p:nvSpPr>
            <p:cNvPr id="709" name="Google Shape;709;p80"/>
            <p:cNvSpPr/>
            <p:nvPr/>
          </p:nvSpPr>
          <p:spPr>
            <a:xfrm>
              <a:off x="-1" y="-1"/>
              <a:ext cx="11303100" cy="11303100"/>
            </a:xfrm>
            <a:prstGeom prst="ellipse">
              <a:avLst/>
            </a:prstGeom>
            <a:solidFill>
              <a:srgbClr val="26874D"/>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710" name="Google Shape;710;p80"/>
            <p:cNvSpPr/>
            <p:nvPr/>
          </p:nvSpPr>
          <p:spPr>
            <a:xfrm>
              <a:off x="2605150" y="2762045"/>
              <a:ext cx="6092712" cy="5778918"/>
            </a:xfrm>
            <a:custGeom>
              <a:avLst/>
              <a:gdLst/>
              <a:ahLst/>
              <a:cxnLst/>
              <a:rect l="l" t="t" r="r" b="b"/>
              <a:pathLst>
                <a:path w="21600" h="21600" extrusionOk="0">
                  <a:moveTo>
                    <a:pt x="17859" y="21600"/>
                  </a:moveTo>
                  <a:lnTo>
                    <a:pt x="10800" y="17083"/>
                  </a:lnTo>
                  <a:lnTo>
                    <a:pt x="3822" y="21600"/>
                  </a:lnTo>
                  <a:lnTo>
                    <a:pt x="5897" y="13175"/>
                  </a:lnTo>
                  <a:lnTo>
                    <a:pt x="0" y="7968"/>
                  </a:lnTo>
                  <a:lnTo>
                    <a:pt x="7764" y="7297"/>
                  </a:lnTo>
                  <a:lnTo>
                    <a:pt x="10800" y="0"/>
                  </a:lnTo>
                  <a:lnTo>
                    <a:pt x="13834" y="7297"/>
                  </a:lnTo>
                  <a:lnTo>
                    <a:pt x="21600" y="7968"/>
                  </a:lnTo>
                  <a:lnTo>
                    <a:pt x="15702" y="13175"/>
                  </a:lnTo>
                  <a:lnTo>
                    <a:pt x="17859" y="21600"/>
                  </a:lnTo>
                  <a:close/>
                </a:path>
              </a:pathLst>
            </a:custGeom>
            <a:solidFill>
              <a:srgbClr val="FFFFFF"/>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sp>
        <p:nvSpPr>
          <p:cNvPr id="711" name="Google Shape;711;p80"/>
          <p:cNvSpPr txBox="1">
            <a:spLocks noGrp="1"/>
          </p:cNvSpPr>
          <p:nvPr>
            <p:ph type="subTitle" idx="3"/>
          </p:nvPr>
        </p:nvSpPr>
        <p:spPr>
          <a:xfrm>
            <a:off x="2605025" y="2823638"/>
            <a:ext cx="5920200" cy="347400"/>
          </a:xfrm>
          <a:prstGeom prst="rect">
            <a:avLst/>
          </a:prstGeom>
        </p:spPr>
        <p:txBody>
          <a:bodyPr spcFirstLastPara="1" wrap="square" lIns="0" tIns="0" rIns="0" bIns="0" anchor="t" anchorCtr="0">
            <a:normAutofit/>
          </a:bodyPr>
          <a:lstStyle>
            <a:lvl1pPr lvl="0">
              <a:spcBef>
                <a:spcPts val="0"/>
              </a:spcBef>
              <a:spcAft>
                <a:spcPts val="0"/>
              </a:spcAft>
              <a:buSzPts val="1500"/>
              <a:buNone/>
              <a:defRPr sz="15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712" name="Google Shape;712;p80"/>
          <p:cNvSpPr txBox="1">
            <a:spLocks noGrp="1"/>
          </p:cNvSpPr>
          <p:nvPr>
            <p:ph type="title" idx="4"/>
          </p:nvPr>
        </p:nvSpPr>
        <p:spPr>
          <a:xfrm>
            <a:off x="2605025" y="3706175"/>
            <a:ext cx="5920200" cy="566400"/>
          </a:xfrm>
          <a:prstGeom prst="rect">
            <a:avLst/>
          </a:prstGeom>
        </p:spPr>
        <p:txBody>
          <a:bodyPr spcFirstLastPara="1" wrap="square" lIns="0" tIns="0" rIns="0" bIns="0" anchor="b" anchorCtr="0">
            <a:normAutofit/>
          </a:bodyPr>
          <a:lstStyle>
            <a:lvl1pPr lvl="0">
              <a:lnSpc>
                <a:spcPct val="80000"/>
              </a:lnSpc>
              <a:spcBef>
                <a:spcPts val="0"/>
              </a:spcBef>
              <a:spcAft>
                <a:spcPts val="0"/>
              </a:spcAft>
              <a:buClr>
                <a:schemeClr val="accent2"/>
              </a:buClr>
              <a:buSzPts val="4100"/>
              <a:buFont typeface="Google Sans"/>
              <a:buNone/>
              <a:defRPr sz="4100" b="1">
                <a:solidFill>
                  <a:schemeClr val="accent2"/>
                </a:solidFill>
                <a:latin typeface="Google Sans"/>
                <a:ea typeface="Google Sans"/>
                <a:cs typeface="Google Sans"/>
                <a:sym typeface="Google Sans"/>
              </a:defRPr>
            </a:lvl1pPr>
            <a:lvl2pPr lvl="1">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2pPr>
            <a:lvl3pPr lvl="2">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3pPr>
            <a:lvl4pPr lvl="3">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4pPr>
            <a:lvl5pPr lvl="4">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5pPr>
            <a:lvl6pPr lvl="5">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6pPr>
            <a:lvl7pPr lvl="6">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7pPr>
            <a:lvl8pPr lvl="7">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8pPr>
            <a:lvl9pPr lvl="8">
              <a:lnSpc>
                <a:spcPct val="80000"/>
              </a:lnSpc>
              <a:spcBef>
                <a:spcPts val="0"/>
              </a:spcBef>
              <a:spcAft>
                <a:spcPts val="0"/>
              </a:spcAft>
              <a:buClr>
                <a:schemeClr val="accent2"/>
              </a:buClr>
              <a:buSzPts val="1100"/>
              <a:buFont typeface="Google Sans"/>
              <a:buNone/>
              <a:defRPr sz="1100" b="1">
                <a:solidFill>
                  <a:schemeClr val="accent2"/>
                </a:solidFill>
                <a:latin typeface="Google Sans"/>
                <a:ea typeface="Google Sans"/>
                <a:cs typeface="Google Sans"/>
                <a:sym typeface="Google Sans"/>
              </a:defRPr>
            </a:lvl9pPr>
          </a:lstStyle>
          <a:p>
            <a:endParaRPr/>
          </a:p>
        </p:txBody>
      </p:sp>
      <p:sp>
        <p:nvSpPr>
          <p:cNvPr id="713" name="Google Shape;713;p80"/>
          <p:cNvSpPr txBox="1">
            <a:spLocks noGrp="1"/>
          </p:cNvSpPr>
          <p:nvPr>
            <p:ph type="subTitle" idx="5"/>
          </p:nvPr>
        </p:nvSpPr>
        <p:spPr>
          <a:xfrm>
            <a:off x="2605025" y="4272575"/>
            <a:ext cx="5920200" cy="347400"/>
          </a:xfrm>
          <a:prstGeom prst="rect">
            <a:avLst/>
          </a:prstGeom>
        </p:spPr>
        <p:txBody>
          <a:bodyPr spcFirstLastPara="1" wrap="square" lIns="0" tIns="0" rIns="0" bIns="0" anchor="t" anchorCtr="0">
            <a:normAutofit/>
          </a:bodyPr>
          <a:lstStyle>
            <a:lvl1pPr lvl="0">
              <a:spcBef>
                <a:spcPts val="0"/>
              </a:spcBef>
              <a:spcAft>
                <a:spcPts val="0"/>
              </a:spcAft>
              <a:buSzPts val="1500"/>
              <a:buNone/>
              <a:defRPr sz="15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ssion Title_Green">
  <p:cSld name="CUSTOM_3_1">
    <p:bg>
      <p:bgPr>
        <a:solidFill>
          <a:schemeClr val="accent6"/>
        </a:solidFill>
        <a:effectLst/>
      </p:bgPr>
    </p:bg>
    <p:spTree>
      <p:nvGrpSpPr>
        <p:cNvPr id="1" name="Shape 714"/>
        <p:cNvGrpSpPr/>
        <p:nvPr/>
      </p:nvGrpSpPr>
      <p:grpSpPr>
        <a:xfrm>
          <a:off x="0" y="0"/>
          <a:ext cx="0" cy="0"/>
          <a:chOff x="0" y="0"/>
          <a:chExt cx="0" cy="0"/>
        </a:xfrm>
      </p:grpSpPr>
      <p:sp>
        <p:nvSpPr>
          <p:cNvPr id="715" name="Google Shape;715;p81"/>
          <p:cNvSpPr txBox="1">
            <a:spLocks noGrp="1"/>
          </p:cNvSpPr>
          <p:nvPr>
            <p:ph type="title"/>
          </p:nvPr>
        </p:nvSpPr>
        <p:spPr>
          <a:xfrm>
            <a:off x="3203000" y="562650"/>
            <a:ext cx="5415900" cy="4018200"/>
          </a:xfrm>
          <a:prstGeom prst="rect">
            <a:avLst/>
          </a:prstGeom>
        </p:spPr>
        <p:txBody>
          <a:bodyPr spcFirstLastPara="1" wrap="square" lIns="91425" tIns="91425" rIns="91425" bIns="91425" anchor="ctr" anchorCtr="0">
            <a:normAutofit/>
          </a:bodyPr>
          <a:lstStyle>
            <a:lvl1pPr marL="0" marR="0" lvl="0" indent="0" algn="l">
              <a:lnSpc>
                <a:spcPct val="80000"/>
              </a:lnSpc>
              <a:spcBef>
                <a:spcPts val="0"/>
              </a:spcBef>
              <a:spcAft>
                <a:spcPts val="0"/>
              </a:spcAft>
              <a:buNone/>
              <a:defRPr sz="6600" b="1">
                <a:solidFill>
                  <a:schemeClr val="accent2"/>
                </a:solidFill>
                <a:latin typeface="Google Sans"/>
                <a:ea typeface="Google Sans"/>
                <a:cs typeface="Google Sans"/>
                <a:sym typeface="Google Sans"/>
              </a:defRPr>
            </a:lvl1pPr>
            <a:lvl2pPr lvl="1">
              <a:lnSpc>
                <a:spcPct val="80000"/>
              </a:lnSpc>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2pPr>
            <a:lvl3pPr lvl="2">
              <a:lnSpc>
                <a:spcPct val="80000"/>
              </a:lnSpc>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3pPr>
            <a:lvl4pPr lvl="3">
              <a:lnSpc>
                <a:spcPct val="80000"/>
              </a:lnSpc>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4pPr>
            <a:lvl5pPr lvl="4">
              <a:lnSpc>
                <a:spcPct val="80000"/>
              </a:lnSpc>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5pPr>
            <a:lvl6pPr lvl="5">
              <a:lnSpc>
                <a:spcPct val="80000"/>
              </a:lnSpc>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6pPr>
            <a:lvl7pPr lvl="6">
              <a:lnSpc>
                <a:spcPct val="80000"/>
              </a:lnSpc>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7pPr>
            <a:lvl8pPr lvl="7">
              <a:lnSpc>
                <a:spcPct val="80000"/>
              </a:lnSpc>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8pPr>
            <a:lvl9pPr lvl="8">
              <a:lnSpc>
                <a:spcPct val="80000"/>
              </a:lnSpc>
              <a:spcBef>
                <a:spcPts val="0"/>
              </a:spcBef>
              <a:spcAft>
                <a:spcPts val="0"/>
              </a:spcAft>
              <a:buClr>
                <a:schemeClr val="accent2"/>
              </a:buClr>
              <a:buSzPts val="2800"/>
              <a:buNone/>
              <a:defRPr>
                <a:solidFill>
                  <a:schemeClr val="accent2"/>
                </a:solidFill>
                <a:latin typeface="Google Sans"/>
                <a:ea typeface="Google Sans"/>
                <a:cs typeface="Google Sans"/>
                <a:sym typeface="Google Sans"/>
              </a:defRPr>
            </a:lvl9pPr>
          </a:lstStyle>
          <a:p>
            <a:endParaRPr/>
          </a:p>
        </p:txBody>
      </p:sp>
      <p:grpSp>
        <p:nvGrpSpPr>
          <p:cNvPr id="716" name="Google Shape;716;p81"/>
          <p:cNvGrpSpPr/>
          <p:nvPr/>
        </p:nvGrpSpPr>
        <p:grpSpPr>
          <a:xfrm>
            <a:off x="457234" y="1381139"/>
            <a:ext cx="2381212" cy="2381212"/>
            <a:chOff x="0" y="0"/>
            <a:chExt cx="1143000" cy="1143000"/>
          </a:xfrm>
        </p:grpSpPr>
        <p:sp>
          <p:nvSpPr>
            <p:cNvPr id="717" name="Google Shape;717;p81"/>
            <p:cNvSpPr/>
            <p:nvPr/>
          </p:nvSpPr>
          <p:spPr>
            <a:xfrm>
              <a:off x="0" y="0"/>
              <a:ext cx="1143000" cy="1143000"/>
            </a:xfrm>
            <a:prstGeom prst="ellipse">
              <a:avLst/>
            </a:prstGeom>
            <a:solidFill>
              <a:schemeClr val="accent2"/>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718" name="Google Shape;718;p81"/>
            <p:cNvSpPr/>
            <p:nvPr/>
          </p:nvSpPr>
          <p:spPr>
            <a:xfrm>
              <a:off x="265321" y="343841"/>
              <a:ext cx="612360" cy="455328"/>
            </a:xfrm>
            <a:custGeom>
              <a:avLst/>
              <a:gdLst/>
              <a:ahLst/>
              <a:cxnLst/>
              <a:rect l="l" t="t" r="r" b="b"/>
              <a:pathLst>
                <a:path w="21600" h="21600" extrusionOk="0">
                  <a:moveTo>
                    <a:pt x="20032" y="8683"/>
                  </a:moveTo>
                  <a:lnTo>
                    <a:pt x="21600" y="10794"/>
                  </a:lnTo>
                  <a:lnTo>
                    <a:pt x="21596" y="10800"/>
                  </a:lnTo>
                  <a:lnTo>
                    <a:pt x="21600" y="10806"/>
                  </a:lnTo>
                  <a:lnTo>
                    <a:pt x="20032" y="12917"/>
                  </a:lnTo>
                  <a:lnTo>
                    <a:pt x="20026" y="12909"/>
                  </a:lnTo>
                  <a:lnTo>
                    <a:pt x="13565" y="21600"/>
                  </a:lnTo>
                  <a:lnTo>
                    <a:pt x="11996" y="19491"/>
                  </a:lnTo>
                  <a:lnTo>
                    <a:pt x="17348" y="12292"/>
                  </a:lnTo>
                  <a:lnTo>
                    <a:pt x="0" y="12292"/>
                  </a:lnTo>
                  <a:lnTo>
                    <a:pt x="0" y="9308"/>
                  </a:lnTo>
                  <a:lnTo>
                    <a:pt x="17347" y="9308"/>
                  </a:lnTo>
                  <a:lnTo>
                    <a:pt x="11996" y="2109"/>
                  </a:lnTo>
                  <a:lnTo>
                    <a:pt x="13565" y="0"/>
                  </a:lnTo>
                  <a:lnTo>
                    <a:pt x="20026" y="8689"/>
                  </a:lnTo>
                  <a:lnTo>
                    <a:pt x="20032" y="8683"/>
                  </a:lnTo>
                  <a:close/>
                </a:path>
              </a:pathLst>
            </a:custGeom>
            <a:solidFill>
              <a:srgbClr val="FFFFFF"/>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grpSp>
        <p:nvGrpSpPr>
          <p:cNvPr id="719" name="Google Shape;719;p81"/>
          <p:cNvGrpSpPr/>
          <p:nvPr/>
        </p:nvGrpSpPr>
        <p:grpSpPr>
          <a:xfrm>
            <a:off x="447413" y="-1158225"/>
            <a:ext cx="2400795" cy="2400795"/>
            <a:chOff x="0" y="0"/>
            <a:chExt cx="1143018" cy="1143018"/>
          </a:xfrm>
        </p:grpSpPr>
        <p:sp>
          <p:nvSpPr>
            <p:cNvPr id="720" name="Google Shape;720;p81"/>
            <p:cNvSpPr/>
            <p:nvPr/>
          </p:nvSpPr>
          <p:spPr>
            <a:xfrm>
              <a:off x="0" y="0"/>
              <a:ext cx="1143018" cy="1143018"/>
            </a:xfrm>
            <a:custGeom>
              <a:avLst/>
              <a:gdLst/>
              <a:ahLst/>
              <a:cxnLst/>
              <a:rect l="l" t="t" r="r" b="b"/>
              <a:pathLst>
                <a:path w="21600" h="21600" extrusionOk="0">
                  <a:moveTo>
                    <a:pt x="10800" y="782"/>
                  </a:moveTo>
                  <a:cubicBezTo>
                    <a:pt x="5267" y="782"/>
                    <a:pt x="782" y="5267"/>
                    <a:pt x="782" y="10800"/>
                  </a:cubicBezTo>
                  <a:cubicBezTo>
                    <a:pt x="782" y="16333"/>
                    <a:pt x="5267" y="20818"/>
                    <a:pt x="10800" y="20818"/>
                  </a:cubicBezTo>
                  <a:cubicBezTo>
                    <a:pt x="16333" y="20818"/>
                    <a:pt x="20818" y="16333"/>
                    <a:pt x="20818" y="10800"/>
                  </a:cubicBezTo>
                  <a:cubicBezTo>
                    <a:pt x="20818" y="5267"/>
                    <a:pt x="16333" y="782"/>
                    <a:pt x="10800" y="782"/>
                  </a:cubicBezTo>
                  <a:close/>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path>
              </a:pathLst>
            </a:custGeom>
            <a:solidFill>
              <a:srgbClr val="26874D"/>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721" name="Google Shape;721;p81"/>
            <p:cNvSpPr/>
            <p:nvPr/>
          </p:nvSpPr>
          <p:spPr>
            <a:xfrm>
              <a:off x="264972" y="278521"/>
              <a:ext cx="616140" cy="584388"/>
            </a:xfrm>
            <a:custGeom>
              <a:avLst/>
              <a:gdLst/>
              <a:ahLst/>
              <a:cxnLst/>
              <a:rect l="l" t="t" r="r" b="b"/>
              <a:pathLst>
                <a:path w="21600" h="21600" extrusionOk="0">
                  <a:moveTo>
                    <a:pt x="17859" y="21600"/>
                  </a:moveTo>
                  <a:lnTo>
                    <a:pt x="10800" y="17083"/>
                  </a:lnTo>
                  <a:lnTo>
                    <a:pt x="3822" y="21600"/>
                  </a:lnTo>
                  <a:lnTo>
                    <a:pt x="5897" y="13175"/>
                  </a:lnTo>
                  <a:lnTo>
                    <a:pt x="0" y="7968"/>
                  </a:lnTo>
                  <a:lnTo>
                    <a:pt x="7764" y="7297"/>
                  </a:lnTo>
                  <a:lnTo>
                    <a:pt x="10800" y="0"/>
                  </a:lnTo>
                  <a:lnTo>
                    <a:pt x="13834" y="7297"/>
                  </a:lnTo>
                  <a:lnTo>
                    <a:pt x="21600" y="7968"/>
                  </a:lnTo>
                  <a:lnTo>
                    <a:pt x="15702" y="13175"/>
                  </a:lnTo>
                  <a:lnTo>
                    <a:pt x="17859" y="21600"/>
                  </a:lnTo>
                  <a:close/>
                </a:path>
              </a:pathLst>
            </a:custGeom>
            <a:solidFill>
              <a:srgbClr val="26874D"/>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grpSp>
        <p:nvGrpSpPr>
          <p:cNvPr id="722" name="Google Shape;722;p81"/>
          <p:cNvGrpSpPr/>
          <p:nvPr/>
        </p:nvGrpSpPr>
        <p:grpSpPr>
          <a:xfrm>
            <a:off x="457212" y="3900925"/>
            <a:ext cx="2381212" cy="2381212"/>
            <a:chOff x="0" y="0"/>
            <a:chExt cx="1143000" cy="1143000"/>
          </a:xfrm>
        </p:grpSpPr>
        <p:sp>
          <p:nvSpPr>
            <p:cNvPr id="723" name="Google Shape;723;p81"/>
            <p:cNvSpPr/>
            <p:nvPr/>
          </p:nvSpPr>
          <p:spPr>
            <a:xfrm>
              <a:off x="0" y="0"/>
              <a:ext cx="1143000" cy="1143000"/>
            </a:xfrm>
            <a:prstGeom prst="ellipse">
              <a:avLst/>
            </a:prstGeom>
            <a:solidFill>
              <a:srgbClr val="73C16B"/>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724" name="Google Shape;724;p81"/>
            <p:cNvSpPr/>
            <p:nvPr/>
          </p:nvSpPr>
          <p:spPr>
            <a:xfrm>
              <a:off x="264432" y="266373"/>
              <a:ext cx="614142" cy="610254"/>
            </a:xfrm>
            <a:custGeom>
              <a:avLst/>
              <a:gdLst/>
              <a:ahLst/>
              <a:cxnLst/>
              <a:rect l="l" t="t" r="r" b="b"/>
              <a:pathLst>
                <a:path w="21600" h="21600" extrusionOk="0">
                  <a:moveTo>
                    <a:pt x="21600" y="9672"/>
                  </a:moveTo>
                  <a:lnTo>
                    <a:pt x="13519" y="9672"/>
                  </a:lnTo>
                  <a:lnTo>
                    <a:pt x="19378" y="3820"/>
                  </a:lnTo>
                  <a:lnTo>
                    <a:pt x="17838" y="2259"/>
                  </a:lnTo>
                  <a:lnTo>
                    <a:pt x="11910" y="8182"/>
                  </a:lnTo>
                  <a:lnTo>
                    <a:pt x="11910" y="0"/>
                  </a:lnTo>
                  <a:lnTo>
                    <a:pt x="9703" y="0"/>
                  </a:lnTo>
                  <a:lnTo>
                    <a:pt x="9703" y="8052"/>
                  </a:lnTo>
                  <a:lnTo>
                    <a:pt x="3938" y="2208"/>
                  </a:lnTo>
                  <a:lnTo>
                    <a:pt x="2388" y="3757"/>
                  </a:lnTo>
                  <a:lnTo>
                    <a:pt x="8223" y="9672"/>
                  </a:lnTo>
                  <a:lnTo>
                    <a:pt x="0" y="9672"/>
                  </a:lnTo>
                  <a:lnTo>
                    <a:pt x="0" y="11892"/>
                  </a:lnTo>
                  <a:lnTo>
                    <a:pt x="8195" y="11892"/>
                  </a:lnTo>
                  <a:lnTo>
                    <a:pt x="2394" y="17688"/>
                  </a:lnTo>
                  <a:lnTo>
                    <a:pt x="3932" y="19249"/>
                  </a:lnTo>
                  <a:lnTo>
                    <a:pt x="9703" y="13485"/>
                  </a:lnTo>
                  <a:lnTo>
                    <a:pt x="9703" y="21600"/>
                  </a:lnTo>
                  <a:lnTo>
                    <a:pt x="11910" y="21600"/>
                  </a:lnTo>
                  <a:lnTo>
                    <a:pt x="11910" y="13410"/>
                  </a:lnTo>
                  <a:lnTo>
                    <a:pt x="17720" y="19301"/>
                  </a:lnTo>
                  <a:lnTo>
                    <a:pt x="19270" y="17751"/>
                  </a:lnTo>
                  <a:lnTo>
                    <a:pt x="13492" y="11892"/>
                  </a:lnTo>
                  <a:lnTo>
                    <a:pt x="21600" y="11892"/>
                  </a:lnTo>
                  <a:lnTo>
                    <a:pt x="21600" y="9672"/>
                  </a:lnTo>
                  <a:close/>
                </a:path>
              </a:pathLst>
            </a:custGeom>
            <a:solidFill>
              <a:srgbClr val="25864A"/>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grpSp>
        <p:nvGrpSpPr>
          <p:cNvPr id="725" name="Google Shape;725;p81"/>
          <p:cNvGrpSpPr/>
          <p:nvPr/>
        </p:nvGrpSpPr>
        <p:grpSpPr>
          <a:xfrm>
            <a:off x="617617" y="1478021"/>
            <a:ext cx="428625" cy="428625"/>
            <a:chOff x="-1" y="-1"/>
            <a:chExt cx="1143000" cy="1143000"/>
          </a:xfrm>
        </p:grpSpPr>
        <p:sp>
          <p:nvSpPr>
            <p:cNvPr id="726" name="Google Shape;726;p81"/>
            <p:cNvSpPr/>
            <p:nvPr/>
          </p:nvSpPr>
          <p:spPr>
            <a:xfrm>
              <a:off x="-1" y="-1"/>
              <a:ext cx="1143000" cy="1143000"/>
            </a:xfrm>
            <a:prstGeom prst="ellipse">
              <a:avLst/>
            </a:prstGeom>
            <a:solidFill>
              <a:srgbClr val="73C16B"/>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727" name="Google Shape;727;p81"/>
            <p:cNvSpPr/>
            <p:nvPr/>
          </p:nvSpPr>
          <p:spPr>
            <a:xfrm>
              <a:off x="264775" y="264170"/>
              <a:ext cx="613440" cy="614682"/>
            </a:xfrm>
            <a:custGeom>
              <a:avLst/>
              <a:gdLst/>
              <a:ahLst/>
              <a:cxnLst/>
              <a:rect l="l" t="t" r="r" b="b"/>
              <a:pathLst>
                <a:path w="21600" h="21600" extrusionOk="0">
                  <a:moveTo>
                    <a:pt x="11941" y="9692"/>
                  </a:moveTo>
                  <a:lnTo>
                    <a:pt x="11941" y="0"/>
                  </a:lnTo>
                  <a:lnTo>
                    <a:pt x="9728" y="0"/>
                  </a:lnTo>
                  <a:lnTo>
                    <a:pt x="9728" y="9692"/>
                  </a:lnTo>
                  <a:lnTo>
                    <a:pt x="0" y="9692"/>
                  </a:lnTo>
                  <a:lnTo>
                    <a:pt x="0" y="11901"/>
                  </a:lnTo>
                  <a:lnTo>
                    <a:pt x="9728" y="11901"/>
                  </a:lnTo>
                  <a:lnTo>
                    <a:pt x="9728" y="21600"/>
                  </a:lnTo>
                  <a:lnTo>
                    <a:pt x="11941" y="21600"/>
                  </a:lnTo>
                  <a:lnTo>
                    <a:pt x="11941" y="11901"/>
                  </a:lnTo>
                  <a:lnTo>
                    <a:pt x="21600" y="11901"/>
                  </a:lnTo>
                  <a:lnTo>
                    <a:pt x="21600" y="9692"/>
                  </a:lnTo>
                  <a:lnTo>
                    <a:pt x="11941" y="9692"/>
                  </a:lnTo>
                  <a:close/>
                </a:path>
              </a:pathLst>
            </a:custGeom>
            <a:solidFill>
              <a:srgbClr val="FFFFFF"/>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ircle Picture Left + Headline">
  <p:cSld name="CUSTOM_4">
    <p:spTree>
      <p:nvGrpSpPr>
        <p:cNvPr id="1" name="Shape 728"/>
        <p:cNvGrpSpPr/>
        <p:nvPr/>
      </p:nvGrpSpPr>
      <p:grpSpPr>
        <a:xfrm>
          <a:off x="0" y="0"/>
          <a:ext cx="0" cy="0"/>
          <a:chOff x="0" y="0"/>
          <a:chExt cx="0" cy="0"/>
        </a:xfrm>
      </p:grpSpPr>
      <p:sp>
        <p:nvSpPr>
          <p:cNvPr id="729" name="Google Shape;729;p82"/>
          <p:cNvSpPr>
            <a:spLocks noGrp="1"/>
          </p:cNvSpPr>
          <p:nvPr>
            <p:ph type="pic" idx="2"/>
          </p:nvPr>
        </p:nvSpPr>
        <p:spPr>
          <a:xfrm>
            <a:off x="565763" y="531650"/>
            <a:ext cx="4080300" cy="4080300"/>
          </a:xfrm>
          <a:prstGeom prst="ellipse">
            <a:avLst/>
          </a:prstGeom>
          <a:noFill/>
          <a:ln>
            <a:noFill/>
          </a:ln>
        </p:spPr>
      </p:sp>
      <p:sp>
        <p:nvSpPr>
          <p:cNvPr id="730" name="Google Shape;730;p82"/>
          <p:cNvSpPr txBox="1">
            <a:spLocks noGrp="1"/>
          </p:cNvSpPr>
          <p:nvPr>
            <p:ph type="title"/>
          </p:nvPr>
        </p:nvSpPr>
        <p:spPr>
          <a:xfrm>
            <a:off x="5084475" y="409200"/>
            <a:ext cx="3747900" cy="4325100"/>
          </a:xfrm>
          <a:prstGeom prst="rect">
            <a:avLst/>
          </a:prstGeom>
        </p:spPr>
        <p:txBody>
          <a:bodyPr spcFirstLastPara="1" wrap="square" lIns="0" tIns="91425" rIns="91425" bIns="91425" anchor="ctr" anchorCtr="0">
            <a:normAutofit/>
          </a:bodyPr>
          <a:lstStyle>
            <a:lvl1pPr marL="0" marR="0" lvl="0" indent="0" algn="l">
              <a:lnSpc>
                <a:spcPct val="80000"/>
              </a:lnSpc>
              <a:spcBef>
                <a:spcPts val="0"/>
              </a:spcBef>
              <a:spcAft>
                <a:spcPts val="0"/>
              </a:spcAft>
              <a:buClr>
                <a:srgbClr val="3C4043"/>
              </a:buClr>
              <a:buSzPts val="3800"/>
              <a:buFont typeface="Arial"/>
              <a:buNone/>
              <a:defRPr sz="3800">
                <a:solidFill>
                  <a:srgbClr val="3C4043"/>
                </a:solidFill>
              </a:defRPr>
            </a:lvl1pPr>
            <a:lvl2pPr lvl="1">
              <a:spcBef>
                <a:spcPts val="0"/>
              </a:spcBef>
              <a:spcAft>
                <a:spcPts val="0"/>
              </a:spcAft>
              <a:buSzPts val="2800"/>
              <a:buNone/>
              <a:defRPr>
                <a:latin typeface="Google Sans"/>
                <a:ea typeface="Google Sans"/>
                <a:cs typeface="Google Sans"/>
                <a:sym typeface="Google Sans"/>
              </a:defRPr>
            </a:lvl2pPr>
            <a:lvl3pPr lvl="2">
              <a:spcBef>
                <a:spcPts val="0"/>
              </a:spcBef>
              <a:spcAft>
                <a:spcPts val="0"/>
              </a:spcAft>
              <a:buSzPts val="2800"/>
              <a:buNone/>
              <a:defRPr>
                <a:latin typeface="Google Sans"/>
                <a:ea typeface="Google Sans"/>
                <a:cs typeface="Google Sans"/>
                <a:sym typeface="Google Sans"/>
              </a:defRPr>
            </a:lvl3pPr>
            <a:lvl4pPr lvl="3">
              <a:spcBef>
                <a:spcPts val="0"/>
              </a:spcBef>
              <a:spcAft>
                <a:spcPts val="0"/>
              </a:spcAft>
              <a:buSzPts val="2800"/>
              <a:buNone/>
              <a:defRPr>
                <a:latin typeface="Google Sans"/>
                <a:ea typeface="Google Sans"/>
                <a:cs typeface="Google Sans"/>
                <a:sym typeface="Google Sans"/>
              </a:defRPr>
            </a:lvl4pPr>
            <a:lvl5pPr lvl="4">
              <a:spcBef>
                <a:spcPts val="0"/>
              </a:spcBef>
              <a:spcAft>
                <a:spcPts val="0"/>
              </a:spcAft>
              <a:buSzPts val="2800"/>
              <a:buNone/>
              <a:defRPr>
                <a:latin typeface="Google Sans"/>
                <a:ea typeface="Google Sans"/>
                <a:cs typeface="Google Sans"/>
                <a:sym typeface="Google Sans"/>
              </a:defRPr>
            </a:lvl5pPr>
            <a:lvl6pPr lvl="5">
              <a:spcBef>
                <a:spcPts val="0"/>
              </a:spcBef>
              <a:spcAft>
                <a:spcPts val="0"/>
              </a:spcAft>
              <a:buSzPts val="2800"/>
              <a:buNone/>
              <a:defRPr>
                <a:latin typeface="Google Sans"/>
                <a:ea typeface="Google Sans"/>
                <a:cs typeface="Google Sans"/>
                <a:sym typeface="Google Sans"/>
              </a:defRPr>
            </a:lvl6pPr>
            <a:lvl7pPr lvl="6">
              <a:spcBef>
                <a:spcPts val="0"/>
              </a:spcBef>
              <a:spcAft>
                <a:spcPts val="0"/>
              </a:spcAft>
              <a:buSzPts val="2800"/>
              <a:buNone/>
              <a:defRPr>
                <a:latin typeface="Google Sans"/>
                <a:ea typeface="Google Sans"/>
                <a:cs typeface="Google Sans"/>
                <a:sym typeface="Google Sans"/>
              </a:defRPr>
            </a:lvl7pPr>
            <a:lvl8pPr lvl="7">
              <a:spcBef>
                <a:spcPts val="0"/>
              </a:spcBef>
              <a:spcAft>
                <a:spcPts val="0"/>
              </a:spcAft>
              <a:buSzPts val="2800"/>
              <a:buNone/>
              <a:defRPr>
                <a:latin typeface="Google Sans"/>
                <a:ea typeface="Google Sans"/>
                <a:cs typeface="Google Sans"/>
                <a:sym typeface="Google Sans"/>
              </a:defRPr>
            </a:lvl8pPr>
            <a:lvl9pPr lvl="8">
              <a:spcBef>
                <a:spcPts val="0"/>
              </a:spcBef>
              <a:spcAft>
                <a:spcPts val="0"/>
              </a:spcAft>
              <a:buSzPts val="2800"/>
              <a:buNone/>
              <a:defRPr>
                <a:latin typeface="Google Sans"/>
                <a:ea typeface="Google Sans"/>
                <a:cs typeface="Google Sans"/>
                <a:sym typeface="Google Sans"/>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ircle Picture Right + Headline 1">
  <p:cSld name="CUSTOM_4_1">
    <p:spTree>
      <p:nvGrpSpPr>
        <p:cNvPr id="1" name="Shape 731"/>
        <p:cNvGrpSpPr/>
        <p:nvPr/>
      </p:nvGrpSpPr>
      <p:grpSpPr>
        <a:xfrm>
          <a:off x="0" y="0"/>
          <a:ext cx="0" cy="0"/>
          <a:chOff x="0" y="0"/>
          <a:chExt cx="0" cy="0"/>
        </a:xfrm>
      </p:grpSpPr>
      <p:sp>
        <p:nvSpPr>
          <p:cNvPr id="732" name="Google Shape;732;p83"/>
          <p:cNvSpPr txBox="1">
            <a:spLocks noGrp="1"/>
          </p:cNvSpPr>
          <p:nvPr>
            <p:ph type="title"/>
          </p:nvPr>
        </p:nvSpPr>
        <p:spPr>
          <a:xfrm>
            <a:off x="512475" y="409200"/>
            <a:ext cx="3747900" cy="4325100"/>
          </a:xfrm>
          <a:prstGeom prst="rect">
            <a:avLst/>
          </a:prstGeom>
        </p:spPr>
        <p:txBody>
          <a:bodyPr spcFirstLastPara="1" wrap="square" lIns="0" tIns="91425" rIns="91425" bIns="91425" anchor="ctr" anchorCtr="0">
            <a:normAutofit/>
          </a:bodyPr>
          <a:lstStyle>
            <a:lvl1pPr marL="0" marR="0" lvl="0" indent="0" algn="l">
              <a:lnSpc>
                <a:spcPct val="80000"/>
              </a:lnSpc>
              <a:spcBef>
                <a:spcPts val="0"/>
              </a:spcBef>
              <a:spcAft>
                <a:spcPts val="0"/>
              </a:spcAft>
              <a:buNone/>
              <a:defRPr sz="3800">
                <a:solidFill>
                  <a:srgbClr val="3C4043"/>
                </a:solidFill>
              </a:defRPr>
            </a:lvl1pPr>
            <a:lvl2pPr lvl="1">
              <a:spcBef>
                <a:spcPts val="0"/>
              </a:spcBef>
              <a:spcAft>
                <a:spcPts val="0"/>
              </a:spcAft>
              <a:buSzPts val="2800"/>
              <a:buNone/>
              <a:defRPr>
                <a:latin typeface="Google Sans"/>
                <a:ea typeface="Google Sans"/>
                <a:cs typeface="Google Sans"/>
                <a:sym typeface="Google Sans"/>
              </a:defRPr>
            </a:lvl2pPr>
            <a:lvl3pPr lvl="2">
              <a:spcBef>
                <a:spcPts val="0"/>
              </a:spcBef>
              <a:spcAft>
                <a:spcPts val="0"/>
              </a:spcAft>
              <a:buSzPts val="2800"/>
              <a:buNone/>
              <a:defRPr>
                <a:latin typeface="Google Sans"/>
                <a:ea typeface="Google Sans"/>
                <a:cs typeface="Google Sans"/>
                <a:sym typeface="Google Sans"/>
              </a:defRPr>
            </a:lvl3pPr>
            <a:lvl4pPr lvl="3">
              <a:spcBef>
                <a:spcPts val="0"/>
              </a:spcBef>
              <a:spcAft>
                <a:spcPts val="0"/>
              </a:spcAft>
              <a:buSzPts val="2800"/>
              <a:buNone/>
              <a:defRPr>
                <a:latin typeface="Google Sans"/>
                <a:ea typeface="Google Sans"/>
                <a:cs typeface="Google Sans"/>
                <a:sym typeface="Google Sans"/>
              </a:defRPr>
            </a:lvl4pPr>
            <a:lvl5pPr lvl="4">
              <a:spcBef>
                <a:spcPts val="0"/>
              </a:spcBef>
              <a:spcAft>
                <a:spcPts val="0"/>
              </a:spcAft>
              <a:buSzPts val="2800"/>
              <a:buNone/>
              <a:defRPr>
                <a:latin typeface="Google Sans"/>
                <a:ea typeface="Google Sans"/>
                <a:cs typeface="Google Sans"/>
                <a:sym typeface="Google Sans"/>
              </a:defRPr>
            </a:lvl5pPr>
            <a:lvl6pPr lvl="5">
              <a:spcBef>
                <a:spcPts val="0"/>
              </a:spcBef>
              <a:spcAft>
                <a:spcPts val="0"/>
              </a:spcAft>
              <a:buSzPts val="2800"/>
              <a:buNone/>
              <a:defRPr>
                <a:latin typeface="Google Sans"/>
                <a:ea typeface="Google Sans"/>
                <a:cs typeface="Google Sans"/>
                <a:sym typeface="Google Sans"/>
              </a:defRPr>
            </a:lvl6pPr>
            <a:lvl7pPr lvl="6">
              <a:spcBef>
                <a:spcPts val="0"/>
              </a:spcBef>
              <a:spcAft>
                <a:spcPts val="0"/>
              </a:spcAft>
              <a:buSzPts val="2800"/>
              <a:buNone/>
              <a:defRPr>
                <a:latin typeface="Google Sans"/>
                <a:ea typeface="Google Sans"/>
                <a:cs typeface="Google Sans"/>
                <a:sym typeface="Google Sans"/>
              </a:defRPr>
            </a:lvl7pPr>
            <a:lvl8pPr lvl="7">
              <a:spcBef>
                <a:spcPts val="0"/>
              </a:spcBef>
              <a:spcAft>
                <a:spcPts val="0"/>
              </a:spcAft>
              <a:buSzPts val="2800"/>
              <a:buNone/>
              <a:defRPr>
                <a:latin typeface="Google Sans"/>
                <a:ea typeface="Google Sans"/>
                <a:cs typeface="Google Sans"/>
                <a:sym typeface="Google Sans"/>
              </a:defRPr>
            </a:lvl8pPr>
            <a:lvl9pPr lvl="8">
              <a:spcBef>
                <a:spcPts val="0"/>
              </a:spcBef>
              <a:spcAft>
                <a:spcPts val="0"/>
              </a:spcAft>
              <a:buSzPts val="2800"/>
              <a:buNone/>
              <a:defRPr>
                <a:latin typeface="Google Sans"/>
                <a:ea typeface="Google Sans"/>
                <a:cs typeface="Google Sans"/>
                <a:sym typeface="Google Sans"/>
              </a:defRPr>
            </a:lvl9pPr>
          </a:lstStyle>
          <a:p>
            <a:endParaRPr/>
          </a:p>
        </p:txBody>
      </p:sp>
      <p:sp>
        <p:nvSpPr>
          <p:cNvPr id="733" name="Google Shape;733;p83"/>
          <p:cNvSpPr>
            <a:spLocks noGrp="1"/>
          </p:cNvSpPr>
          <p:nvPr>
            <p:ph type="pic" idx="2"/>
          </p:nvPr>
        </p:nvSpPr>
        <p:spPr>
          <a:xfrm>
            <a:off x="4606488" y="531650"/>
            <a:ext cx="4080300" cy="4080300"/>
          </a:xfrm>
          <a:prstGeom prst="ellipse">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icture Right + Headline">
  <p:cSld name="CUSTOM_4_1_1">
    <p:spTree>
      <p:nvGrpSpPr>
        <p:cNvPr id="1" name="Shape 734"/>
        <p:cNvGrpSpPr/>
        <p:nvPr/>
      </p:nvGrpSpPr>
      <p:grpSpPr>
        <a:xfrm>
          <a:off x="0" y="0"/>
          <a:ext cx="0" cy="0"/>
          <a:chOff x="0" y="0"/>
          <a:chExt cx="0" cy="0"/>
        </a:xfrm>
      </p:grpSpPr>
      <p:sp>
        <p:nvSpPr>
          <p:cNvPr id="735" name="Google Shape;735;p84"/>
          <p:cNvSpPr txBox="1">
            <a:spLocks noGrp="1"/>
          </p:cNvSpPr>
          <p:nvPr>
            <p:ph type="title"/>
          </p:nvPr>
        </p:nvSpPr>
        <p:spPr>
          <a:xfrm>
            <a:off x="512475" y="409200"/>
            <a:ext cx="3747900" cy="4325100"/>
          </a:xfrm>
          <a:prstGeom prst="rect">
            <a:avLst/>
          </a:prstGeom>
        </p:spPr>
        <p:txBody>
          <a:bodyPr spcFirstLastPara="1" wrap="square" lIns="0" tIns="91425" rIns="91425" bIns="91425" anchor="ctr" anchorCtr="0">
            <a:normAutofit/>
          </a:bodyPr>
          <a:lstStyle>
            <a:lvl1pPr marL="0" marR="0" lvl="0" indent="0" algn="l">
              <a:lnSpc>
                <a:spcPct val="80000"/>
              </a:lnSpc>
              <a:spcBef>
                <a:spcPts val="0"/>
              </a:spcBef>
              <a:spcAft>
                <a:spcPts val="0"/>
              </a:spcAft>
              <a:buNone/>
              <a:defRPr sz="3800">
                <a:solidFill>
                  <a:srgbClr val="3C4043"/>
                </a:solidFill>
              </a:defRPr>
            </a:lvl1pPr>
            <a:lvl2pPr lvl="1">
              <a:spcBef>
                <a:spcPts val="0"/>
              </a:spcBef>
              <a:spcAft>
                <a:spcPts val="0"/>
              </a:spcAft>
              <a:buSzPts val="2800"/>
              <a:buNone/>
              <a:defRPr>
                <a:latin typeface="Google Sans"/>
                <a:ea typeface="Google Sans"/>
                <a:cs typeface="Google Sans"/>
                <a:sym typeface="Google Sans"/>
              </a:defRPr>
            </a:lvl2pPr>
            <a:lvl3pPr lvl="2">
              <a:spcBef>
                <a:spcPts val="0"/>
              </a:spcBef>
              <a:spcAft>
                <a:spcPts val="0"/>
              </a:spcAft>
              <a:buSzPts val="2800"/>
              <a:buNone/>
              <a:defRPr>
                <a:latin typeface="Google Sans"/>
                <a:ea typeface="Google Sans"/>
                <a:cs typeface="Google Sans"/>
                <a:sym typeface="Google Sans"/>
              </a:defRPr>
            </a:lvl3pPr>
            <a:lvl4pPr lvl="3">
              <a:spcBef>
                <a:spcPts val="0"/>
              </a:spcBef>
              <a:spcAft>
                <a:spcPts val="0"/>
              </a:spcAft>
              <a:buSzPts val="2800"/>
              <a:buNone/>
              <a:defRPr>
                <a:latin typeface="Google Sans"/>
                <a:ea typeface="Google Sans"/>
                <a:cs typeface="Google Sans"/>
                <a:sym typeface="Google Sans"/>
              </a:defRPr>
            </a:lvl4pPr>
            <a:lvl5pPr lvl="4">
              <a:spcBef>
                <a:spcPts val="0"/>
              </a:spcBef>
              <a:spcAft>
                <a:spcPts val="0"/>
              </a:spcAft>
              <a:buSzPts val="2800"/>
              <a:buNone/>
              <a:defRPr>
                <a:latin typeface="Google Sans"/>
                <a:ea typeface="Google Sans"/>
                <a:cs typeface="Google Sans"/>
                <a:sym typeface="Google Sans"/>
              </a:defRPr>
            </a:lvl5pPr>
            <a:lvl6pPr lvl="5">
              <a:spcBef>
                <a:spcPts val="0"/>
              </a:spcBef>
              <a:spcAft>
                <a:spcPts val="0"/>
              </a:spcAft>
              <a:buSzPts val="2800"/>
              <a:buNone/>
              <a:defRPr>
                <a:latin typeface="Google Sans"/>
                <a:ea typeface="Google Sans"/>
                <a:cs typeface="Google Sans"/>
                <a:sym typeface="Google Sans"/>
              </a:defRPr>
            </a:lvl6pPr>
            <a:lvl7pPr lvl="6">
              <a:spcBef>
                <a:spcPts val="0"/>
              </a:spcBef>
              <a:spcAft>
                <a:spcPts val="0"/>
              </a:spcAft>
              <a:buSzPts val="2800"/>
              <a:buNone/>
              <a:defRPr>
                <a:latin typeface="Google Sans"/>
                <a:ea typeface="Google Sans"/>
                <a:cs typeface="Google Sans"/>
                <a:sym typeface="Google Sans"/>
              </a:defRPr>
            </a:lvl7pPr>
            <a:lvl8pPr lvl="7">
              <a:spcBef>
                <a:spcPts val="0"/>
              </a:spcBef>
              <a:spcAft>
                <a:spcPts val="0"/>
              </a:spcAft>
              <a:buSzPts val="2800"/>
              <a:buNone/>
              <a:defRPr>
                <a:latin typeface="Google Sans"/>
                <a:ea typeface="Google Sans"/>
                <a:cs typeface="Google Sans"/>
                <a:sym typeface="Google Sans"/>
              </a:defRPr>
            </a:lvl8pPr>
            <a:lvl9pPr lvl="8">
              <a:spcBef>
                <a:spcPts val="0"/>
              </a:spcBef>
              <a:spcAft>
                <a:spcPts val="0"/>
              </a:spcAft>
              <a:buSzPts val="2800"/>
              <a:buNone/>
              <a:defRPr>
                <a:latin typeface="Google Sans"/>
                <a:ea typeface="Google Sans"/>
                <a:cs typeface="Google Sans"/>
                <a:sym typeface="Google Sans"/>
              </a:defRPr>
            </a:lvl9pPr>
          </a:lstStyle>
          <a:p>
            <a:endParaRPr/>
          </a:p>
        </p:txBody>
      </p:sp>
      <p:sp>
        <p:nvSpPr>
          <p:cNvPr id="736" name="Google Shape;736;p84"/>
          <p:cNvSpPr>
            <a:spLocks noGrp="1"/>
          </p:cNvSpPr>
          <p:nvPr>
            <p:ph type="pic" idx="2"/>
          </p:nvPr>
        </p:nvSpPr>
        <p:spPr>
          <a:xfrm>
            <a:off x="4572000" y="0"/>
            <a:ext cx="4572000" cy="5143500"/>
          </a:xfrm>
          <a:prstGeom prst="rect">
            <a:avLst/>
          </a:prstGeom>
          <a:no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icture Left + Headline">
  <p:cSld name="CUSTOM_4_1_1_1">
    <p:spTree>
      <p:nvGrpSpPr>
        <p:cNvPr id="1" name="Shape 737"/>
        <p:cNvGrpSpPr/>
        <p:nvPr/>
      </p:nvGrpSpPr>
      <p:grpSpPr>
        <a:xfrm>
          <a:off x="0" y="0"/>
          <a:ext cx="0" cy="0"/>
          <a:chOff x="0" y="0"/>
          <a:chExt cx="0" cy="0"/>
        </a:xfrm>
      </p:grpSpPr>
      <p:sp>
        <p:nvSpPr>
          <p:cNvPr id="738" name="Google Shape;738;p85"/>
          <p:cNvSpPr txBox="1">
            <a:spLocks noGrp="1"/>
          </p:cNvSpPr>
          <p:nvPr>
            <p:ph type="title"/>
          </p:nvPr>
        </p:nvSpPr>
        <p:spPr>
          <a:xfrm>
            <a:off x="5084475" y="409200"/>
            <a:ext cx="3747900" cy="4325100"/>
          </a:xfrm>
          <a:prstGeom prst="rect">
            <a:avLst/>
          </a:prstGeom>
        </p:spPr>
        <p:txBody>
          <a:bodyPr spcFirstLastPara="1" wrap="square" lIns="0" tIns="91425" rIns="91425" bIns="91425" anchor="ctr" anchorCtr="0">
            <a:normAutofit/>
          </a:bodyPr>
          <a:lstStyle>
            <a:lvl1pPr marL="0" marR="0" lvl="0" indent="0" algn="l">
              <a:lnSpc>
                <a:spcPct val="80000"/>
              </a:lnSpc>
              <a:spcBef>
                <a:spcPts val="0"/>
              </a:spcBef>
              <a:spcAft>
                <a:spcPts val="0"/>
              </a:spcAft>
              <a:buNone/>
              <a:defRPr sz="3800">
                <a:solidFill>
                  <a:srgbClr val="3C4043"/>
                </a:solidFill>
              </a:defRPr>
            </a:lvl1pPr>
            <a:lvl2pPr lvl="1">
              <a:spcBef>
                <a:spcPts val="0"/>
              </a:spcBef>
              <a:spcAft>
                <a:spcPts val="0"/>
              </a:spcAft>
              <a:buSzPts val="2800"/>
              <a:buNone/>
              <a:defRPr>
                <a:latin typeface="Google Sans"/>
                <a:ea typeface="Google Sans"/>
                <a:cs typeface="Google Sans"/>
                <a:sym typeface="Google Sans"/>
              </a:defRPr>
            </a:lvl2pPr>
            <a:lvl3pPr lvl="2">
              <a:spcBef>
                <a:spcPts val="0"/>
              </a:spcBef>
              <a:spcAft>
                <a:spcPts val="0"/>
              </a:spcAft>
              <a:buSzPts val="2800"/>
              <a:buNone/>
              <a:defRPr>
                <a:latin typeface="Google Sans"/>
                <a:ea typeface="Google Sans"/>
                <a:cs typeface="Google Sans"/>
                <a:sym typeface="Google Sans"/>
              </a:defRPr>
            </a:lvl3pPr>
            <a:lvl4pPr lvl="3">
              <a:spcBef>
                <a:spcPts val="0"/>
              </a:spcBef>
              <a:spcAft>
                <a:spcPts val="0"/>
              </a:spcAft>
              <a:buSzPts val="2800"/>
              <a:buNone/>
              <a:defRPr>
                <a:latin typeface="Google Sans"/>
                <a:ea typeface="Google Sans"/>
                <a:cs typeface="Google Sans"/>
                <a:sym typeface="Google Sans"/>
              </a:defRPr>
            </a:lvl4pPr>
            <a:lvl5pPr lvl="4">
              <a:spcBef>
                <a:spcPts val="0"/>
              </a:spcBef>
              <a:spcAft>
                <a:spcPts val="0"/>
              </a:spcAft>
              <a:buSzPts val="2800"/>
              <a:buNone/>
              <a:defRPr>
                <a:latin typeface="Google Sans"/>
                <a:ea typeface="Google Sans"/>
                <a:cs typeface="Google Sans"/>
                <a:sym typeface="Google Sans"/>
              </a:defRPr>
            </a:lvl5pPr>
            <a:lvl6pPr lvl="5">
              <a:spcBef>
                <a:spcPts val="0"/>
              </a:spcBef>
              <a:spcAft>
                <a:spcPts val="0"/>
              </a:spcAft>
              <a:buSzPts val="2800"/>
              <a:buNone/>
              <a:defRPr>
                <a:latin typeface="Google Sans"/>
                <a:ea typeface="Google Sans"/>
                <a:cs typeface="Google Sans"/>
                <a:sym typeface="Google Sans"/>
              </a:defRPr>
            </a:lvl6pPr>
            <a:lvl7pPr lvl="6">
              <a:spcBef>
                <a:spcPts val="0"/>
              </a:spcBef>
              <a:spcAft>
                <a:spcPts val="0"/>
              </a:spcAft>
              <a:buSzPts val="2800"/>
              <a:buNone/>
              <a:defRPr>
                <a:latin typeface="Google Sans"/>
                <a:ea typeface="Google Sans"/>
                <a:cs typeface="Google Sans"/>
                <a:sym typeface="Google Sans"/>
              </a:defRPr>
            </a:lvl7pPr>
            <a:lvl8pPr lvl="7">
              <a:spcBef>
                <a:spcPts val="0"/>
              </a:spcBef>
              <a:spcAft>
                <a:spcPts val="0"/>
              </a:spcAft>
              <a:buSzPts val="2800"/>
              <a:buNone/>
              <a:defRPr>
                <a:latin typeface="Google Sans"/>
                <a:ea typeface="Google Sans"/>
                <a:cs typeface="Google Sans"/>
                <a:sym typeface="Google Sans"/>
              </a:defRPr>
            </a:lvl8pPr>
            <a:lvl9pPr lvl="8">
              <a:spcBef>
                <a:spcPts val="0"/>
              </a:spcBef>
              <a:spcAft>
                <a:spcPts val="0"/>
              </a:spcAft>
              <a:buSzPts val="2800"/>
              <a:buNone/>
              <a:defRPr>
                <a:latin typeface="Google Sans"/>
                <a:ea typeface="Google Sans"/>
                <a:cs typeface="Google Sans"/>
                <a:sym typeface="Google Sans"/>
              </a:defRPr>
            </a:lvl9pPr>
          </a:lstStyle>
          <a:p>
            <a:endParaRPr/>
          </a:p>
        </p:txBody>
      </p:sp>
      <p:sp>
        <p:nvSpPr>
          <p:cNvPr id="739" name="Google Shape;739;p85"/>
          <p:cNvSpPr>
            <a:spLocks noGrp="1"/>
          </p:cNvSpPr>
          <p:nvPr>
            <p:ph type="pic" idx="2"/>
          </p:nvPr>
        </p:nvSpPr>
        <p:spPr>
          <a:xfrm>
            <a:off x="0" y="0"/>
            <a:ext cx="4572000" cy="5143500"/>
          </a:xfrm>
          <a:prstGeom prst="rect">
            <a:avLst/>
          </a:prstGeom>
          <a:noFill/>
          <a:ln>
            <a:noFill/>
          </a:ln>
        </p:spPr>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Full Screen Image">
  <p:cSld name="CUSTOM_4_1_1_1_1">
    <p:spTree>
      <p:nvGrpSpPr>
        <p:cNvPr id="1" name="Shape 740"/>
        <p:cNvGrpSpPr/>
        <p:nvPr/>
      </p:nvGrpSpPr>
      <p:grpSpPr>
        <a:xfrm>
          <a:off x="0" y="0"/>
          <a:ext cx="0" cy="0"/>
          <a:chOff x="0" y="0"/>
          <a:chExt cx="0" cy="0"/>
        </a:xfrm>
      </p:grpSpPr>
      <p:sp>
        <p:nvSpPr>
          <p:cNvPr id="741" name="Google Shape;741;p86"/>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ULLETS" type="titleOnly">
  <p:cSld name="TITLE_ONLY">
    <p:bg>
      <p:bgPr>
        <a:solidFill>
          <a:schemeClr val="lt1"/>
        </a:solidFill>
        <a:effectLst/>
      </p:bgPr>
    </p:bg>
    <p:spTree>
      <p:nvGrpSpPr>
        <p:cNvPr id="1" name="Shape 742"/>
        <p:cNvGrpSpPr/>
        <p:nvPr/>
      </p:nvGrpSpPr>
      <p:grpSpPr>
        <a:xfrm>
          <a:off x="0" y="0"/>
          <a:ext cx="0" cy="0"/>
          <a:chOff x="0" y="0"/>
          <a:chExt cx="0" cy="0"/>
        </a:xfrm>
      </p:grpSpPr>
      <p:sp>
        <p:nvSpPr>
          <p:cNvPr id="743" name="Google Shape;743;p87"/>
          <p:cNvSpPr txBox="1">
            <a:spLocks noGrp="1"/>
          </p:cNvSpPr>
          <p:nvPr>
            <p:ph type="title"/>
          </p:nvPr>
        </p:nvSpPr>
        <p:spPr>
          <a:xfrm>
            <a:off x="457200" y="351825"/>
            <a:ext cx="8458500" cy="554700"/>
          </a:xfrm>
          <a:prstGeom prst="rect">
            <a:avLst/>
          </a:prstGeom>
        </p:spPr>
        <p:txBody>
          <a:bodyPr spcFirstLastPara="1" wrap="square" lIns="0" tIns="0" rIns="0" bIns="0" anchor="t" anchorCtr="0">
            <a:spAutoFit/>
          </a:bodyPr>
          <a:lstStyle>
            <a:lvl1pPr marL="0" marR="0" lvl="0" indent="0" algn="l">
              <a:lnSpc>
                <a:spcPct val="100000"/>
              </a:lnSpc>
              <a:spcBef>
                <a:spcPts val="0"/>
              </a:spcBef>
              <a:spcAft>
                <a:spcPts val="0"/>
              </a:spcAft>
              <a:buNone/>
              <a:defRPr sz="3600">
                <a:solidFill>
                  <a:srgbClr val="4285F4"/>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44" name="Google Shape;744;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45" name="Google Shape;745;p87"/>
          <p:cNvSpPr txBox="1">
            <a:spLocks noGrp="1"/>
          </p:cNvSpPr>
          <p:nvPr>
            <p:ph type="body" idx="1"/>
          </p:nvPr>
        </p:nvSpPr>
        <p:spPr>
          <a:xfrm>
            <a:off x="551075" y="1374025"/>
            <a:ext cx="7671600" cy="3289200"/>
          </a:xfrm>
          <a:prstGeom prst="rect">
            <a:avLst/>
          </a:prstGeom>
        </p:spPr>
        <p:txBody>
          <a:bodyPr spcFirstLastPara="1" wrap="square" lIns="91425" tIns="91425" rIns="91425" bIns="91425" anchor="t" anchorCtr="0">
            <a:normAutofit/>
          </a:bodyPr>
          <a:lstStyle>
            <a:lvl1pPr marL="457200" lvl="0" indent="-355600">
              <a:spcBef>
                <a:spcPts val="0"/>
              </a:spcBef>
              <a:spcAft>
                <a:spcPts val="0"/>
              </a:spcAft>
              <a:buClr>
                <a:schemeClr val="accent1"/>
              </a:buClr>
              <a:buSzPts val="2000"/>
              <a:buChar char="●"/>
              <a:defRPr sz="2000">
                <a:solidFill>
                  <a:schemeClr val="dk1"/>
                </a:solidFill>
              </a:defRPr>
            </a:lvl1pPr>
            <a:lvl2pPr marL="914400" lvl="1" indent="-330200">
              <a:spcBef>
                <a:spcPts val="2000"/>
              </a:spcBef>
              <a:spcAft>
                <a:spcPts val="0"/>
              </a:spcAft>
              <a:buClr>
                <a:schemeClr val="accent1"/>
              </a:buClr>
              <a:buSzPts val="1600"/>
              <a:buChar char="○"/>
              <a:defRPr sz="1600">
                <a:solidFill>
                  <a:schemeClr val="dk1"/>
                </a:solidFill>
              </a:defRPr>
            </a:lvl2pPr>
            <a:lvl3pPr marL="1371600" lvl="2" indent="-330200">
              <a:spcBef>
                <a:spcPts val="2000"/>
              </a:spcBef>
              <a:spcAft>
                <a:spcPts val="0"/>
              </a:spcAft>
              <a:buClr>
                <a:schemeClr val="accent1"/>
              </a:buClr>
              <a:buSzPts val="1600"/>
              <a:buChar char="■"/>
              <a:defRPr sz="1600">
                <a:solidFill>
                  <a:schemeClr val="dk1"/>
                </a:solidFill>
              </a:defRPr>
            </a:lvl3pPr>
            <a:lvl4pPr marL="1828800" lvl="3" indent="-330200">
              <a:spcBef>
                <a:spcPts val="2000"/>
              </a:spcBef>
              <a:spcAft>
                <a:spcPts val="0"/>
              </a:spcAft>
              <a:buClr>
                <a:schemeClr val="accent1"/>
              </a:buClr>
              <a:buSzPts val="1600"/>
              <a:buChar char="●"/>
              <a:defRPr sz="1600">
                <a:solidFill>
                  <a:schemeClr val="dk1"/>
                </a:solidFill>
              </a:defRPr>
            </a:lvl4pPr>
            <a:lvl5pPr marL="2286000" lvl="4" indent="-330200">
              <a:spcBef>
                <a:spcPts val="2000"/>
              </a:spcBef>
              <a:spcAft>
                <a:spcPts val="0"/>
              </a:spcAft>
              <a:buClr>
                <a:schemeClr val="accent1"/>
              </a:buClr>
              <a:buSzPts val="1600"/>
              <a:buChar char="○"/>
              <a:defRPr sz="1600">
                <a:solidFill>
                  <a:schemeClr val="dk1"/>
                </a:solidFill>
              </a:defRPr>
            </a:lvl5pPr>
            <a:lvl6pPr marL="2743200" lvl="5" indent="-330200">
              <a:spcBef>
                <a:spcPts val="2000"/>
              </a:spcBef>
              <a:spcAft>
                <a:spcPts val="0"/>
              </a:spcAft>
              <a:buClr>
                <a:schemeClr val="accent1"/>
              </a:buClr>
              <a:buSzPts val="1600"/>
              <a:buChar char="■"/>
              <a:defRPr sz="1600">
                <a:solidFill>
                  <a:schemeClr val="dk1"/>
                </a:solidFill>
              </a:defRPr>
            </a:lvl6pPr>
            <a:lvl7pPr marL="3200400" lvl="6" indent="-330200">
              <a:spcBef>
                <a:spcPts val="2000"/>
              </a:spcBef>
              <a:spcAft>
                <a:spcPts val="0"/>
              </a:spcAft>
              <a:buClr>
                <a:schemeClr val="accent1"/>
              </a:buClr>
              <a:buSzPts val="1600"/>
              <a:buChar char="●"/>
              <a:defRPr sz="1600">
                <a:solidFill>
                  <a:schemeClr val="dk1"/>
                </a:solidFill>
              </a:defRPr>
            </a:lvl7pPr>
            <a:lvl8pPr marL="3657600" lvl="7" indent="-330200">
              <a:spcBef>
                <a:spcPts val="2000"/>
              </a:spcBef>
              <a:spcAft>
                <a:spcPts val="0"/>
              </a:spcAft>
              <a:buClr>
                <a:schemeClr val="accent1"/>
              </a:buClr>
              <a:buSzPts val="1600"/>
              <a:buChar char="○"/>
              <a:defRPr sz="1600">
                <a:solidFill>
                  <a:schemeClr val="dk1"/>
                </a:solidFill>
              </a:defRPr>
            </a:lvl8pPr>
            <a:lvl9pPr marL="4114800" lvl="8" indent="-330200">
              <a:spcBef>
                <a:spcPts val="2000"/>
              </a:spcBef>
              <a:spcAft>
                <a:spcPts val="2000"/>
              </a:spcAft>
              <a:buClr>
                <a:schemeClr val="accent1"/>
              </a:buClr>
              <a:buSzPts val="1600"/>
              <a:buChar char="■"/>
              <a:defRPr sz="1600">
                <a:solidFill>
                  <a:schemeClr val="dk1"/>
                </a:solidFill>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 Title">
  <p:cSld name="TITLE_ONLY_1">
    <p:bg>
      <p:bgPr>
        <a:solidFill>
          <a:schemeClr val="lt1"/>
        </a:solidFill>
        <a:effectLst/>
      </p:bgPr>
    </p:bg>
    <p:spTree>
      <p:nvGrpSpPr>
        <p:cNvPr id="1" name="Shape 746"/>
        <p:cNvGrpSpPr/>
        <p:nvPr/>
      </p:nvGrpSpPr>
      <p:grpSpPr>
        <a:xfrm>
          <a:off x="0" y="0"/>
          <a:ext cx="0" cy="0"/>
          <a:chOff x="0" y="0"/>
          <a:chExt cx="0" cy="0"/>
        </a:xfrm>
      </p:grpSpPr>
      <p:sp>
        <p:nvSpPr>
          <p:cNvPr id="747" name="Google Shape;747;p88"/>
          <p:cNvSpPr txBox="1">
            <a:spLocks noGrp="1"/>
          </p:cNvSpPr>
          <p:nvPr>
            <p:ph type="title"/>
          </p:nvPr>
        </p:nvSpPr>
        <p:spPr>
          <a:xfrm>
            <a:off x="457200" y="351825"/>
            <a:ext cx="8458500" cy="554700"/>
          </a:xfrm>
          <a:prstGeom prst="rect">
            <a:avLst/>
          </a:prstGeom>
        </p:spPr>
        <p:txBody>
          <a:bodyPr spcFirstLastPara="1" wrap="square" lIns="0" tIns="0" rIns="0" bIns="0" anchor="t" anchorCtr="0">
            <a:spAutoFit/>
          </a:bodyPr>
          <a:lstStyle>
            <a:lvl1pPr marL="0" marR="0" lvl="0" indent="0" algn="l">
              <a:lnSpc>
                <a:spcPct val="100000"/>
              </a:lnSpc>
              <a:spcBef>
                <a:spcPts val="0"/>
              </a:spcBef>
              <a:spcAft>
                <a:spcPts val="0"/>
              </a:spcAft>
              <a:buNone/>
              <a:defRPr sz="3600">
                <a:solidFill>
                  <a:srgbClr val="4285F4"/>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48" name="Google Shape;748;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49"/>
        <p:cNvGrpSpPr/>
        <p:nvPr/>
      </p:nvGrpSpPr>
      <p:grpSpPr>
        <a:xfrm>
          <a:off x="0" y="0"/>
          <a:ext cx="0" cy="0"/>
          <a:chOff x="0" y="0"/>
          <a:chExt cx="0" cy="0"/>
        </a:xfrm>
      </p:grpSpPr>
      <p:sp>
        <p:nvSpPr>
          <p:cNvPr id="750" name="Google Shape;750;p89"/>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1pPr>
            <a:lvl2pPr marL="0" lvl="1"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2pPr>
            <a:lvl3pPr marL="0" lvl="2"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3pPr>
            <a:lvl4pPr marL="0" lvl="3"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4pPr>
            <a:lvl5pPr marL="0" lvl="4"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5pPr>
            <a:lvl6pPr marL="0" lvl="5"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6pPr>
            <a:lvl7pPr marL="0" lvl="6"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7pPr>
            <a:lvl8pPr marL="0" lvl="7"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8pPr>
            <a:lvl9pPr marL="0" lvl="8"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solidFill>
                <a:schemeClr val="dk2"/>
              </a:solidFill>
              <a:latin typeface="Google Sans"/>
              <a:ea typeface="Google Sans"/>
              <a:cs typeface="Google Sans"/>
              <a:sym typeface="Google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
        <p:cNvGrpSpPr/>
        <p:nvPr/>
      </p:nvGrpSpPr>
      <p:grpSpPr>
        <a:xfrm>
          <a:off x="0" y="0"/>
          <a:ext cx="0" cy="0"/>
          <a:chOff x="0" y="0"/>
          <a:chExt cx="0" cy="0"/>
        </a:xfrm>
      </p:grpSpPr>
      <p:sp>
        <p:nvSpPr>
          <p:cNvPr id="69" name="Google Shape;69;p10"/>
          <p:cNvSpPr/>
          <p:nvPr/>
        </p:nvSpPr>
        <p:spPr>
          <a:xfrm>
            <a:off x="3534336" y="2402400"/>
            <a:ext cx="3930000" cy="2741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0"/>
          <p:cNvSpPr txBox="1">
            <a:spLocks noGrp="1"/>
          </p:cNvSpPr>
          <p:nvPr>
            <p:ph type="body" idx="1"/>
          </p:nvPr>
        </p:nvSpPr>
        <p:spPr>
          <a:xfrm>
            <a:off x="3885361" y="2773950"/>
            <a:ext cx="3211500" cy="2188500"/>
          </a:xfrm>
          <a:prstGeom prst="rect">
            <a:avLst/>
          </a:prstGeom>
        </p:spPr>
        <p:txBody>
          <a:bodyPr spcFirstLastPara="1" wrap="square" lIns="91425" tIns="91425" rIns="91425" bIns="91425" anchor="t" anchorCtr="0">
            <a:normAutofit/>
          </a:bodyPr>
          <a:lstStyle>
            <a:lvl1pPr marL="457200" lvl="0" indent="-228600">
              <a:lnSpc>
                <a:spcPct val="100000"/>
              </a:lnSpc>
              <a:spcBef>
                <a:spcPts val="0"/>
              </a:spcBef>
              <a:spcAft>
                <a:spcPts val="0"/>
              </a:spcAft>
              <a:buClr>
                <a:schemeClr val="lt1"/>
              </a:buClr>
              <a:buSzPts val="1600"/>
              <a:buNone/>
              <a:defRPr sz="1600">
                <a:solidFill>
                  <a:schemeClr val="lt1"/>
                </a:solidFill>
              </a:defRPr>
            </a:lvl1pPr>
          </a:lstStyle>
          <a:p>
            <a:endParaRPr/>
          </a:p>
        </p:txBody>
      </p:sp>
      <p:sp>
        <p:nvSpPr>
          <p:cNvPr id="71" name="Google Shape;71;p10"/>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Headline_center">
  <p:cSld name="CUSTOM">
    <p:spTree>
      <p:nvGrpSpPr>
        <p:cNvPr id="1" name="Shape 751"/>
        <p:cNvGrpSpPr/>
        <p:nvPr/>
      </p:nvGrpSpPr>
      <p:grpSpPr>
        <a:xfrm>
          <a:off x="0" y="0"/>
          <a:ext cx="0" cy="0"/>
          <a:chOff x="0" y="0"/>
          <a:chExt cx="0" cy="0"/>
        </a:xfrm>
      </p:grpSpPr>
      <p:sp>
        <p:nvSpPr>
          <p:cNvPr id="752" name="Google Shape;752;p90"/>
          <p:cNvSpPr txBox="1">
            <a:spLocks noGrp="1"/>
          </p:cNvSpPr>
          <p:nvPr>
            <p:ph type="title"/>
          </p:nvPr>
        </p:nvSpPr>
        <p:spPr>
          <a:xfrm>
            <a:off x="1214025" y="1601700"/>
            <a:ext cx="6500700" cy="1940100"/>
          </a:xfrm>
          <a:prstGeom prst="rect">
            <a:avLst/>
          </a:prstGeom>
        </p:spPr>
        <p:txBody>
          <a:bodyPr spcFirstLastPara="1" wrap="square" lIns="91425" tIns="91425" rIns="91425" bIns="91425" anchor="ctr" anchorCtr="0">
            <a:normAutofit/>
          </a:bodyPr>
          <a:lstStyle>
            <a:lvl1pPr marL="0" marR="0" lvl="0" indent="0" algn="ctr">
              <a:lnSpc>
                <a:spcPct val="90000"/>
              </a:lnSpc>
              <a:spcBef>
                <a:spcPts val="0"/>
              </a:spcBef>
              <a:spcAft>
                <a:spcPts val="0"/>
              </a:spcAft>
              <a:buClr>
                <a:srgbClr val="3C4043"/>
              </a:buClr>
              <a:buSzPts val="4500"/>
              <a:buFont typeface="Arial"/>
              <a:buNone/>
              <a:defRPr sz="4300">
                <a:solidFill>
                  <a:srgbClr val="3C4043"/>
                </a:solidFill>
              </a:defRPr>
            </a:lvl1pPr>
            <a:lvl2pPr lvl="1">
              <a:lnSpc>
                <a:spcPct val="90000"/>
              </a:lnSpc>
              <a:spcBef>
                <a:spcPts val="0"/>
              </a:spcBef>
              <a:spcAft>
                <a:spcPts val="0"/>
              </a:spcAft>
              <a:buSzPts val="2800"/>
              <a:buNone/>
              <a:defRPr/>
            </a:lvl2pPr>
            <a:lvl3pPr lvl="2">
              <a:lnSpc>
                <a:spcPct val="90000"/>
              </a:lnSpc>
              <a:spcBef>
                <a:spcPts val="0"/>
              </a:spcBef>
              <a:spcAft>
                <a:spcPts val="0"/>
              </a:spcAft>
              <a:buSzPts val="2800"/>
              <a:buNone/>
              <a:defRPr/>
            </a:lvl3pPr>
            <a:lvl4pPr lvl="3">
              <a:lnSpc>
                <a:spcPct val="90000"/>
              </a:lnSpc>
              <a:spcBef>
                <a:spcPts val="0"/>
              </a:spcBef>
              <a:spcAft>
                <a:spcPts val="0"/>
              </a:spcAft>
              <a:buSzPts val="2800"/>
              <a:buNone/>
              <a:defRPr/>
            </a:lvl4pPr>
            <a:lvl5pPr lvl="4">
              <a:lnSpc>
                <a:spcPct val="90000"/>
              </a:lnSpc>
              <a:spcBef>
                <a:spcPts val="0"/>
              </a:spcBef>
              <a:spcAft>
                <a:spcPts val="0"/>
              </a:spcAft>
              <a:buSzPts val="2800"/>
              <a:buNone/>
              <a:defRPr/>
            </a:lvl5pPr>
            <a:lvl6pPr lvl="5">
              <a:lnSpc>
                <a:spcPct val="90000"/>
              </a:lnSpc>
              <a:spcBef>
                <a:spcPts val="0"/>
              </a:spcBef>
              <a:spcAft>
                <a:spcPts val="0"/>
              </a:spcAft>
              <a:buSzPts val="2800"/>
              <a:buNone/>
              <a:defRPr/>
            </a:lvl6pPr>
            <a:lvl7pPr lvl="6">
              <a:lnSpc>
                <a:spcPct val="90000"/>
              </a:lnSpc>
              <a:spcBef>
                <a:spcPts val="0"/>
              </a:spcBef>
              <a:spcAft>
                <a:spcPts val="0"/>
              </a:spcAft>
              <a:buSzPts val="2800"/>
              <a:buNone/>
              <a:defRPr/>
            </a:lvl7pPr>
            <a:lvl8pPr lvl="7">
              <a:lnSpc>
                <a:spcPct val="90000"/>
              </a:lnSpc>
              <a:spcBef>
                <a:spcPts val="0"/>
              </a:spcBef>
              <a:spcAft>
                <a:spcPts val="0"/>
              </a:spcAft>
              <a:buSzPts val="2800"/>
              <a:buNone/>
              <a:defRPr/>
            </a:lvl8pPr>
            <a:lvl9pPr lvl="8">
              <a:lnSpc>
                <a:spcPct val="90000"/>
              </a:lnSpc>
              <a:spcBef>
                <a:spcPts val="0"/>
              </a:spcBef>
              <a:spcAft>
                <a:spcPts val="0"/>
              </a:spcAft>
              <a:buSzPts val="28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Headline_Left">
  <p:cSld name="CUSTOM_1">
    <p:spTree>
      <p:nvGrpSpPr>
        <p:cNvPr id="1" name="Shape 753"/>
        <p:cNvGrpSpPr/>
        <p:nvPr/>
      </p:nvGrpSpPr>
      <p:grpSpPr>
        <a:xfrm>
          <a:off x="0" y="0"/>
          <a:ext cx="0" cy="0"/>
          <a:chOff x="0" y="0"/>
          <a:chExt cx="0" cy="0"/>
        </a:xfrm>
      </p:grpSpPr>
      <p:sp>
        <p:nvSpPr>
          <p:cNvPr id="754" name="Google Shape;754;p91"/>
          <p:cNvSpPr txBox="1">
            <a:spLocks noGrp="1"/>
          </p:cNvSpPr>
          <p:nvPr>
            <p:ph type="title"/>
          </p:nvPr>
        </p:nvSpPr>
        <p:spPr>
          <a:xfrm>
            <a:off x="740475" y="908700"/>
            <a:ext cx="7408500" cy="3326100"/>
          </a:xfrm>
          <a:prstGeom prst="rect">
            <a:avLst/>
          </a:prstGeom>
        </p:spPr>
        <p:txBody>
          <a:bodyPr spcFirstLastPara="1" wrap="square" lIns="0" tIns="0" rIns="0" bIns="0" anchor="ctr" anchorCtr="0">
            <a:normAutofit/>
          </a:bodyPr>
          <a:lstStyle>
            <a:lvl1pPr lvl="0">
              <a:lnSpc>
                <a:spcPct val="90000"/>
              </a:lnSpc>
              <a:spcBef>
                <a:spcPts val="0"/>
              </a:spcBef>
              <a:spcAft>
                <a:spcPts val="0"/>
              </a:spcAft>
              <a:buSzPts val="5800"/>
              <a:buNone/>
              <a:defRPr/>
            </a:lvl1pPr>
            <a:lvl2pPr lvl="1">
              <a:lnSpc>
                <a:spcPct val="90000"/>
              </a:lnSpc>
              <a:spcBef>
                <a:spcPts val="0"/>
              </a:spcBef>
              <a:spcAft>
                <a:spcPts val="0"/>
              </a:spcAft>
              <a:buSzPts val="2800"/>
              <a:buNone/>
              <a:defRPr>
                <a:latin typeface="Google Sans"/>
                <a:ea typeface="Google Sans"/>
                <a:cs typeface="Google Sans"/>
                <a:sym typeface="Google Sans"/>
              </a:defRPr>
            </a:lvl2pPr>
            <a:lvl3pPr lvl="2">
              <a:lnSpc>
                <a:spcPct val="90000"/>
              </a:lnSpc>
              <a:spcBef>
                <a:spcPts val="0"/>
              </a:spcBef>
              <a:spcAft>
                <a:spcPts val="0"/>
              </a:spcAft>
              <a:buSzPts val="2800"/>
              <a:buNone/>
              <a:defRPr>
                <a:latin typeface="Google Sans"/>
                <a:ea typeface="Google Sans"/>
                <a:cs typeface="Google Sans"/>
                <a:sym typeface="Google Sans"/>
              </a:defRPr>
            </a:lvl3pPr>
            <a:lvl4pPr lvl="3">
              <a:lnSpc>
                <a:spcPct val="90000"/>
              </a:lnSpc>
              <a:spcBef>
                <a:spcPts val="0"/>
              </a:spcBef>
              <a:spcAft>
                <a:spcPts val="0"/>
              </a:spcAft>
              <a:buSzPts val="2800"/>
              <a:buNone/>
              <a:defRPr>
                <a:latin typeface="Google Sans"/>
                <a:ea typeface="Google Sans"/>
                <a:cs typeface="Google Sans"/>
                <a:sym typeface="Google Sans"/>
              </a:defRPr>
            </a:lvl4pPr>
            <a:lvl5pPr lvl="4">
              <a:lnSpc>
                <a:spcPct val="90000"/>
              </a:lnSpc>
              <a:spcBef>
                <a:spcPts val="0"/>
              </a:spcBef>
              <a:spcAft>
                <a:spcPts val="0"/>
              </a:spcAft>
              <a:buSzPts val="2800"/>
              <a:buNone/>
              <a:defRPr>
                <a:latin typeface="Google Sans"/>
                <a:ea typeface="Google Sans"/>
                <a:cs typeface="Google Sans"/>
                <a:sym typeface="Google Sans"/>
              </a:defRPr>
            </a:lvl5pPr>
            <a:lvl6pPr lvl="5">
              <a:lnSpc>
                <a:spcPct val="90000"/>
              </a:lnSpc>
              <a:spcBef>
                <a:spcPts val="0"/>
              </a:spcBef>
              <a:spcAft>
                <a:spcPts val="0"/>
              </a:spcAft>
              <a:buSzPts val="2800"/>
              <a:buNone/>
              <a:defRPr>
                <a:latin typeface="Google Sans"/>
                <a:ea typeface="Google Sans"/>
                <a:cs typeface="Google Sans"/>
                <a:sym typeface="Google Sans"/>
              </a:defRPr>
            </a:lvl6pPr>
            <a:lvl7pPr lvl="6">
              <a:lnSpc>
                <a:spcPct val="90000"/>
              </a:lnSpc>
              <a:spcBef>
                <a:spcPts val="0"/>
              </a:spcBef>
              <a:spcAft>
                <a:spcPts val="0"/>
              </a:spcAft>
              <a:buSzPts val="2800"/>
              <a:buNone/>
              <a:defRPr>
                <a:latin typeface="Google Sans"/>
                <a:ea typeface="Google Sans"/>
                <a:cs typeface="Google Sans"/>
                <a:sym typeface="Google Sans"/>
              </a:defRPr>
            </a:lvl7pPr>
            <a:lvl8pPr lvl="7">
              <a:lnSpc>
                <a:spcPct val="90000"/>
              </a:lnSpc>
              <a:spcBef>
                <a:spcPts val="0"/>
              </a:spcBef>
              <a:spcAft>
                <a:spcPts val="0"/>
              </a:spcAft>
              <a:buSzPts val="2800"/>
              <a:buNone/>
              <a:defRPr>
                <a:latin typeface="Google Sans"/>
                <a:ea typeface="Google Sans"/>
                <a:cs typeface="Google Sans"/>
                <a:sym typeface="Google Sans"/>
              </a:defRPr>
            </a:lvl8pPr>
            <a:lvl9pPr lvl="8">
              <a:lnSpc>
                <a:spcPct val="90000"/>
              </a:lnSpc>
              <a:spcBef>
                <a:spcPts val="0"/>
              </a:spcBef>
              <a:spcAft>
                <a:spcPts val="0"/>
              </a:spcAft>
              <a:buSzPts val="2800"/>
              <a:buNone/>
              <a:defRPr>
                <a:latin typeface="Google Sans"/>
                <a:ea typeface="Google Sans"/>
                <a:cs typeface="Google Sans"/>
                <a:sym typeface="Google Sans"/>
              </a:defRPr>
            </a:lvl9pPr>
          </a:lstStyle>
          <a:p>
            <a:endParaRPr/>
          </a:p>
        </p:txBody>
      </p:sp>
      <p:grpSp>
        <p:nvGrpSpPr>
          <p:cNvPr id="755" name="Google Shape;755;p91"/>
          <p:cNvGrpSpPr/>
          <p:nvPr/>
        </p:nvGrpSpPr>
        <p:grpSpPr>
          <a:xfrm>
            <a:off x="7720208" y="4234587"/>
            <a:ext cx="428632" cy="428632"/>
            <a:chOff x="0" y="0"/>
            <a:chExt cx="1143018" cy="1143018"/>
          </a:xfrm>
        </p:grpSpPr>
        <p:sp>
          <p:nvSpPr>
            <p:cNvPr id="756" name="Google Shape;756;p91"/>
            <p:cNvSpPr/>
            <p:nvPr/>
          </p:nvSpPr>
          <p:spPr>
            <a:xfrm>
              <a:off x="0" y="0"/>
              <a:ext cx="1143018" cy="1143018"/>
            </a:xfrm>
            <a:custGeom>
              <a:avLst/>
              <a:gdLst/>
              <a:ahLst/>
              <a:cxnLst/>
              <a:rect l="l" t="t" r="r" b="b"/>
              <a:pathLst>
                <a:path w="21600" h="21600" extrusionOk="0">
                  <a:moveTo>
                    <a:pt x="10800" y="782"/>
                  </a:moveTo>
                  <a:cubicBezTo>
                    <a:pt x="5267" y="782"/>
                    <a:pt x="782" y="5267"/>
                    <a:pt x="782" y="10800"/>
                  </a:cubicBezTo>
                  <a:cubicBezTo>
                    <a:pt x="782" y="16333"/>
                    <a:pt x="5267" y="20818"/>
                    <a:pt x="10800" y="20818"/>
                  </a:cubicBezTo>
                  <a:cubicBezTo>
                    <a:pt x="16333" y="20818"/>
                    <a:pt x="20818" y="16333"/>
                    <a:pt x="20818" y="10800"/>
                  </a:cubicBezTo>
                  <a:cubicBezTo>
                    <a:pt x="20818" y="5267"/>
                    <a:pt x="16333" y="782"/>
                    <a:pt x="10800" y="782"/>
                  </a:cubicBezTo>
                  <a:close/>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path>
              </a:pathLst>
            </a:custGeom>
            <a:solidFill>
              <a:schemeClr val="accent1"/>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757" name="Google Shape;757;p91"/>
            <p:cNvSpPr/>
            <p:nvPr/>
          </p:nvSpPr>
          <p:spPr>
            <a:xfrm>
              <a:off x="264015" y="330949"/>
              <a:ext cx="618732" cy="479520"/>
            </a:xfrm>
            <a:custGeom>
              <a:avLst/>
              <a:gdLst/>
              <a:ahLst/>
              <a:cxnLst/>
              <a:rect l="l" t="t" r="r" b="b"/>
              <a:pathLst>
                <a:path w="21600" h="21600" extrusionOk="0">
                  <a:moveTo>
                    <a:pt x="6562" y="21600"/>
                  </a:moveTo>
                  <a:lnTo>
                    <a:pt x="0" y="13255"/>
                  </a:lnTo>
                  <a:lnTo>
                    <a:pt x="1521" y="11262"/>
                  </a:lnTo>
                  <a:lnTo>
                    <a:pt x="6542" y="17645"/>
                  </a:lnTo>
                  <a:lnTo>
                    <a:pt x="20058" y="0"/>
                  </a:lnTo>
                  <a:lnTo>
                    <a:pt x="21600" y="1966"/>
                  </a:lnTo>
                  <a:lnTo>
                    <a:pt x="6562" y="21600"/>
                  </a:lnTo>
                  <a:close/>
                </a:path>
              </a:pathLst>
            </a:custGeom>
            <a:solidFill>
              <a:schemeClr val="accent1"/>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grpSp>
        <p:nvGrpSpPr>
          <p:cNvPr id="758" name="Google Shape;758;p91"/>
          <p:cNvGrpSpPr/>
          <p:nvPr/>
        </p:nvGrpSpPr>
        <p:grpSpPr>
          <a:xfrm>
            <a:off x="8258183" y="4234585"/>
            <a:ext cx="428625" cy="428625"/>
            <a:chOff x="0" y="0"/>
            <a:chExt cx="1143000" cy="1143000"/>
          </a:xfrm>
        </p:grpSpPr>
        <p:sp>
          <p:nvSpPr>
            <p:cNvPr id="759" name="Google Shape;759;p91"/>
            <p:cNvSpPr/>
            <p:nvPr/>
          </p:nvSpPr>
          <p:spPr>
            <a:xfrm>
              <a:off x="0" y="0"/>
              <a:ext cx="1143000" cy="1143000"/>
            </a:xfrm>
            <a:prstGeom prst="ellipse">
              <a:avLst/>
            </a:prstGeom>
            <a:solidFill>
              <a:srgbClr val="75A7EC"/>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760" name="Google Shape;760;p91"/>
            <p:cNvSpPr/>
            <p:nvPr/>
          </p:nvSpPr>
          <p:spPr>
            <a:xfrm>
              <a:off x="264432" y="266373"/>
              <a:ext cx="614142" cy="610254"/>
            </a:xfrm>
            <a:custGeom>
              <a:avLst/>
              <a:gdLst/>
              <a:ahLst/>
              <a:cxnLst/>
              <a:rect l="l" t="t" r="r" b="b"/>
              <a:pathLst>
                <a:path w="21600" h="21600" extrusionOk="0">
                  <a:moveTo>
                    <a:pt x="21600" y="9672"/>
                  </a:moveTo>
                  <a:lnTo>
                    <a:pt x="13519" y="9672"/>
                  </a:lnTo>
                  <a:lnTo>
                    <a:pt x="19378" y="3820"/>
                  </a:lnTo>
                  <a:lnTo>
                    <a:pt x="17838" y="2259"/>
                  </a:lnTo>
                  <a:lnTo>
                    <a:pt x="11910" y="8182"/>
                  </a:lnTo>
                  <a:lnTo>
                    <a:pt x="11910" y="0"/>
                  </a:lnTo>
                  <a:lnTo>
                    <a:pt x="9703" y="0"/>
                  </a:lnTo>
                  <a:lnTo>
                    <a:pt x="9703" y="8052"/>
                  </a:lnTo>
                  <a:lnTo>
                    <a:pt x="3938" y="2208"/>
                  </a:lnTo>
                  <a:lnTo>
                    <a:pt x="2388" y="3757"/>
                  </a:lnTo>
                  <a:lnTo>
                    <a:pt x="8223" y="9672"/>
                  </a:lnTo>
                  <a:lnTo>
                    <a:pt x="0" y="9672"/>
                  </a:lnTo>
                  <a:lnTo>
                    <a:pt x="0" y="11892"/>
                  </a:lnTo>
                  <a:lnTo>
                    <a:pt x="8195" y="11892"/>
                  </a:lnTo>
                  <a:lnTo>
                    <a:pt x="2394" y="17688"/>
                  </a:lnTo>
                  <a:lnTo>
                    <a:pt x="3932" y="19249"/>
                  </a:lnTo>
                  <a:lnTo>
                    <a:pt x="9703" y="13485"/>
                  </a:lnTo>
                  <a:lnTo>
                    <a:pt x="9703" y="21600"/>
                  </a:lnTo>
                  <a:lnTo>
                    <a:pt x="11910" y="21600"/>
                  </a:lnTo>
                  <a:lnTo>
                    <a:pt x="11910" y="13410"/>
                  </a:lnTo>
                  <a:lnTo>
                    <a:pt x="17720" y="19301"/>
                  </a:lnTo>
                  <a:lnTo>
                    <a:pt x="19270" y="17751"/>
                  </a:lnTo>
                  <a:lnTo>
                    <a:pt x="13492" y="11892"/>
                  </a:lnTo>
                  <a:lnTo>
                    <a:pt x="21600" y="11892"/>
                  </a:lnTo>
                  <a:lnTo>
                    <a:pt x="21600" y="9672"/>
                  </a:lnTo>
                  <a:close/>
                </a:path>
              </a:pathLst>
            </a:custGeom>
            <a:solidFill>
              <a:srgbClr val="FFFFFF"/>
            </a:solidFill>
            <a:ln>
              <a:noFill/>
            </a:ln>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chemeClr val="accent6"/>
                </a:buClr>
                <a:buSzPts val="700"/>
                <a:buFont typeface="Calibri"/>
                <a:buNone/>
              </a:pPr>
              <a:endParaRPr sz="700" b="0" i="0" u="none" strike="noStrike" cap="none">
                <a:solidFill>
                  <a:schemeClr val="accent6"/>
                </a:solidFill>
                <a:latin typeface="Calibri"/>
                <a:ea typeface="Calibri"/>
                <a:cs typeface="Calibri"/>
                <a:sym typeface="Calibri"/>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Event Logo">
  <p:cSld name="Speaker right">
    <p:spTree>
      <p:nvGrpSpPr>
        <p:cNvPr id="1" name="Shape 761"/>
        <p:cNvGrpSpPr/>
        <p:nvPr/>
      </p:nvGrpSpPr>
      <p:grpSpPr>
        <a:xfrm>
          <a:off x="0" y="0"/>
          <a:ext cx="0" cy="0"/>
          <a:chOff x="0" y="0"/>
          <a:chExt cx="0" cy="0"/>
        </a:xfrm>
      </p:grpSpPr>
      <p:sp>
        <p:nvSpPr>
          <p:cNvPr id="762" name="Google Shape;762;p92"/>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1pPr>
            <a:lvl2pPr marL="0" lvl="1"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2pPr>
            <a:lvl3pPr marL="0" lvl="2"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3pPr>
            <a:lvl4pPr marL="0" lvl="3"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4pPr>
            <a:lvl5pPr marL="0" lvl="4"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5pPr>
            <a:lvl6pPr marL="0" lvl="5"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6pPr>
            <a:lvl7pPr marL="0" lvl="6"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7pPr>
            <a:lvl8pPr marL="0" lvl="7"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8pPr>
            <a:lvl9pPr marL="0" lvl="8" indent="0" algn="ctr">
              <a:lnSpc>
                <a:spcPct val="100000"/>
              </a:lnSpc>
              <a:spcBef>
                <a:spcPts val="0"/>
              </a:spcBef>
              <a:spcAft>
                <a:spcPts val="0"/>
              </a:spcAft>
              <a:buClr>
                <a:schemeClr val="accent6"/>
              </a:buClr>
              <a:buSzPts val="700"/>
              <a:buFont typeface="Helvetica Neue"/>
              <a:buNone/>
              <a:defRPr sz="700">
                <a:solidFill>
                  <a:schemeClr val="accent6"/>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solidFill>
                <a:schemeClr val="dk2"/>
              </a:solidFill>
              <a:latin typeface="Google Sans"/>
              <a:ea typeface="Google Sans"/>
              <a:cs typeface="Google Sans"/>
              <a:sym typeface="Google Sans"/>
            </a:endParaRPr>
          </a:p>
        </p:txBody>
      </p:sp>
      <p:pic>
        <p:nvPicPr>
          <p:cNvPr id="763" name="Google Shape;763;p92" descr="GML22_FULL-COLOR_LOGO-01.png"/>
          <p:cNvPicPr preferRelativeResize="0"/>
          <p:nvPr/>
        </p:nvPicPr>
        <p:blipFill rotWithShape="1">
          <a:blip r:embed="rId2">
            <a:alphaModFix/>
          </a:blip>
          <a:srcRect/>
          <a:stretch/>
        </p:blipFill>
        <p:spPr>
          <a:xfrm>
            <a:off x="1465725" y="1717912"/>
            <a:ext cx="6212550" cy="1707675"/>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764"/>
        <p:cNvGrpSpPr/>
        <p:nvPr/>
      </p:nvGrpSpPr>
      <p:grpSpPr>
        <a:xfrm>
          <a:off x="0" y="0"/>
          <a:ext cx="0" cy="0"/>
          <a:chOff x="0" y="0"/>
          <a:chExt cx="0" cy="0"/>
        </a:xfrm>
      </p:grpSpPr>
      <p:sp>
        <p:nvSpPr>
          <p:cNvPr id="765" name="Google Shape;765;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Half Color Grey - Core Blue">
  <p:cSld name="TITLE_2_2_1">
    <p:spTree>
      <p:nvGrpSpPr>
        <p:cNvPr id="1" name="Shape 766"/>
        <p:cNvGrpSpPr/>
        <p:nvPr/>
      </p:nvGrpSpPr>
      <p:grpSpPr>
        <a:xfrm>
          <a:off x="0" y="0"/>
          <a:ext cx="0" cy="0"/>
          <a:chOff x="0" y="0"/>
          <a:chExt cx="0" cy="0"/>
        </a:xfrm>
      </p:grpSpPr>
      <p:sp>
        <p:nvSpPr>
          <p:cNvPr id="767" name="Google Shape;767;p94"/>
          <p:cNvSpPr txBox="1">
            <a:spLocks noGrp="1"/>
          </p:cNvSpPr>
          <p:nvPr>
            <p:ph type="body" idx="1"/>
          </p:nvPr>
        </p:nvSpPr>
        <p:spPr>
          <a:xfrm>
            <a:off x="344501" y="2175900"/>
            <a:ext cx="2976600" cy="2046300"/>
          </a:xfrm>
          <a:prstGeom prst="rect">
            <a:avLst/>
          </a:prstGeom>
          <a:noFill/>
          <a:ln>
            <a:noFill/>
          </a:ln>
        </p:spPr>
        <p:txBody>
          <a:bodyPr spcFirstLastPara="1" wrap="square" lIns="91425" tIns="91425" rIns="91425" bIns="91425" anchor="t" anchorCtr="0">
            <a:normAutofit/>
          </a:bodyPr>
          <a:lstStyle>
            <a:lvl1pPr marL="457200" marR="0" lvl="0" indent="-285750" algn="l">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768" name="Google Shape;768;p94"/>
          <p:cNvSpPr txBox="1">
            <a:spLocks noGrp="1"/>
          </p:cNvSpPr>
          <p:nvPr>
            <p:ph type="title"/>
          </p:nvPr>
        </p:nvSpPr>
        <p:spPr>
          <a:xfrm>
            <a:off x="344501" y="1365900"/>
            <a:ext cx="3864600" cy="414300"/>
          </a:xfrm>
          <a:prstGeom prst="rect">
            <a:avLst/>
          </a:prstGeom>
          <a:noFill/>
          <a:ln>
            <a:noFill/>
          </a:ln>
        </p:spPr>
        <p:txBody>
          <a:bodyPr spcFirstLastPara="1" wrap="square" lIns="91425" tIns="91425" rIns="91425" bIns="91425" anchor="t" anchorCtr="0">
            <a:normAutofit/>
          </a:bodyPr>
          <a:lstStyle>
            <a:lvl1pPr marR="0" lvl="0" algn="l">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69" name="Google Shape;769;p94"/>
          <p:cNvSpPr/>
          <p:nvPr/>
        </p:nvSpPr>
        <p:spPr>
          <a:xfrm>
            <a:off x="4554300" y="0"/>
            <a:ext cx="4589700" cy="5143500"/>
          </a:xfrm>
          <a:prstGeom prst="rect">
            <a:avLst/>
          </a:prstGeom>
          <a:solidFill>
            <a:srgbClr val="F1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94"/>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BDC1C6"/>
                </a:solidFill>
                <a:latin typeface="Roboto"/>
                <a:ea typeface="Roboto"/>
                <a:cs typeface="Roboto"/>
                <a:sym typeface="Roboto"/>
              </a:rPr>
              <a:t>Proprietary + Confidential</a:t>
            </a:r>
            <a:endParaRPr sz="600" b="0" i="0" u="none" strike="noStrike" cap="none">
              <a:solidFill>
                <a:srgbClr val="BDC1C6"/>
              </a:solidFill>
              <a:latin typeface="Roboto"/>
              <a:ea typeface="Roboto"/>
              <a:cs typeface="Roboto"/>
              <a:sym typeface="Roboto"/>
            </a:endParaRPr>
          </a:p>
        </p:txBody>
      </p:sp>
      <p:sp>
        <p:nvSpPr>
          <p:cNvPr id="771" name="Google Shape;771;p94"/>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sp>
        <p:nvSpPr>
          <p:cNvPr id="772" name="Google Shape;772;p94"/>
          <p:cNvSpPr txBox="1">
            <a:spLocks noGrp="1"/>
          </p:cNvSpPr>
          <p:nvPr>
            <p:ph type="body" idx="2"/>
          </p:nvPr>
        </p:nvSpPr>
        <p:spPr>
          <a:xfrm>
            <a:off x="344501" y="4743625"/>
            <a:ext cx="4345800" cy="375600"/>
          </a:xfrm>
          <a:prstGeom prst="rect">
            <a:avLst/>
          </a:prstGeom>
          <a:noFill/>
          <a:ln>
            <a:noFill/>
          </a:ln>
        </p:spPr>
        <p:txBody>
          <a:bodyPr spcFirstLastPara="1" wrap="square" lIns="91425" tIns="91425" rIns="91425" bIns="91425" anchor="t" anchorCtr="0">
            <a:normAutofit/>
          </a:bodyPr>
          <a:lstStyle>
            <a:lvl1pPr marL="457200" marR="0" lvl="0"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1pPr>
            <a:lvl2pPr marL="914400" marR="0" lvl="1"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2pPr>
            <a:lvl3pPr marL="1371600" marR="0" lvl="2"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3pPr>
            <a:lvl4pPr marL="1828800" marR="0" lvl="3"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4pPr>
            <a:lvl5pPr marL="2286000" marR="0" lvl="4"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5pPr>
            <a:lvl6pPr marL="2743200" marR="0" lvl="5"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6pPr>
            <a:lvl7pPr marL="3200400" marR="0" lvl="6"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7pPr>
            <a:lvl8pPr marL="3657600" marR="0" lvl="7"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8pPr>
            <a:lvl9pPr marL="4114800" marR="0" lvl="8" indent="-228600" algn="l">
              <a:lnSpc>
                <a:spcPct val="100000"/>
              </a:lnSpc>
              <a:spcBef>
                <a:spcPts val="0"/>
              </a:spcBef>
              <a:spcAft>
                <a:spcPts val="0"/>
              </a:spcAft>
              <a:buClr>
                <a:srgbClr val="000000"/>
              </a:buClr>
              <a:buSzPts val="1100"/>
              <a:buFont typeface="Arial"/>
              <a:buNone/>
              <a:defRPr sz="600" b="0" i="0" u="none" strike="noStrike" cap="none">
                <a:solidFill>
                  <a:srgbClr val="D5D5D5"/>
                </a:solidFill>
                <a:latin typeface="Roboto"/>
                <a:ea typeface="Roboto"/>
                <a:cs typeface="Roboto"/>
                <a:sym typeface="Roboto"/>
              </a:defRPr>
            </a:lvl9pPr>
          </a:lstStyle>
          <a:p>
            <a:endParaRPr/>
          </a:p>
        </p:txBody>
      </p:sp>
      <p:grpSp>
        <p:nvGrpSpPr>
          <p:cNvPr id="773" name="Google Shape;773;p94"/>
          <p:cNvGrpSpPr/>
          <p:nvPr/>
        </p:nvGrpSpPr>
        <p:grpSpPr>
          <a:xfrm>
            <a:off x="8469122" y="4803781"/>
            <a:ext cx="420491" cy="137010"/>
            <a:chOff x="0" y="0"/>
            <a:chExt cx="2077525" cy="676925"/>
          </a:xfrm>
        </p:grpSpPr>
        <p:sp>
          <p:nvSpPr>
            <p:cNvPr id="774" name="Google Shape;774;p94"/>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75" name="Google Shape;775;p94"/>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76" name="Google Shape;776;p94"/>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77" name="Google Shape;777;p94"/>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78" name="Google Shape;778;p94"/>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79" name="Google Shape;779;p94"/>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Grid - updated 3/14">
  <p:cSld name="CUSTOM_6">
    <p:spTree>
      <p:nvGrpSpPr>
        <p:cNvPr id="1" name="Shape 780"/>
        <p:cNvGrpSpPr/>
        <p:nvPr/>
      </p:nvGrpSpPr>
      <p:grpSpPr>
        <a:xfrm>
          <a:off x="0" y="0"/>
          <a:ext cx="0" cy="0"/>
          <a:chOff x="0" y="0"/>
          <a:chExt cx="0" cy="0"/>
        </a:xfrm>
      </p:grpSpPr>
      <p:sp>
        <p:nvSpPr>
          <p:cNvPr id="781" name="Google Shape;781;p95"/>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5"/>
          <p:cNvSpPr txBox="1"/>
          <p:nvPr/>
        </p:nvSpPr>
        <p:spPr>
          <a:xfrm>
            <a:off x="209825" y="4581600"/>
            <a:ext cx="5763600" cy="30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solidFill>
                  <a:srgbClr val="9AA0A6"/>
                </a:solidFill>
                <a:latin typeface="Roboto Medium"/>
                <a:ea typeface="Roboto Medium"/>
                <a:cs typeface="Roboto Medium"/>
                <a:sym typeface="Roboto Medium"/>
              </a:rPr>
              <a:t>About Google Ads: </a:t>
            </a:r>
            <a:r>
              <a:rPr lang="en" sz="600">
                <a:solidFill>
                  <a:srgbClr val="9AA0A6"/>
                </a:solidFill>
                <a:latin typeface="Roboto"/>
                <a:ea typeface="Roboto"/>
                <a:cs typeface="Roboto"/>
                <a:sym typeface="Roboto"/>
              </a:rPr>
              <a:t>Google ads is a digital advertising solution for businesses of all sizes. Whether you’re a small business owner or enterprise marketer, Google Ads delivers reach, relevance and trusted results to help you grow your business. Learn more at ads.google.com/home.</a:t>
            </a:r>
            <a:endParaRPr sz="600">
              <a:solidFill>
                <a:srgbClr val="9AA0A6"/>
              </a:solidFill>
              <a:latin typeface="Roboto"/>
              <a:ea typeface="Roboto"/>
              <a:cs typeface="Roboto"/>
              <a:sym typeface="Roboto"/>
            </a:endParaRPr>
          </a:p>
          <a:p>
            <a:pPr marL="0" lvl="0" indent="0" algn="l" rtl="0">
              <a:spcBef>
                <a:spcPts val="300"/>
              </a:spcBef>
              <a:spcAft>
                <a:spcPts val="0"/>
              </a:spcAft>
              <a:buNone/>
            </a:pPr>
            <a:r>
              <a:rPr lang="en" sz="600">
                <a:solidFill>
                  <a:srgbClr val="9AA0A6"/>
                </a:solidFill>
                <a:latin typeface="Roboto"/>
                <a:ea typeface="Roboto"/>
                <a:cs typeface="Roboto"/>
                <a:sym typeface="Roboto"/>
              </a:rPr>
              <a:t>© 2020 Google LLC. All rights reserved. Google and the Google logo are trademarks of Google LLC. All other company and product names may be trademarks of the respective companies with which they are associated.</a:t>
            </a:r>
            <a:endParaRPr sz="600">
              <a:solidFill>
                <a:srgbClr val="9AA0A6"/>
              </a:solidFill>
              <a:latin typeface="Roboto"/>
              <a:ea typeface="Roboto"/>
              <a:cs typeface="Roboto"/>
              <a:sym typeface="Roboto"/>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61" Type="http://schemas.openxmlformats.org/officeDocument/2006/relationships/slideLayout" Target="../slideLayouts/slideLayout7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heme" Target="../theme/theme3.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oogle">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76223" y="4848071"/>
            <a:ext cx="532885" cy="173631"/>
            <a:chOff x="0" y="0"/>
            <a:chExt cx="2077525" cy="676925"/>
          </a:xfrm>
        </p:grpSpPr>
        <p:sp>
          <p:nvSpPr>
            <p:cNvPr id="7" name="Google Shape;7;p1"/>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 name="Google Shape;8;p1"/>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 name="Google Shape;9;p1"/>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 name="Google Shape;10;p1"/>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 name="Google Shape;11;p1"/>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 name="Google Shape;12;p1"/>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13" name="Google Shape;13;p1"/>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600">
                <a:solidFill>
                  <a:schemeClr val="dk2"/>
                </a:solidFill>
                <a:latin typeface="Roboto"/>
                <a:ea typeface="Roboto"/>
                <a:cs typeface="Roboto"/>
                <a:sym typeface="Roboto"/>
              </a:rPr>
              <a:t>Confidential + Proprietary</a:t>
            </a:r>
            <a:endParaRPr sz="600">
              <a:solidFill>
                <a:schemeClr val="dk2"/>
              </a:solidFill>
              <a:latin typeface="Roboto"/>
              <a:ea typeface="Roboto"/>
              <a:cs typeface="Roboto"/>
              <a:sym typeface="Roboto"/>
            </a:endParaRPr>
          </a:p>
        </p:txBody>
      </p:sp>
      <p:sp>
        <p:nvSpPr>
          <p:cNvPr id="14" name="Google Shape;14;p1"/>
          <p:cNvSpPr txBox="1">
            <a:spLocks noGrp="1"/>
          </p:cNvSpPr>
          <p:nvPr>
            <p:ph type="title"/>
          </p:nvPr>
        </p:nvSpPr>
        <p:spPr>
          <a:xfrm>
            <a:off x="180900" y="446900"/>
            <a:ext cx="87822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1pPr>
            <a:lvl2pPr lvl="1">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2pPr>
            <a:lvl3pPr lvl="2">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3pPr>
            <a:lvl4pPr lvl="3">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4pPr>
            <a:lvl5pPr lvl="4">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5pPr>
            <a:lvl6pPr lvl="5">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6pPr>
            <a:lvl7pPr lvl="6">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7pPr>
            <a:lvl8pPr lvl="7">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8pPr>
            <a:lvl9pPr lvl="8">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9pPr>
          </a:lstStyle>
          <a:p>
            <a:endParaRPr/>
          </a:p>
        </p:txBody>
      </p:sp>
      <p:sp>
        <p:nvSpPr>
          <p:cNvPr id="15" name="Google Shape;15;p1"/>
          <p:cNvSpPr txBox="1">
            <a:spLocks noGrp="1"/>
          </p:cNvSpPr>
          <p:nvPr>
            <p:ph type="body" idx="1"/>
          </p:nvPr>
        </p:nvSpPr>
        <p:spPr>
          <a:xfrm>
            <a:off x="180900" y="1143700"/>
            <a:ext cx="87822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16" name="Google Shape;16;p1"/>
          <p:cNvSpPr txBox="1">
            <a:spLocks noGrp="1"/>
          </p:cNvSpPr>
          <p:nvPr>
            <p:ph type="sldNum" idx="12"/>
          </p:nvPr>
        </p:nvSpPr>
        <p:spPr>
          <a:xfrm>
            <a:off x="8453375" y="4796300"/>
            <a:ext cx="548700" cy="276900"/>
          </a:xfrm>
          <a:prstGeom prst="rect">
            <a:avLst/>
          </a:prstGeom>
          <a:noFill/>
          <a:ln>
            <a:noFill/>
          </a:ln>
        </p:spPr>
        <p:txBody>
          <a:bodyPr spcFirstLastPara="1" wrap="square" lIns="91425" tIns="91425" rIns="91425" bIns="91425" anchor="ctr" anchorCtr="0">
            <a:normAutofit fontScale="85000" lnSpcReduction="20000"/>
          </a:bodyPr>
          <a:lstStyle>
            <a:lvl1pPr lvl="0" algn="r">
              <a:buNone/>
              <a:defRPr sz="900">
                <a:solidFill>
                  <a:schemeClr val="dk2"/>
                </a:solidFill>
                <a:latin typeface="Roboto"/>
                <a:ea typeface="Roboto"/>
                <a:cs typeface="Roboto"/>
                <a:sym typeface="Roboto"/>
              </a:defRPr>
            </a:lvl1pPr>
            <a:lvl2pPr lvl="1" algn="r">
              <a:buNone/>
              <a:defRPr sz="900">
                <a:solidFill>
                  <a:schemeClr val="dk2"/>
                </a:solidFill>
                <a:latin typeface="Roboto"/>
                <a:ea typeface="Roboto"/>
                <a:cs typeface="Roboto"/>
                <a:sym typeface="Roboto"/>
              </a:defRPr>
            </a:lvl2pPr>
            <a:lvl3pPr lvl="2" algn="r">
              <a:buNone/>
              <a:defRPr sz="900">
                <a:solidFill>
                  <a:schemeClr val="dk2"/>
                </a:solidFill>
                <a:latin typeface="Roboto"/>
                <a:ea typeface="Roboto"/>
                <a:cs typeface="Roboto"/>
                <a:sym typeface="Roboto"/>
              </a:defRPr>
            </a:lvl3pPr>
            <a:lvl4pPr lvl="3" algn="r">
              <a:buNone/>
              <a:defRPr sz="900">
                <a:solidFill>
                  <a:schemeClr val="dk2"/>
                </a:solidFill>
                <a:latin typeface="Roboto"/>
                <a:ea typeface="Roboto"/>
                <a:cs typeface="Roboto"/>
                <a:sym typeface="Roboto"/>
              </a:defRPr>
            </a:lvl4pPr>
            <a:lvl5pPr lvl="4" algn="r">
              <a:buNone/>
              <a:defRPr sz="900">
                <a:solidFill>
                  <a:schemeClr val="dk2"/>
                </a:solidFill>
                <a:latin typeface="Roboto"/>
                <a:ea typeface="Roboto"/>
                <a:cs typeface="Roboto"/>
                <a:sym typeface="Roboto"/>
              </a:defRPr>
            </a:lvl5pPr>
            <a:lvl6pPr lvl="5" algn="r">
              <a:buNone/>
              <a:defRPr sz="900">
                <a:solidFill>
                  <a:schemeClr val="dk2"/>
                </a:solidFill>
                <a:latin typeface="Roboto"/>
                <a:ea typeface="Roboto"/>
                <a:cs typeface="Roboto"/>
                <a:sym typeface="Roboto"/>
              </a:defRPr>
            </a:lvl6pPr>
            <a:lvl7pPr lvl="6" algn="r">
              <a:buNone/>
              <a:defRPr sz="900">
                <a:solidFill>
                  <a:schemeClr val="dk2"/>
                </a:solidFill>
                <a:latin typeface="Roboto"/>
                <a:ea typeface="Roboto"/>
                <a:cs typeface="Roboto"/>
                <a:sym typeface="Roboto"/>
              </a:defRPr>
            </a:lvl7pPr>
            <a:lvl8pPr lvl="7" algn="r">
              <a:buNone/>
              <a:defRPr sz="900">
                <a:solidFill>
                  <a:schemeClr val="dk2"/>
                </a:solidFill>
                <a:latin typeface="Roboto"/>
                <a:ea typeface="Roboto"/>
                <a:cs typeface="Roboto"/>
                <a:sym typeface="Roboto"/>
              </a:defRPr>
            </a:lvl8pPr>
            <a:lvl9pPr lvl="8" algn="r">
              <a:buNone/>
              <a:defRPr sz="9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8"/>
        <p:cNvGrpSpPr/>
        <p:nvPr/>
      </p:nvGrpSpPr>
      <p:grpSpPr>
        <a:xfrm>
          <a:off x="0" y="0"/>
          <a:ext cx="0" cy="0"/>
          <a:chOff x="0" y="0"/>
          <a:chExt cx="0" cy="0"/>
        </a:xfrm>
      </p:grpSpPr>
      <p:sp>
        <p:nvSpPr>
          <p:cNvPr id="79" name="Google Shape;79;p13"/>
          <p:cNvSpPr txBox="1">
            <a:spLocks noGrp="1"/>
          </p:cNvSpPr>
          <p:nvPr>
            <p:ph type="body" idx="1"/>
          </p:nvPr>
        </p:nvSpPr>
        <p:spPr>
          <a:xfrm>
            <a:off x="340663" y="1128663"/>
            <a:ext cx="7877100" cy="3452700"/>
          </a:xfrm>
          <a:prstGeom prst="rect">
            <a:avLst/>
          </a:prstGeom>
          <a:noFill/>
          <a:ln>
            <a:noFill/>
          </a:ln>
        </p:spPr>
        <p:txBody>
          <a:bodyPr spcFirstLastPara="1" wrap="square" lIns="91425" tIns="91425" rIns="91425" bIns="91425" anchor="t" anchorCtr="0">
            <a:noAutofit/>
          </a:bodyPr>
          <a:lstStyle>
            <a:lvl1pPr marL="457200" marR="0" lvl="0" indent="-285750" algn="l">
              <a:lnSpc>
                <a:spcPct val="100000"/>
              </a:lnSpc>
              <a:spcBef>
                <a:spcPts val="2200"/>
              </a:spcBef>
              <a:spcAft>
                <a:spcPts val="0"/>
              </a:spcAft>
              <a:buClr>
                <a:srgbClr val="80868B"/>
              </a:buClr>
              <a:buSzPts val="900"/>
              <a:buFont typeface="Roboto"/>
              <a:buChar char="•"/>
              <a:defRPr sz="900" b="0" i="0" u="none" strike="noStrike" cap="none">
                <a:solidFill>
                  <a:srgbClr val="80868B"/>
                </a:solidFill>
                <a:latin typeface="Roboto"/>
                <a:ea typeface="Roboto"/>
                <a:cs typeface="Roboto"/>
                <a:sym typeface="Roboto"/>
              </a:defRPr>
            </a:lvl1pPr>
            <a:lvl2pPr marL="914400" marR="0" lvl="1" indent="-285750" algn="l">
              <a:lnSpc>
                <a:spcPct val="100000"/>
              </a:lnSpc>
              <a:spcBef>
                <a:spcPts val="2200"/>
              </a:spcBef>
              <a:spcAft>
                <a:spcPts val="0"/>
              </a:spcAft>
              <a:buClr>
                <a:srgbClr val="80868B"/>
              </a:buClr>
              <a:buSzPts val="900"/>
              <a:buFont typeface="Roboto"/>
              <a:buChar char="•"/>
              <a:defRPr sz="900" b="0" i="0" u="none" strike="noStrike" cap="none">
                <a:solidFill>
                  <a:srgbClr val="80868B"/>
                </a:solidFill>
                <a:latin typeface="Roboto"/>
                <a:ea typeface="Roboto"/>
                <a:cs typeface="Roboto"/>
                <a:sym typeface="Roboto"/>
              </a:defRPr>
            </a:lvl2pPr>
            <a:lvl3pPr marL="1371600" marR="0" lvl="2" indent="-285750" algn="l">
              <a:lnSpc>
                <a:spcPct val="100000"/>
              </a:lnSpc>
              <a:spcBef>
                <a:spcPts val="2200"/>
              </a:spcBef>
              <a:spcAft>
                <a:spcPts val="0"/>
              </a:spcAft>
              <a:buClr>
                <a:srgbClr val="80868B"/>
              </a:buClr>
              <a:buSzPts val="900"/>
              <a:buFont typeface="Roboto"/>
              <a:buChar char="•"/>
              <a:defRPr sz="900" b="0" i="0" u="none" strike="noStrike" cap="none">
                <a:solidFill>
                  <a:srgbClr val="80868B"/>
                </a:solidFill>
                <a:latin typeface="Roboto"/>
                <a:ea typeface="Roboto"/>
                <a:cs typeface="Roboto"/>
                <a:sym typeface="Roboto"/>
              </a:defRPr>
            </a:lvl3pPr>
            <a:lvl4pPr marL="1828800" marR="0" lvl="3" indent="-285750" algn="l">
              <a:lnSpc>
                <a:spcPct val="100000"/>
              </a:lnSpc>
              <a:spcBef>
                <a:spcPts val="2200"/>
              </a:spcBef>
              <a:spcAft>
                <a:spcPts val="0"/>
              </a:spcAft>
              <a:buClr>
                <a:srgbClr val="80868B"/>
              </a:buClr>
              <a:buSzPts val="900"/>
              <a:buFont typeface="Roboto"/>
              <a:buChar char="•"/>
              <a:defRPr sz="900" b="0" i="0" u="none" strike="noStrike" cap="none">
                <a:solidFill>
                  <a:srgbClr val="80868B"/>
                </a:solidFill>
                <a:latin typeface="Roboto"/>
                <a:ea typeface="Roboto"/>
                <a:cs typeface="Roboto"/>
                <a:sym typeface="Roboto"/>
              </a:defRPr>
            </a:lvl4pPr>
            <a:lvl5pPr marL="2286000" marR="0" lvl="4" indent="-285750" algn="l">
              <a:lnSpc>
                <a:spcPct val="100000"/>
              </a:lnSpc>
              <a:spcBef>
                <a:spcPts val="2200"/>
              </a:spcBef>
              <a:spcAft>
                <a:spcPts val="0"/>
              </a:spcAft>
              <a:buClr>
                <a:srgbClr val="80868B"/>
              </a:buClr>
              <a:buSzPts val="900"/>
              <a:buFont typeface="Roboto"/>
              <a:buChar char="•"/>
              <a:defRPr sz="900" b="0" i="0" u="none" strike="noStrike" cap="none">
                <a:solidFill>
                  <a:srgbClr val="80868B"/>
                </a:solidFill>
                <a:latin typeface="Roboto"/>
                <a:ea typeface="Roboto"/>
                <a:cs typeface="Roboto"/>
                <a:sym typeface="Roboto"/>
              </a:defRPr>
            </a:lvl5pPr>
            <a:lvl6pPr marL="2743200" marR="0" lvl="5" indent="-285750" algn="l">
              <a:lnSpc>
                <a:spcPct val="100000"/>
              </a:lnSpc>
              <a:spcBef>
                <a:spcPts val="2200"/>
              </a:spcBef>
              <a:spcAft>
                <a:spcPts val="0"/>
              </a:spcAft>
              <a:buClr>
                <a:srgbClr val="80868B"/>
              </a:buClr>
              <a:buSzPts val="900"/>
              <a:buFont typeface="Roboto"/>
              <a:buChar char="•"/>
              <a:defRPr sz="900" b="0" i="0" u="none" strike="noStrike" cap="none">
                <a:solidFill>
                  <a:srgbClr val="80868B"/>
                </a:solidFill>
                <a:latin typeface="Roboto"/>
                <a:ea typeface="Roboto"/>
                <a:cs typeface="Roboto"/>
                <a:sym typeface="Roboto"/>
              </a:defRPr>
            </a:lvl6pPr>
            <a:lvl7pPr marL="3200400" marR="0" lvl="6" indent="-285750" algn="l">
              <a:lnSpc>
                <a:spcPct val="100000"/>
              </a:lnSpc>
              <a:spcBef>
                <a:spcPts val="2200"/>
              </a:spcBef>
              <a:spcAft>
                <a:spcPts val="0"/>
              </a:spcAft>
              <a:buClr>
                <a:srgbClr val="80868B"/>
              </a:buClr>
              <a:buSzPts val="900"/>
              <a:buFont typeface="Roboto"/>
              <a:buChar char="•"/>
              <a:defRPr sz="900" b="0" i="0" u="none" strike="noStrike" cap="none">
                <a:solidFill>
                  <a:srgbClr val="80868B"/>
                </a:solidFill>
                <a:latin typeface="Roboto"/>
                <a:ea typeface="Roboto"/>
                <a:cs typeface="Roboto"/>
                <a:sym typeface="Roboto"/>
              </a:defRPr>
            </a:lvl7pPr>
            <a:lvl8pPr marL="3657600" marR="0" lvl="7" indent="-285750" algn="l">
              <a:lnSpc>
                <a:spcPct val="100000"/>
              </a:lnSpc>
              <a:spcBef>
                <a:spcPts val="2200"/>
              </a:spcBef>
              <a:spcAft>
                <a:spcPts val="0"/>
              </a:spcAft>
              <a:buClr>
                <a:srgbClr val="80868B"/>
              </a:buClr>
              <a:buSzPts val="900"/>
              <a:buFont typeface="Roboto"/>
              <a:buChar char="•"/>
              <a:defRPr sz="900" b="0" i="0" u="none" strike="noStrike" cap="none">
                <a:solidFill>
                  <a:srgbClr val="80868B"/>
                </a:solidFill>
                <a:latin typeface="Roboto"/>
                <a:ea typeface="Roboto"/>
                <a:cs typeface="Roboto"/>
                <a:sym typeface="Roboto"/>
              </a:defRPr>
            </a:lvl8pPr>
            <a:lvl9pPr marL="4114800" marR="0" lvl="8" indent="-285750" algn="l">
              <a:lnSpc>
                <a:spcPct val="100000"/>
              </a:lnSpc>
              <a:spcBef>
                <a:spcPts val="2200"/>
              </a:spcBef>
              <a:spcAft>
                <a:spcPts val="0"/>
              </a:spcAft>
              <a:buClr>
                <a:srgbClr val="80868B"/>
              </a:buClr>
              <a:buSzPts val="900"/>
              <a:buFont typeface="Roboto"/>
              <a:buChar char="•"/>
              <a:defRPr sz="900" b="0" i="0" u="none" strike="noStrike" cap="none">
                <a:solidFill>
                  <a:srgbClr val="80868B"/>
                </a:solidFill>
                <a:latin typeface="Roboto"/>
                <a:ea typeface="Roboto"/>
                <a:cs typeface="Roboto"/>
                <a:sym typeface="Roboto"/>
              </a:defRPr>
            </a:lvl9pPr>
          </a:lstStyle>
          <a:p>
            <a:endParaRPr/>
          </a:p>
        </p:txBody>
      </p:sp>
      <p:sp>
        <p:nvSpPr>
          <p:cNvPr id="80" name="Google Shape;80;p13"/>
          <p:cNvSpPr txBox="1">
            <a:spLocks noGrp="1"/>
          </p:cNvSpPr>
          <p:nvPr>
            <p:ph type="title"/>
          </p:nvPr>
        </p:nvSpPr>
        <p:spPr>
          <a:xfrm>
            <a:off x="395688" y="493663"/>
            <a:ext cx="78771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3C4043"/>
              </a:buClr>
              <a:buSzPts val="2400"/>
              <a:buFont typeface="Google Sans"/>
              <a:buNone/>
              <a:defRPr sz="2400" b="0" i="0" u="none" strike="noStrike" cap="none">
                <a:solidFill>
                  <a:srgbClr val="3C4043"/>
                </a:solidFill>
                <a:latin typeface="Google Sans"/>
                <a:ea typeface="Google Sans"/>
                <a:cs typeface="Google Sans"/>
                <a:sym typeface="Google Sans"/>
              </a:defRPr>
            </a:lvl1pPr>
            <a:lvl2pPr marR="0" lvl="1"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1" name="Google Shape;81;p13"/>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43" r:id="rId60"/>
    <p:sldLayoutId id="2147483744" r:id="rId61"/>
    <p:sldLayoutId id="2147483745" r:id="rId6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48"/>
        <p:cNvGrpSpPr/>
        <p:nvPr/>
      </p:nvGrpSpPr>
      <p:grpSpPr>
        <a:xfrm>
          <a:off x="0" y="0"/>
          <a:ext cx="0" cy="0"/>
          <a:chOff x="0" y="0"/>
          <a:chExt cx="0" cy="0"/>
        </a:xfrm>
      </p:grpSpPr>
      <p:sp>
        <p:nvSpPr>
          <p:cNvPr id="649" name="Google Shape;649;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5800"/>
              <a:buFont typeface="Google Sans Medium"/>
              <a:buNone/>
              <a:defRPr sz="5800">
                <a:solidFill>
                  <a:schemeClr val="dk1"/>
                </a:solidFill>
                <a:latin typeface="Google Sans Medium"/>
                <a:ea typeface="Google Sans Medium"/>
                <a:cs typeface="Google Sans Medium"/>
                <a:sym typeface="Google Sans Medium"/>
              </a:defRPr>
            </a:lvl1pPr>
            <a:lvl2pPr lvl="1">
              <a:spcBef>
                <a:spcPts val="0"/>
              </a:spcBef>
              <a:spcAft>
                <a:spcPts val="0"/>
              </a:spcAft>
              <a:buClr>
                <a:schemeClr val="dk1"/>
              </a:buClr>
              <a:buSzPts val="2800"/>
              <a:buFont typeface="Google Sans Medium"/>
              <a:buNone/>
              <a:defRPr sz="2800">
                <a:solidFill>
                  <a:schemeClr val="dk1"/>
                </a:solidFill>
                <a:latin typeface="Google Sans Medium"/>
                <a:ea typeface="Google Sans Medium"/>
                <a:cs typeface="Google Sans Medium"/>
                <a:sym typeface="Google Sans Medium"/>
              </a:defRPr>
            </a:lvl2pPr>
            <a:lvl3pPr lvl="2">
              <a:spcBef>
                <a:spcPts val="0"/>
              </a:spcBef>
              <a:spcAft>
                <a:spcPts val="0"/>
              </a:spcAft>
              <a:buClr>
                <a:schemeClr val="dk1"/>
              </a:buClr>
              <a:buSzPts val="2800"/>
              <a:buFont typeface="Google Sans Medium"/>
              <a:buNone/>
              <a:defRPr sz="2800">
                <a:solidFill>
                  <a:schemeClr val="dk1"/>
                </a:solidFill>
                <a:latin typeface="Google Sans Medium"/>
                <a:ea typeface="Google Sans Medium"/>
                <a:cs typeface="Google Sans Medium"/>
                <a:sym typeface="Google Sans Medium"/>
              </a:defRPr>
            </a:lvl3pPr>
            <a:lvl4pPr lvl="3">
              <a:spcBef>
                <a:spcPts val="0"/>
              </a:spcBef>
              <a:spcAft>
                <a:spcPts val="0"/>
              </a:spcAft>
              <a:buClr>
                <a:schemeClr val="dk1"/>
              </a:buClr>
              <a:buSzPts val="2800"/>
              <a:buFont typeface="Google Sans Medium"/>
              <a:buNone/>
              <a:defRPr sz="2800">
                <a:solidFill>
                  <a:schemeClr val="dk1"/>
                </a:solidFill>
                <a:latin typeface="Google Sans Medium"/>
                <a:ea typeface="Google Sans Medium"/>
                <a:cs typeface="Google Sans Medium"/>
                <a:sym typeface="Google Sans Medium"/>
              </a:defRPr>
            </a:lvl4pPr>
            <a:lvl5pPr lvl="4">
              <a:spcBef>
                <a:spcPts val="0"/>
              </a:spcBef>
              <a:spcAft>
                <a:spcPts val="0"/>
              </a:spcAft>
              <a:buClr>
                <a:schemeClr val="dk1"/>
              </a:buClr>
              <a:buSzPts val="2800"/>
              <a:buFont typeface="Google Sans Medium"/>
              <a:buNone/>
              <a:defRPr sz="2800">
                <a:solidFill>
                  <a:schemeClr val="dk1"/>
                </a:solidFill>
                <a:latin typeface="Google Sans Medium"/>
                <a:ea typeface="Google Sans Medium"/>
                <a:cs typeface="Google Sans Medium"/>
                <a:sym typeface="Google Sans Medium"/>
              </a:defRPr>
            </a:lvl5pPr>
            <a:lvl6pPr lvl="5">
              <a:spcBef>
                <a:spcPts val="0"/>
              </a:spcBef>
              <a:spcAft>
                <a:spcPts val="0"/>
              </a:spcAft>
              <a:buClr>
                <a:schemeClr val="dk1"/>
              </a:buClr>
              <a:buSzPts val="2800"/>
              <a:buFont typeface="Google Sans Medium"/>
              <a:buNone/>
              <a:defRPr sz="2800">
                <a:solidFill>
                  <a:schemeClr val="dk1"/>
                </a:solidFill>
                <a:latin typeface="Google Sans Medium"/>
                <a:ea typeface="Google Sans Medium"/>
                <a:cs typeface="Google Sans Medium"/>
                <a:sym typeface="Google Sans Medium"/>
              </a:defRPr>
            </a:lvl6pPr>
            <a:lvl7pPr lvl="6">
              <a:spcBef>
                <a:spcPts val="0"/>
              </a:spcBef>
              <a:spcAft>
                <a:spcPts val="0"/>
              </a:spcAft>
              <a:buClr>
                <a:schemeClr val="dk1"/>
              </a:buClr>
              <a:buSzPts val="2800"/>
              <a:buFont typeface="Google Sans Medium"/>
              <a:buNone/>
              <a:defRPr sz="2800">
                <a:solidFill>
                  <a:schemeClr val="dk1"/>
                </a:solidFill>
                <a:latin typeface="Google Sans Medium"/>
                <a:ea typeface="Google Sans Medium"/>
                <a:cs typeface="Google Sans Medium"/>
                <a:sym typeface="Google Sans Medium"/>
              </a:defRPr>
            </a:lvl7pPr>
            <a:lvl8pPr lvl="7">
              <a:spcBef>
                <a:spcPts val="0"/>
              </a:spcBef>
              <a:spcAft>
                <a:spcPts val="0"/>
              </a:spcAft>
              <a:buClr>
                <a:schemeClr val="dk1"/>
              </a:buClr>
              <a:buSzPts val="2800"/>
              <a:buFont typeface="Google Sans Medium"/>
              <a:buNone/>
              <a:defRPr sz="2800">
                <a:solidFill>
                  <a:schemeClr val="dk1"/>
                </a:solidFill>
                <a:latin typeface="Google Sans Medium"/>
                <a:ea typeface="Google Sans Medium"/>
                <a:cs typeface="Google Sans Medium"/>
                <a:sym typeface="Google Sans Medium"/>
              </a:defRPr>
            </a:lvl8pPr>
            <a:lvl9pPr lvl="8">
              <a:spcBef>
                <a:spcPts val="0"/>
              </a:spcBef>
              <a:spcAft>
                <a:spcPts val="0"/>
              </a:spcAft>
              <a:buClr>
                <a:schemeClr val="dk1"/>
              </a:buClr>
              <a:buSzPts val="2800"/>
              <a:buFont typeface="Google Sans Medium"/>
              <a:buNone/>
              <a:defRPr sz="2800">
                <a:solidFill>
                  <a:schemeClr val="dk1"/>
                </a:solidFill>
                <a:latin typeface="Google Sans Medium"/>
                <a:ea typeface="Google Sans Medium"/>
                <a:cs typeface="Google Sans Medium"/>
                <a:sym typeface="Google Sans Medium"/>
              </a:defRPr>
            </a:lvl9pPr>
          </a:lstStyle>
          <a:p>
            <a:endParaRPr/>
          </a:p>
        </p:txBody>
      </p:sp>
      <p:sp>
        <p:nvSpPr>
          <p:cNvPr id="650" name="Google Shape;650;p7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Google Sans"/>
              <a:buChar char="●"/>
              <a:defRPr sz="1800">
                <a:solidFill>
                  <a:schemeClr val="dk1"/>
                </a:solidFill>
                <a:latin typeface="Google Sans"/>
                <a:ea typeface="Google Sans"/>
                <a:cs typeface="Google Sans"/>
                <a:sym typeface="Google Sans"/>
              </a:defRPr>
            </a:lvl1pPr>
            <a:lvl2pPr marL="914400" lvl="1" indent="-317500">
              <a:lnSpc>
                <a:spcPct val="115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marL="1371600" lvl="2" indent="-317500">
              <a:lnSpc>
                <a:spcPct val="115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marL="1828800" lvl="3" indent="-317500">
              <a:lnSpc>
                <a:spcPct val="115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marL="2286000" lvl="4" indent="-317500">
              <a:lnSpc>
                <a:spcPct val="115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marL="2743200" lvl="5" indent="-317500">
              <a:lnSpc>
                <a:spcPct val="115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marL="3200400" lvl="6" indent="-317500">
              <a:lnSpc>
                <a:spcPct val="115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marL="3657600" lvl="7" indent="-317500">
              <a:lnSpc>
                <a:spcPct val="115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marL="4114800" lvl="8" indent="-317500">
              <a:lnSpc>
                <a:spcPct val="115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a:endParaRPr/>
          </a:p>
        </p:txBody>
      </p:sp>
      <p:sp>
        <p:nvSpPr>
          <p:cNvPr id="651" name="Google Shape;651;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700">
                <a:solidFill>
                  <a:schemeClr val="dk2"/>
                </a:solidFill>
                <a:latin typeface="Google Sans"/>
                <a:ea typeface="Google Sans"/>
                <a:cs typeface="Google Sans"/>
                <a:sym typeface="Google Sans"/>
              </a:defRPr>
            </a:lvl1pPr>
            <a:lvl2pPr lvl="1" algn="r">
              <a:buNone/>
              <a:defRPr sz="700">
                <a:solidFill>
                  <a:schemeClr val="dk2"/>
                </a:solidFill>
                <a:latin typeface="Google Sans"/>
                <a:ea typeface="Google Sans"/>
                <a:cs typeface="Google Sans"/>
                <a:sym typeface="Google Sans"/>
              </a:defRPr>
            </a:lvl2pPr>
            <a:lvl3pPr lvl="2" algn="r">
              <a:buNone/>
              <a:defRPr sz="700">
                <a:solidFill>
                  <a:schemeClr val="dk2"/>
                </a:solidFill>
                <a:latin typeface="Google Sans"/>
                <a:ea typeface="Google Sans"/>
                <a:cs typeface="Google Sans"/>
                <a:sym typeface="Google Sans"/>
              </a:defRPr>
            </a:lvl3pPr>
            <a:lvl4pPr lvl="3" algn="r">
              <a:buNone/>
              <a:defRPr sz="700">
                <a:solidFill>
                  <a:schemeClr val="dk2"/>
                </a:solidFill>
                <a:latin typeface="Google Sans"/>
                <a:ea typeface="Google Sans"/>
                <a:cs typeface="Google Sans"/>
                <a:sym typeface="Google Sans"/>
              </a:defRPr>
            </a:lvl4pPr>
            <a:lvl5pPr lvl="4" algn="r">
              <a:buNone/>
              <a:defRPr sz="700">
                <a:solidFill>
                  <a:schemeClr val="dk2"/>
                </a:solidFill>
                <a:latin typeface="Google Sans"/>
                <a:ea typeface="Google Sans"/>
                <a:cs typeface="Google Sans"/>
                <a:sym typeface="Google Sans"/>
              </a:defRPr>
            </a:lvl5pPr>
            <a:lvl6pPr lvl="5" algn="r">
              <a:buNone/>
              <a:defRPr sz="700">
                <a:solidFill>
                  <a:schemeClr val="dk2"/>
                </a:solidFill>
                <a:latin typeface="Google Sans"/>
                <a:ea typeface="Google Sans"/>
                <a:cs typeface="Google Sans"/>
                <a:sym typeface="Google Sans"/>
              </a:defRPr>
            </a:lvl6pPr>
            <a:lvl7pPr lvl="6" algn="r">
              <a:buNone/>
              <a:defRPr sz="700">
                <a:solidFill>
                  <a:schemeClr val="dk2"/>
                </a:solidFill>
                <a:latin typeface="Google Sans"/>
                <a:ea typeface="Google Sans"/>
                <a:cs typeface="Google Sans"/>
                <a:sym typeface="Google Sans"/>
              </a:defRPr>
            </a:lvl7pPr>
            <a:lvl8pPr lvl="7" algn="r">
              <a:buNone/>
              <a:defRPr sz="700">
                <a:solidFill>
                  <a:schemeClr val="dk2"/>
                </a:solidFill>
                <a:latin typeface="Google Sans"/>
                <a:ea typeface="Google Sans"/>
                <a:cs typeface="Google Sans"/>
                <a:sym typeface="Google Sans"/>
              </a:defRPr>
            </a:lvl8pPr>
            <a:lvl9pPr lvl="8" algn="r">
              <a:buNone/>
              <a:defRPr sz="700">
                <a:solidFill>
                  <a:schemeClr val="dk2"/>
                </a:solidFill>
                <a:latin typeface="Google Sans"/>
                <a:ea typeface="Google Sans"/>
                <a:cs typeface="Google Sans"/>
                <a:sym typeface="Google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937">
          <p15:clr>
            <a:srgbClr val="EA4335"/>
          </p15:clr>
        </p15:guide>
        <p15:guide id="3" pos="2880">
          <p15:clr>
            <a:srgbClr val="EA4335"/>
          </p15:clr>
        </p15:guide>
        <p15:guide id="4" pos="5472">
          <p15:clr>
            <a:srgbClr val="EA4335"/>
          </p15:clr>
        </p15:guide>
        <p15:guide id="5" orient="horz" pos="300">
          <p15:clr>
            <a:srgbClr val="EA4335"/>
          </p15:clr>
        </p15:guide>
        <p15:guide id="6" orient="horz" pos="3089">
          <p15:clr>
            <a:srgbClr val="EA4335"/>
          </p15:clr>
        </p15:guide>
        <p15:guide id="7" orient="horz" pos="1620">
          <p15:clr>
            <a:srgbClr val="EA4335"/>
          </p15:clr>
        </p15:guide>
        <p15:guide id="8" orient="horz" pos="15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7.xml"/><Relationship Id="rId6" Type="http://schemas.openxmlformats.org/officeDocument/2006/relationships/image" Target="../media/image39.png"/><Relationship Id="rId5" Type="http://schemas.openxmlformats.org/officeDocument/2006/relationships/image" Target="../media/image24.png"/><Relationship Id="rId4" Type="http://schemas.openxmlformats.org/officeDocument/2006/relationships/image" Target="../media/image21.gi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7.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8.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image" Target="../media/image21.gif"/><Relationship Id="rId5" Type="http://schemas.openxmlformats.org/officeDocument/2006/relationships/image" Target="../media/image49.gif"/><Relationship Id="rId4" Type="http://schemas.openxmlformats.org/officeDocument/2006/relationships/image" Target="../media/image48.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7.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1.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1.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71.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71.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6.png"/><Relationship Id="rId1" Type="http://schemas.openxmlformats.org/officeDocument/2006/relationships/slideLayout" Target="../slideLayouts/slideLayout71.xml"/><Relationship Id="rId5" Type="http://schemas.openxmlformats.org/officeDocument/2006/relationships/chart" Target="../charts/chart1.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5.png"/><Relationship Id="rId1" Type="http://schemas.openxmlformats.org/officeDocument/2006/relationships/slideLayout" Target="../slideLayouts/slideLayout7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1.xml"/><Relationship Id="rId5" Type="http://schemas.openxmlformats.org/officeDocument/2006/relationships/image" Target="../media/image82.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6.png"/><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8.png"/><Relationship Id="rId1" Type="http://schemas.openxmlformats.org/officeDocument/2006/relationships/slideLayout" Target="../slideLayouts/slideLayout71.xml"/><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8.png"/><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8.png"/><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8.png"/><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6.png"/><Relationship Id="rId1" Type="http://schemas.openxmlformats.org/officeDocument/2006/relationships/slideLayout" Target="../slideLayouts/slideLayout71.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openxmlformats.org/officeDocument/2006/relationships/image" Target="../media/image21.gi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hyperlink" Target="https://www.bcg.com/publications/2020/responsible-marketing-with-first-party-data.aspx" TargetMode="External"/><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image" Target="../media/image26.png"/><Relationship Id="rId5" Type="http://schemas.openxmlformats.org/officeDocument/2006/relationships/image" Target="../media/image31.gif"/><Relationship Id="rId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96"/>
          <p:cNvSpPr txBox="1">
            <a:spLocks noGrp="1"/>
          </p:cNvSpPr>
          <p:nvPr>
            <p:ph type="title" idx="4294967295"/>
          </p:nvPr>
        </p:nvSpPr>
        <p:spPr>
          <a:xfrm>
            <a:off x="390525" y="886825"/>
            <a:ext cx="5895900" cy="1749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100" b="1">
                <a:solidFill>
                  <a:schemeClr val="accent1"/>
                </a:solidFill>
              </a:rPr>
              <a:t>Future-proof</a:t>
            </a:r>
            <a:r>
              <a:rPr lang="en" sz="3100">
                <a:solidFill>
                  <a:schemeClr val="dk1"/>
                </a:solidFill>
                <a:latin typeface="Google Sans Medium"/>
                <a:ea typeface="Google Sans Medium"/>
                <a:cs typeface="Google Sans Medium"/>
                <a:sym typeface="Google Sans Medium"/>
              </a:rPr>
              <a:t>, drive</a:t>
            </a:r>
            <a:r>
              <a:rPr lang="en" sz="3100">
                <a:solidFill>
                  <a:schemeClr val="lt1"/>
                </a:solidFill>
                <a:latin typeface="Google Sans Medium"/>
                <a:ea typeface="Google Sans Medium"/>
                <a:cs typeface="Google Sans Medium"/>
                <a:sym typeface="Google Sans Medium"/>
              </a:rPr>
              <a:t> </a:t>
            </a:r>
            <a:r>
              <a:rPr lang="en" sz="3100" b="1">
                <a:solidFill>
                  <a:schemeClr val="accent1"/>
                </a:solidFill>
              </a:rPr>
              <a:t>performance</a:t>
            </a:r>
            <a:r>
              <a:rPr lang="en" sz="3100">
                <a:solidFill>
                  <a:schemeClr val="dk1"/>
                </a:solidFill>
                <a:latin typeface="Google Sans Medium"/>
                <a:ea typeface="Google Sans Medium"/>
                <a:cs typeface="Google Sans Medium"/>
                <a:sym typeface="Google Sans Medium"/>
              </a:rPr>
              <a:t>, and reach</a:t>
            </a:r>
            <a:r>
              <a:rPr lang="en" sz="3100" b="1">
                <a:solidFill>
                  <a:schemeClr val="dk1"/>
                </a:solidFill>
              </a:rPr>
              <a:t> </a:t>
            </a:r>
            <a:r>
              <a:rPr lang="en" sz="3100" b="1">
                <a:solidFill>
                  <a:schemeClr val="accent1"/>
                </a:solidFill>
              </a:rPr>
              <a:t>quality leads</a:t>
            </a:r>
            <a:r>
              <a:rPr lang="en" sz="3100">
                <a:solidFill>
                  <a:schemeClr val="dk1"/>
                </a:solidFill>
                <a:latin typeface="Google Sans Medium"/>
                <a:ea typeface="Google Sans Medium"/>
                <a:cs typeface="Google Sans Medium"/>
                <a:sym typeface="Google Sans Medium"/>
              </a:rPr>
              <a:t> with Google.</a:t>
            </a:r>
            <a:r>
              <a:rPr lang="en" sz="3100">
                <a:solidFill>
                  <a:schemeClr val="lt1"/>
                </a:solidFill>
                <a:latin typeface="Google Sans Medium"/>
                <a:ea typeface="Google Sans Medium"/>
                <a:cs typeface="Google Sans Medium"/>
                <a:sym typeface="Google Sans Medium"/>
              </a:rPr>
              <a:t> </a:t>
            </a:r>
            <a:endParaRPr sz="3100">
              <a:solidFill>
                <a:schemeClr val="lt1"/>
              </a:solidFill>
              <a:latin typeface="Google Sans Medium"/>
              <a:ea typeface="Google Sans Medium"/>
              <a:cs typeface="Google Sans Medium"/>
              <a:sym typeface="Google Sans Medium"/>
            </a:endParaRPr>
          </a:p>
        </p:txBody>
      </p:sp>
      <p:grpSp>
        <p:nvGrpSpPr>
          <p:cNvPr id="788" name="Google Shape;788;p96"/>
          <p:cNvGrpSpPr/>
          <p:nvPr/>
        </p:nvGrpSpPr>
        <p:grpSpPr>
          <a:xfrm>
            <a:off x="6219731" y="700711"/>
            <a:ext cx="2924267" cy="3742078"/>
            <a:chOff x="3287322" y="-49362"/>
            <a:chExt cx="3416199" cy="4371587"/>
          </a:xfrm>
        </p:grpSpPr>
        <p:sp>
          <p:nvSpPr>
            <p:cNvPr id="789" name="Google Shape;789;p96"/>
            <p:cNvSpPr/>
            <p:nvPr/>
          </p:nvSpPr>
          <p:spPr>
            <a:xfrm>
              <a:off x="3287322" y="-49362"/>
              <a:ext cx="169475" cy="169475"/>
            </a:xfrm>
            <a:custGeom>
              <a:avLst/>
              <a:gdLst/>
              <a:ahLst/>
              <a:cxnLst/>
              <a:rect l="l" t="t" r="r" b="b"/>
              <a:pathLst>
                <a:path w="6779" h="6779" extrusionOk="0">
                  <a:moveTo>
                    <a:pt x="3019" y="0"/>
                  </a:moveTo>
                  <a:lnTo>
                    <a:pt x="2677" y="57"/>
                  </a:lnTo>
                  <a:lnTo>
                    <a:pt x="2051" y="228"/>
                  </a:lnTo>
                  <a:lnTo>
                    <a:pt x="1481" y="570"/>
                  </a:lnTo>
                  <a:lnTo>
                    <a:pt x="968" y="968"/>
                  </a:lnTo>
                  <a:lnTo>
                    <a:pt x="570" y="1481"/>
                  </a:lnTo>
                  <a:lnTo>
                    <a:pt x="228" y="2051"/>
                  </a:lnTo>
                  <a:lnTo>
                    <a:pt x="57" y="2677"/>
                  </a:lnTo>
                  <a:lnTo>
                    <a:pt x="0" y="3019"/>
                  </a:lnTo>
                  <a:lnTo>
                    <a:pt x="0" y="3361"/>
                  </a:lnTo>
                  <a:lnTo>
                    <a:pt x="0" y="3702"/>
                  </a:lnTo>
                  <a:lnTo>
                    <a:pt x="57" y="4044"/>
                  </a:lnTo>
                  <a:lnTo>
                    <a:pt x="228" y="4728"/>
                  </a:lnTo>
                  <a:lnTo>
                    <a:pt x="570" y="5297"/>
                  </a:lnTo>
                  <a:lnTo>
                    <a:pt x="968" y="5810"/>
                  </a:lnTo>
                  <a:lnTo>
                    <a:pt x="1481" y="6208"/>
                  </a:lnTo>
                  <a:lnTo>
                    <a:pt x="2051" y="6493"/>
                  </a:lnTo>
                  <a:lnTo>
                    <a:pt x="2677" y="6721"/>
                  </a:lnTo>
                  <a:lnTo>
                    <a:pt x="3019" y="6778"/>
                  </a:lnTo>
                  <a:lnTo>
                    <a:pt x="3702" y="6778"/>
                  </a:lnTo>
                  <a:lnTo>
                    <a:pt x="4044" y="6721"/>
                  </a:lnTo>
                  <a:lnTo>
                    <a:pt x="4728" y="6493"/>
                  </a:lnTo>
                  <a:lnTo>
                    <a:pt x="5297" y="6208"/>
                  </a:lnTo>
                  <a:lnTo>
                    <a:pt x="5810" y="5810"/>
                  </a:lnTo>
                  <a:lnTo>
                    <a:pt x="6208" y="5297"/>
                  </a:lnTo>
                  <a:lnTo>
                    <a:pt x="6493" y="4728"/>
                  </a:lnTo>
                  <a:lnTo>
                    <a:pt x="6721" y="4044"/>
                  </a:lnTo>
                  <a:lnTo>
                    <a:pt x="6778" y="3702"/>
                  </a:lnTo>
                  <a:lnTo>
                    <a:pt x="6778" y="3361"/>
                  </a:lnTo>
                  <a:lnTo>
                    <a:pt x="6778" y="3019"/>
                  </a:lnTo>
                  <a:lnTo>
                    <a:pt x="6721" y="2677"/>
                  </a:lnTo>
                  <a:lnTo>
                    <a:pt x="6493" y="2051"/>
                  </a:lnTo>
                  <a:lnTo>
                    <a:pt x="6208" y="1481"/>
                  </a:lnTo>
                  <a:lnTo>
                    <a:pt x="5810" y="968"/>
                  </a:lnTo>
                  <a:lnTo>
                    <a:pt x="5297" y="570"/>
                  </a:lnTo>
                  <a:lnTo>
                    <a:pt x="4728" y="228"/>
                  </a:lnTo>
                  <a:lnTo>
                    <a:pt x="4044" y="57"/>
                  </a:lnTo>
                  <a:lnTo>
                    <a:pt x="37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6"/>
            <p:cNvSpPr/>
            <p:nvPr/>
          </p:nvSpPr>
          <p:spPr>
            <a:xfrm>
              <a:off x="5149847" y="2992213"/>
              <a:ext cx="170900" cy="169475"/>
            </a:xfrm>
            <a:custGeom>
              <a:avLst/>
              <a:gdLst/>
              <a:ahLst/>
              <a:cxnLst/>
              <a:rect l="l" t="t" r="r" b="b"/>
              <a:pathLst>
                <a:path w="6836" h="6779" extrusionOk="0">
                  <a:moveTo>
                    <a:pt x="3076" y="0"/>
                  </a:moveTo>
                  <a:lnTo>
                    <a:pt x="2735" y="57"/>
                  </a:lnTo>
                  <a:lnTo>
                    <a:pt x="2108" y="228"/>
                  </a:lnTo>
                  <a:lnTo>
                    <a:pt x="1482" y="570"/>
                  </a:lnTo>
                  <a:lnTo>
                    <a:pt x="1026" y="968"/>
                  </a:lnTo>
                  <a:lnTo>
                    <a:pt x="570" y="1481"/>
                  </a:lnTo>
                  <a:lnTo>
                    <a:pt x="285" y="2051"/>
                  </a:lnTo>
                  <a:lnTo>
                    <a:pt x="58" y="2677"/>
                  </a:lnTo>
                  <a:lnTo>
                    <a:pt x="1" y="3019"/>
                  </a:lnTo>
                  <a:lnTo>
                    <a:pt x="1" y="3361"/>
                  </a:lnTo>
                  <a:lnTo>
                    <a:pt x="1" y="3759"/>
                  </a:lnTo>
                  <a:lnTo>
                    <a:pt x="58" y="4044"/>
                  </a:lnTo>
                  <a:lnTo>
                    <a:pt x="285" y="4728"/>
                  </a:lnTo>
                  <a:lnTo>
                    <a:pt x="570" y="5297"/>
                  </a:lnTo>
                  <a:lnTo>
                    <a:pt x="1026" y="5810"/>
                  </a:lnTo>
                  <a:lnTo>
                    <a:pt x="1482" y="6209"/>
                  </a:lnTo>
                  <a:lnTo>
                    <a:pt x="2108" y="6550"/>
                  </a:lnTo>
                  <a:lnTo>
                    <a:pt x="2735" y="6721"/>
                  </a:lnTo>
                  <a:lnTo>
                    <a:pt x="3076" y="6778"/>
                  </a:lnTo>
                  <a:lnTo>
                    <a:pt x="3760" y="6778"/>
                  </a:lnTo>
                  <a:lnTo>
                    <a:pt x="4102" y="6721"/>
                  </a:lnTo>
                  <a:lnTo>
                    <a:pt x="4728" y="6550"/>
                  </a:lnTo>
                  <a:lnTo>
                    <a:pt x="5298" y="6209"/>
                  </a:lnTo>
                  <a:lnTo>
                    <a:pt x="5810" y="5810"/>
                  </a:lnTo>
                  <a:lnTo>
                    <a:pt x="6209" y="5297"/>
                  </a:lnTo>
                  <a:lnTo>
                    <a:pt x="6551" y="4728"/>
                  </a:lnTo>
                  <a:lnTo>
                    <a:pt x="6722" y="4044"/>
                  </a:lnTo>
                  <a:lnTo>
                    <a:pt x="6779" y="3759"/>
                  </a:lnTo>
                  <a:lnTo>
                    <a:pt x="6836" y="3361"/>
                  </a:lnTo>
                  <a:lnTo>
                    <a:pt x="6779" y="3019"/>
                  </a:lnTo>
                  <a:lnTo>
                    <a:pt x="6722" y="2677"/>
                  </a:lnTo>
                  <a:lnTo>
                    <a:pt x="6551" y="2051"/>
                  </a:lnTo>
                  <a:lnTo>
                    <a:pt x="6209" y="1481"/>
                  </a:lnTo>
                  <a:lnTo>
                    <a:pt x="5810" y="968"/>
                  </a:lnTo>
                  <a:lnTo>
                    <a:pt x="5298" y="570"/>
                  </a:lnTo>
                  <a:lnTo>
                    <a:pt x="4728" y="228"/>
                  </a:lnTo>
                  <a:lnTo>
                    <a:pt x="4102" y="57"/>
                  </a:lnTo>
                  <a:lnTo>
                    <a:pt x="37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6"/>
            <p:cNvSpPr/>
            <p:nvPr/>
          </p:nvSpPr>
          <p:spPr>
            <a:xfrm>
              <a:off x="4291197" y="1975488"/>
              <a:ext cx="169475" cy="170900"/>
            </a:xfrm>
            <a:custGeom>
              <a:avLst/>
              <a:gdLst/>
              <a:ahLst/>
              <a:cxnLst/>
              <a:rect l="l" t="t" r="r" b="b"/>
              <a:pathLst>
                <a:path w="6779" h="6836" extrusionOk="0">
                  <a:moveTo>
                    <a:pt x="3019" y="1"/>
                  </a:moveTo>
                  <a:lnTo>
                    <a:pt x="2678" y="58"/>
                  </a:lnTo>
                  <a:lnTo>
                    <a:pt x="2051" y="286"/>
                  </a:lnTo>
                  <a:lnTo>
                    <a:pt x="1482" y="570"/>
                  </a:lnTo>
                  <a:lnTo>
                    <a:pt x="969" y="1026"/>
                  </a:lnTo>
                  <a:lnTo>
                    <a:pt x="570" y="1482"/>
                  </a:lnTo>
                  <a:lnTo>
                    <a:pt x="229" y="2108"/>
                  </a:lnTo>
                  <a:lnTo>
                    <a:pt x="58" y="2735"/>
                  </a:lnTo>
                  <a:lnTo>
                    <a:pt x="1" y="3077"/>
                  </a:lnTo>
                  <a:lnTo>
                    <a:pt x="1" y="3418"/>
                  </a:lnTo>
                  <a:lnTo>
                    <a:pt x="1" y="3760"/>
                  </a:lnTo>
                  <a:lnTo>
                    <a:pt x="58" y="4102"/>
                  </a:lnTo>
                  <a:lnTo>
                    <a:pt x="229" y="4728"/>
                  </a:lnTo>
                  <a:lnTo>
                    <a:pt x="570" y="5298"/>
                  </a:lnTo>
                  <a:lnTo>
                    <a:pt x="969" y="5811"/>
                  </a:lnTo>
                  <a:lnTo>
                    <a:pt x="1482" y="6209"/>
                  </a:lnTo>
                  <a:lnTo>
                    <a:pt x="2051" y="6551"/>
                  </a:lnTo>
                  <a:lnTo>
                    <a:pt x="2678" y="6722"/>
                  </a:lnTo>
                  <a:lnTo>
                    <a:pt x="3019" y="6779"/>
                  </a:lnTo>
                  <a:lnTo>
                    <a:pt x="3418" y="6836"/>
                  </a:lnTo>
                  <a:lnTo>
                    <a:pt x="3760" y="6779"/>
                  </a:lnTo>
                  <a:lnTo>
                    <a:pt x="4102" y="6722"/>
                  </a:lnTo>
                  <a:lnTo>
                    <a:pt x="4728" y="6551"/>
                  </a:lnTo>
                  <a:lnTo>
                    <a:pt x="5298" y="6209"/>
                  </a:lnTo>
                  <a:lnTo>
                    <a:pt x="5810" y="5811"/>
                  </a:lnTo>
                  <a:lnTo>
                    <a:pt x="6209" y="5298"/>
                  </a:lnTo>
                  <a:lnTo>
                    <a:pt x="6551" y="4728"/>
                  </a:lnTo>
                  <a:lnTo>
                    <a:pt x="6722" y="4102"/>
                  </a:lnTo>
                  <a:lnTo>
                    <a:pt x="6779" y="3760"/>
                  </a:lnTo>
                  <a:lnTo>
                    <a:pt x="6779" y="3418"/>
                  </a:lnTo>
                  <a:lnTo>
                    <a:pt x="6779" y="3077"/>
                  </a:lnTo>
                  <a:lnTo>
                    <a:pt x="6722" y="2735"/>
                  </a:lnTo>
                  <a:lnTo>
                    <a:pt x="6551" y="2108"/>
                  </a:lnTo>
                  <a:lnTo>
                    <a:pt x="6209" y="1482"/>
                  </a:lnTo>
                  <a:lnTo>
                    <a:pt x="5810" y="1026"/>
                  </a:lnTo>
                  <a:lnTo>
                    <a:pt x="5298" y="570"/>
                  </a:lnTo>
                  <a:lnTo>
                    <a:pt x="4728" y="286"/>
                  </a:lnTo>
                  <a:lnTo>
                    <a:pt x="4102" y="58"/>
                  </a:lnTo>
                  <a:lnTo>
                    <a:pt x="3760" y="1"/>
                  </a:lnTo>
                  <a:close/>
                </a:path>
              </a:pathLst>
            </a:cu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6"/>
            <p:cNvSpPr/>
            <p:nvPr/>
          </p:nvSpPr>
          <p:spPr>
            <a:xfrm>
              <a:off x="5149847" y="953088"/>
              <a:ext cx="170900" cy="170900"/>
            </a:xfrm>
            <a:custGeom>
              <a:avLst/>
              <a:gdLst/>
              <a:ahLst/>
              <a:cxnLst/>
              <a:rect l="l" t="t" r="r" b="b"/>
              <a:pathLst>
                <a:path w="6836" h="6836" extrusionOk="0">
                  <a:moveTo>
                    <a:pt x="3076" y="1"/>
                  </a:moveTo>
                  <a:lnTo>
                    <a:pt x="2735" y="58"/>
                  </a:lnTo>
                  <a:lnTo>
                    <a:pt x="2108" y="286"/>
                  </a:lnTo>
                  <a:lnTo>
                    <a:pt x="1482" y="570"/>
                  </a:lnTo>
                  <a:lnTo>
                    <a:pt x="1026" y="1026"/>
                  </a:lnTo>
                  <a:lnTo>
                    <a:pt x="570" y="1482"/>
                  </a:lnTo>
                  <a:lnTo>
                    <a:pt x="285" y="2108"/>
                  </a:lnTo>
                  <a:lnTo>
                    <a:pt x="58" y="2735"/>
                  </a:lnTo>
                  <a:lnTo>
                    <a:pt x="1" y="3076"/>
                  </a:lnTo>
                  <a:lnTo>
                    <a:pt x="1" y="3418"/>
                  </a:lnTo>
                  <a:lnTo>
                    <a:pt x="1" y="3760"/>
                  </a:lnTo>
                  <a:lnTo>
                    <a:pt x="58" y="4102"/>
                  </a:lnTo>
                  <a:lnTo>
                    <a:pt x="285" y="4728"/>
                  </a:lnTo>
                  <a:lnTo>
                    <a:pt x="570" y="5298"/>
                  </a:lnTo>
                  <a:lnTo>
                    <a:pt x="1026" y="5810"/>
                  </a:lnTo>
                  <a:lnTo>
                    <a:pt x="1482" y="6209"/>
                  </a:lnTo>
                  <a:lnTo>
                    <a:pt x="2108" y="6551"/>
                  </a:lnTo>
                  <a:lnTo>
                    <a:pt x="2735" y="6722"/>
                  </a:lnTo>
                  <a:lnTo>
                    <a:pt x="3076" y="6779"/>
                  </a:lnTo>
                  <a:lnTo>
                    <a:pt x="3418" y="6836"/>
                  </a:lnTo>
                  <a:lnTo>
                    <a:pt x="3760" y="6779"/>
                  </a:lnTo>
                  <a:lnTo>
                    <a:pt x="4102" y="6722"/>
                  </a:lnTo>
                  <a:lnTo>
                    <a:pt x="4728" y="6551"/>
                  </a:lnTo>
                  <a:lnTo>
                    <a:pt x="5298" y="6209"/>
                  </a:lnTo>
                  <a:lnTo>
                    <a:pt x="5810" y="5810"/>
                  </a:lnTo>
                  <a:lnTo>
                    <a:pt x="6209" y="5298"/>
                  </a:lnTo>
                  <a:lnTo>
                    <a:pt x="6551" y="4728"/>
                  </a:lnTo>
                  <a:lnTo>
                    <a:pt x="6722" y="4102"/>
                  </a:lnTo>
                  <a:lnTo>
                    <a:pt x="6779" y="3760"/>
                  </a:lnTo>
                  <a:lnTo>
                    <a:pt x="6836" y="3418"/>
                  </a:lnTo>
                  <a:lnTo>
                    <a:pt x="6779" y="3076"/>
                  </a:lnTo>
                  <a:lnTo>
                    <a:pt x="6722" y="2735"/>
                  </a:lnTo>
                  <a:lnTo>
                    <a:pt x="6551" y="2108"/>
                  </a:lnTo>
                  <a:lnTo>
                    <a:pt x="6209" y="1482"/>
                  </a:lnTo>
                  <a:lnTo>
                    <a:pt x="5810" y="1026"/>
                  </a:lnTo>
                  <a:lnTo>
                    <a:pt x="5298" y="570"/>
                  </a:lnTo>
                  <a:lnTo>
                    <a:pt x="4728" y="286"/>
                  </a:lnTo>
                  <a:lnTo>
                    <a:pt x="4102" y="58"/>
                  </a:lnTo>
                  <a:lnTo>
                    <a:pt x="37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6"/>
            <p:cNvSpPr/>
            <p:nvPr/>
          </p:nvSpPr>
          <p:spPr>
            <a:xfrm>
              <a:off x="4301172" y="4006063"/>
              <a:ext cx="170900" cy="169475"/>
            </a:xfrm>
            <a:custGeom>
              <a:avLst/>
              <a:gdLst/>
              <a:ahLst/>
              <a:cxnLst/>
              <a:rect l="l" t="t" r="r" b="b"/>
              <a:pathLst>
                <a:path w="6836" h="6779" extrusionOk="0">
                  <a:moveTo>
                    <a:pt x="3076" y="1"/>
                  </a:moveTo>
                  <a:lnTo>
                    <a:pt x="2734" y="58"/>
                  </a:lnTo>
                  <a:lnTo>
                    <a:pt x="2108" y="228"/>
                  </a:lnTo>
                  <a:lnTo>
                    <a:pt x="1538" y="570"/>
                  </a:lnTo>
                  <a:lnTo>
                    <a:pt x="1026" y="969"/>
                  </a:lnTo>
                  <a:lnTo>
                    <a:pt x="627" y="1481"/>
                  </a:lnTo>
                  <a:lnTo>
                    <a:pt x="285" y="2051"/>
                  </a:lnTo>
                  <a:lnTo>
                    <a:pt x="114" y="2678"/>
                  </a:lnTo>
                  <a:lnTo>
                    <a:pt x="57" y="3019"/>
                  </a:lnTo>
                  <a:lnTo>
                    <a:pt x="0" y="3361"/>
                  </a:lnTo>
                  <a:lnTo>
                    <a:pt x="57" y="3760"/>
                  </a:lnTo>
                  <a:lnTo>
                    <a:pt x="114" y="4102"/>
                  </a:lnTo>
                  <a:lnTo>
                    <a:pt x="285" y="4728"/>
                  </a:lnTo>
                  <a:lnTo>
                    <a:pt x="627" y="5298"/>
                  </a:lnTo>
                  <a:lnTo>
                    <a:pt x="1026" y="5810"/>
                  </a:lnTo>
                  <a:lnTo>
                    <a:pt x="1538" y="6209"/>
                  </a:lnTo>
                  <a:lnTo>
                    <a:pt x="2108" y="6551"/>
                  </a:lnTo>
                  <a:lnTo>
                    <a:pt x="2734" y="6722"/>
                  </a:lnTo>
                  <a:lnTo>
                    <a:pt x="3076" y="6779"/>
                  </a:lnTo>
                  <a:lnTo>
                    <a:pt x="3760" y="6779"/>
                  </a:lnTo>
                  <a:lnTo>
                    <a:pt x="4101" y="6722"/>
                  </a:lnTo>
                  <a:lnTo>
                    <a:pt x="4728" y="6551"/>
                  </a:lnTo>
                  <a:lnTo>
                    <a:pt x="5354" y="6209"/>
                  </a:lnTo>
                  <a:lnTo>
                    <a:pt x="5810" y="5810"/>
                  </a:lnTo>
                  <a:lnTo>
                    <a:pt x="6266" y="5298"/>
                  </a:lnTo>
                  <a:lnTo>
                    <a:pt x="6551" y="4728"/>
                  </a:lnTo>
                  <a:lnTo>
                    <a:pt x="6778" y="4102"/>
                  </a:lnTo>
                  <a:lnTo>
                    <a:pt x="6835" y="3760"/>
                  </a:lnTo>
                  <a:lnTo>
                    <a:pt x="6835" y="3361"/>
                  </a:lnTo>
                  <a:lnTo>
                    <a:pt x="6835" y="3019"/>
                  </a:lnTo>
                  <a:lnTo>
                    <a:pt x="6778" y="2678"/>
                  </a:lnTo>
                  <a:lnTo>
                    <a:pt x="6551" y="2051"/>
                  </a:lnTo>
                  <a:lnTo>
                    <a:pt x="6266" y="1481"/>
                  </a:lnTo>
                  <a:lnTo>
                    <a:pt x="5810" y="969"/>
                  </a:lnTo>
                  <a:lnTo>
                    <a:pt x="5354" y="570"/>
                  </a:lnTo>
                  <a:lnTo>
                    <a:pt x="4728" y="228"/>
                  </a:lnTo>
                  <a:lnTo>
                    <a:pt x="4101" y="58"/>
                  </a:lnTo>
                  <a:lnTo>
                    <a:pt x="37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6"/>
            <p:cNvSpPr/>
            <p:nvPr/>
          </p:nvSpPr>
          <p:spPr>
            <a:xfrm>
              <a:off x="3545047" y="6175"/>
              <a:ext cx="3158098" cy="56975"/>
            </a:xfrm>
            <a:custGeom>
              <a:avLst/>
              <a:gdLst/>
              <a:ahLst/>
              <a:cxnLst/>
              <a:rect l="l" t="t" r="r" b="b"/>
              <a:pathLst>
                <a:path w="119557" h="2279" extrusionOk="0">
                  <a:moveTo>
                    <a:pt x="1140" y="0"/>
                  </a:moveTo>
                  <a:lnTo>
                    <a:pt x="912" y="57"/>
                  </a:lnTo>
                  <a:lnTo>
                    <a:pt x="741" y="114"/>
                  </a:lnTo>
                  <a:lnTo>
                    <a:pt x="513" y="228"/>
                  </a:lnTo>
                  <a:lnTo>
                    <a:pt x="342" y="342"/>
                  </a:lnTo>
                  <a:lnTo>
                    <a:pt x="228" y="513"/>
                  </a:lnTo>
                  <a:lnTo>
                    <a:pt x="114" y="741"/>
                  </a:lnTo>
                  <a:lnTo>
                    <a:pt x="57" y="912"/>
                  </a:lnTo>
                  <a:lnTo>
                    <a:pt x="0" y="1140"/>
                  </a:lnTo>
                  <a:lnTo>
                    <a:pt x="57" y="1367"/>
                  </a:lnTo>
                  <a:lnTo>
                    <a:pt x="114" y="1595"/>
                  </a:lnTo>
                  <a:lnTo>
                    <a:pt x="228" y="1823"/>
                  </a:lnTo>
                  <a:lnTo>
                    <a:pt x="342" y="1937"/>
                  </a:lnTo>
                  <a:lnTo>
                    <a:pt x="513" y="2108"/>
                  </a:lnTo>
                  <a:lnTo>
                    <a:pt x="741" y="2222"/>
                  </a:lnTo>
                  <a:lnTo>
                    <a:pt x="912" y="2279"/>
                  </a:lnTo>
                  <a:lnTo>
                    <a:pt x="118645" y="2279"/>
                  </a:lnTo>
                  <a:lnTo>
                    <a:pt x="118873" y="2222"/>
                  </a:lnTo>
                  <a:lnTo>
                    <a:pt x="119100" y="2108"/>
                  </a:lnTo>
                  <a:lnTo>
                    <a:pt x="119271" y="1937"/>
                  </a:lnTo>
                  <a:lnTo>
                    <a:pt x="119385" y="1823"/>
                  </a:lnTo>
                  <a:lnTo>
                    <a:pt x="119499" y="1595"/>
                  </a:lnTo>
                  <a:lnTo>
                    <a:pt x="119556" y="1367"/>
                  </a:lnTo>
                  <a:lnTo>
                    <a:pt x="119556" y="1140"/>
                  </a:lnTo>
                  <a:lnTo>
                    <a:pt x="119556" y="912"/>
                  </a:lnTo>
                  <a:lnTo>
                    <a:pt x="119499" y="741"/>
                  </a:lnTo>
                  <a:lnTo>
                    <a:pt x="119385" y="513"/>
                  </a:lnTo>
                  <a:lnTo>
                    <a:pt x="119271" y="342"/>
                  </a:lnTo>
                  <a:lnTo>
                    <a:pt x="119100" y="228"/>
                  </a:lnTo>
                  <a:lnTo>
                    <a:pt x="118873" y="114"/>
                  </a:lnTo>
                  <a:lnTo>
                    <a:pt x="118645" y="57"/>
                  </a:lnTo>
                  <a:lnTo>
                    <a:pt x="118417"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96"/>
            <p:cNvSpPr/>
            <p:nvPr/>
          </p:nvSpPr>
          <p:spPr>
            <a:xfrm>
              <a:off x="4651472" y="209800"/>
              <a:ext cx="2051880" cy="56975"/>
            </a:xfrm>
            <a:custGeom>
              <a:avLst/>
              <a:gdLst/>
              <a:ahLst/>
              <a:cxnLst/>
              <a:rect l="l" t="t" r="r" b="b"/>
              <a:pathLst>
                <a:path w="119556" h="2279" extrusionOk="0">
                  <a:moveTo>
                    <a:pt x="911" y="0"/>
                  </a:moveTo>
                  <a:lnTo>
                    <a:pt x="684" y="57"/>
                  </a:lnTo>
                  <a:lnTo>
                    <a:pt x="513" y="171"/>
                  </a:lnTo>
                  <a:lnTo>
                    <a:pt x="342" y="342"/>
                  </a:lnTo>
                  <a:lnTo>
                    <a:pt x="228" y="513"/>
                  </a:lnTo>
                  <a:lnTo>
                    <a:pt x="114" y="684"/>
                  </a:lnTo>
                  <a:lnTo>
                    <a:pt x="57" y="912"/>
                  </a:lnTo>
                  <a:lnTo>
                    <a:pt x="0" y="1140"/>
                  </a:lnTo>
                  <a:lnTo>
                    <a:pt x="57" y="1367"/>
                  </a:lnTo>
                  <a:lnTo>
                    <a:pt x="114" y="1595"/>
                  </a:lnTo>
                  <a:lnTo>
                    <a:pt x="228" y="1766"/>
                  </a:lnTo>
                  <a:lnTo>
                    <a:pt x="342" y="1937"/>
                  </a:lnTo>
                  <a:lnTo>
                    <a:pt x="513" y="2051"/>
                  </a:lnTo>
                  <a:lnTo>
                    <a:pt x="684" y="2165"/>
                  </a:lnTo>
                  <a:lnTo>
                    <a:pt x="911" y="2222"/>
                  </a:lnTo>
                  <a:lnTo>
                    <a:pt x="1139" y="2279"/>
                  </a:lnTo>
                  <a:lnTo>
                    <a:pt x="118417" y="2279"/>
                  </a:lnTo>
                  <a:lnTo>
                    <a:pt x="118645" y="2222"/>
                  </a:lnTo>
                  <a:lnTo>
                    <a:pt x="118872" y="2165"/>
                  </a:lnTo>
                  <a:lnTo>
                    <a:pt x="119043" y="2051"/>
                  </a:lnTo>
                  <a:lnTo>
                    <a:pt x="119214" y="1937"/>
                  </a:lnTo>
                  <a:lnTo>
                    <a:pt x="119385" y="1766"/>
                  </a:lnTo>
                  <a:lnTo>
                    <a:pt x="119499" y="1595"/>
                  </a:lnTo>
                  <a:lnTo>
                    <a:pt x="119556" y="1367"/>
                  </a:lnTo>
                  <a:lnTo>
                    <a:pt x="119556" y="1140"/>
                  </a:lnTo>
                  <a:lnTo>
                    <a:pt x="119556" y="912"/>
                  </a:lnTo>
                  <a:lnTo>
                    <a:pt x="119499" y="684"/>
                  </a:lnTo>
                  <a:lnTo>
                    <a:pt x="119385" y="513"/>
                  </a:lnTo>
                  <a:lnTo>
                    <a:pt x="119214" y="342"/>
                  </a:lnTo>
                  <a:lnTo>
                    <a:pt x="119043" y="171"/>
                  </a:lnTo>
                  <a:lnTo>
                    <a:pt x="118872" y="57"/>
                  </a:lnTo>
                  <a:lnTo>
                    <a:pt x="11864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6"/>
            <p:cNvSpPr/>
            <p:nvPr/>
          </p:nvSpPr>
          <p:spPr>
            <a:xfrm>
              <a:off x="3881097" y="412000"/>
              <a:ext cx="2822143" cy="56975"/>
            </a:xfrm>
            <a:custGeom>
              <a:avLst/>
              <a:gdLst/>
              <a:ahLst/>
              <a:cxnLst/>
              <a:rect l="l" t="t" r="r" b="b"/>
              <a:pathLst>
                <a:path w="119557" h="2279" extrusionOk="0">
                  <a:moveTo>
                    <a:pt x="1140" y="1"/>
                  </a:moveTo>
                  <a:lnTo>
                    <a:pt x="912" y="57"/>
                  </a:lnTo>
                  <a:lnTo>
                    <a:pt x="684" y="114"/>
                  </a:lnTo>
                  <a:lnTo>
                    <a:pt x="456" y="228"/>
                  </a:lnTo>
                  <a:lnTo>
                    <a:pt x="342" y="342"/>
                  </a:lnTo>
                  <a:lnTo>
                    <a:pt x="172" y="513"/>
                  </a:lnTo>
                  <a:lnTo>
                    <a:pt x="58" y="684"/>
                  </a:lnTo>
                  <a:lnTo>
                    <a:pt x="1" y="912"/>
                  </a:lnTo>
                  <a:lnTo>
                    <a:pt x="1" y="1140"/>
                  </a:lnTo>
                  <a:lnTo>
                    <a:pt x="1" y="1368"/>
                  </a:lnTo>
                  <a:lnTo>
                    <a:pt x="58" y="1595"/>
                  </a:lnTo>
                  <a:lnTo>
                    <a:pt x="172" y="1766"/>
                  </a:lnTo>
                  <a:lnTo>
                    <a:pt x="342" y="1937"/>
                  </a:lnTo>
                  <a:lnTo>
                    <a:pt x="456" y="2108"/>
                  </a:lnTo>
                  <a:lnTo>
                    <a:pt x="684" y="2222"/>
                  </a:lnTo>
                  <a:lnTo>
                    <a:pt x="912" y="2279"/>
                  </a:lnTo>
                  <a:lnTo>
                    <a:pt x="118645" y="2279"/>
                  </a:lnTo>
                  <a:lnTo>
                    <a:pt x="118873" y="2222"/>
                  </a:lnTo>
                  <a:lnTo>
                    <a:pt x="119044" y="2108"/>
                  </a:lnTo>
                  <a:lnTo>
                    <a:pt x="119215" y="1937"/>
                  </a:lnTo>
                  <a:lnTo>
                    <a:pt x="119329" y="1766"/>
                  </a:lnTo>
                  <a:lnTo>
                    <a:pt x="119442" y="1595"/>
                  </a:lnTo>
                  <a:lnTo>
                    <a:pt x="119499" y="1368"/>
                  </a:lnTo>
                  <a:lnTo>
                    <a:pt x="119556" y="1140"/>
                  </a:lnTo>
                  <a:lnTo>
                    <a:pt x="119499" y="912"/>
                  </a:lnTo>
                  <a:lnTo>
                    <a:pt x="119442" y="684"/>
                  </a:lnTo>
                  <a:lnTo>
                    <a:pt x="119329" y="513"/>
                  </a:lnTo>
                  <a:lnTo>
                    <a:pt x="119215" y="342"/>
                  </a:lnTo>
                  <a:lnTo>
                    <a:pt x="119044" y="228"/>
                  </a:lnTo>
                  <a:lnTo>
                    <a:pt x="118873" y="114"/>
                  </a:lnTo>
                  <a:lnTo>
                    <a:pt x="118645" y="57"/>
                  </a:lnTo>
                  <a:lnTo>
                    <a:pt x="118417"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6"/>
            <p:cNvSpPr/>
            <p:nvPr/>
          </p:nvSpPr>
          <p:spPr>
            <a:xfrm>
              <a:off x="5494447" y="1020025"/>
              <a:ext cx="1208699" cy="57000"/>
            </a:xfrm>
            <a:custGeom>
              <a:avLst/>
              <a:gdLst/>
              <a:ahLst/>
              <a:cxnLst/>
              <a:rect l="l" t="t" r="r" b="b"/>
              <a:pathLst>
                <a:path w="119614" h="2280" extrusionOk="0">
                  <a:moveTo>
                    <a:pt x="1140" y="1"/>
                  </a:moveTo>
                  <a:lnTo>
                    <a:pt x="912" y="58"/>
                  </a:lnTo>
                  <a:lnTo>
                    <a:pt x="741" y="115"/>
                  </a:lnTo>
                  <a:lnTo>
                    <a:pt x="513" y="229"/>
                  </a:lnTo>
                  <a:lnTo>
                    <a:pt x="342" y="343"/>
                  </a:lnTo>
                  <a:lnTo>
                    <a:pt x="228" y="513"/>
                  </a:lnTo>
                  <a:lnTo>
                    <a:pt x="114" y="741"/>
                  </a:lnTo>
                  <a:lnTo>
                    <a:pt x="57" y="912"/>
                  </a:lnTo>
                  <a:lnTo>
                    <a:pt x="1" y="1140"/>
                  </a:lnTo>
                  <a:lnTo>
                    <a:pt x="57" y="1368"/>
                  </a:lnTo>
                  <a:lnTo>
                    <a:pt x="114" y="1596"/>
                  </a:lnTo>
                  <a:lnTo>
                    <a:pt x="228" y="1823"/>
                  </a:lnTo>
                  <a:lnTo>
                    <a:pt x="342" y="1994"/>
                  </a:lnTo>
                  <a:lnTo>
                    <a:pt x="513" y="2108"/>
                  </a:lnTo>
                  <a:lnTo>
                    <a:pt x="741" y="2222"/>
                  </a:lnTo>
                  <a:lnTo>
                    <a:pt x="912" y="2279"/>
                  </a:lnTo>
                  <a:lnTo>
                    <a:pt x="118702" y="2279"/>
                  </a:lnTo>
                  <a:lnTo>
                    <a:pt x="118873" y="2222"/>
                  </a:lnTo>
                  <a:lnTo>
                    <a:pt x="119101" y="2108"/>
                  </a:lnTo>
                  <a:lnTo>
                    <a:pt x="119271" y="1994"/>
                  </a:lnTo>
                  <a:lnTo>
                    <a:pt x="119385" y="1823"/>
                  </a:lnTo>
                  <a:lnTo>
                    <a:pt x="119499" y="1596"/>
                  </a:lnTo>
                  <a:lnTo>
                    <a:pt x="119556" y="1368"/>
                  </a:lnTo>
                  <a:lnTo>
                    <a:pt x="119613" y="1140"/>
                  </a:lnTo>
                  <a:lnTo>
                    <a:pt x="119556" y="912"/>
                  </a:lnTo>
                  <a:lnTo>
                    <a:pt x="119499" y="741"/>
                  </a:lnTo>
                  <a:lnTo>
                    <a:pt x="119385" y="513"/>
                  </a:lnTo>
                  <a:lnTo>
                    <a:pt x="119271" y="343"/>
                  </a:lnTo>
                  <a:lnTo>
                    <a:pt x="119101" y="229"/>
                  </a:lnTo>
                  <a:lnTo>
                    <a:pt x="118873" y="115"/>
                  </a:lnTo>
                  <a:lnTo>
                    <a:pt x="118702" y="58"/>
                  </a:lnTo>
                  <a:lnTo>
                    <a:pt x="118474"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6"/>
            <p:cNvSpPr/>
            <p:nvPr/>
          </p:nvSpPr>
          <p:spPr>
            <a:xfrm>
              <a:off x="4114772" y="817825"/>
              <a:ext cx="2588409" cy="57000"/>
            </a:xfrm>
            <a:custGeom>
              <a:avLst/>
              <a:gdLst/>
              <a:ahLst/>
              <a:cxnLst/>
              <a:rect l="l" t="t" r="r" b="b"/>
              <a:pathLst>
                <a:path w="119557" h="2280" extrusionOk="0">
                  <a:moveTo>
                    <a:pt x="912" y="1"/>
                  </a:moveTo>
                  <a:lnTo>
                    <a:pt x="684" y="115"/>
                  </a:lnTo>
                  <a:lnTo>
                    <a:pt x="513" y="172"/>
                  </a:lnTo>
                  <a:lnTo>
                    <a:pt x="342" y="342"/>
                  </a:lnTo>
                  <a:lnTo>
                    <a:pt x="228" y="513"/>
                  </a:lnTo>
                  <a:lnTo>
                    <a:pt x="115" y="684"/>
                  </a:lnTo>
                  <a:lnTo>
                    <a:pt x="58" y="912"/>
                  </a:lnTo>
                  <a:lnTo>
                    <a:pt x="1" y="1140"/>
                  </a:lnTo>
                  <a:lnTo>
                    <a:pt x="58" y="1368"/>
                  </a:lnTo>
                  <a:lnTo>
                    <a:pt x="115" y="1596"/>
                  </a:lnTo>
                  <a:lnTo>
                    <a:pt x="228" y="1766"/>
                  </a:lnTo>
                  <a:lnTo>
                    <a:pt x="342" y="1937"/>
                  </a:lnTo>
                  <a:lnTo>
                    <a:pt x="513" y="2108"/>
                  </a:lnTo>
                  <a:lnTo>
                    <a:pt x="684" y="2165"/>
                  </a:lnTo>
                  <a:lnTo>
                    <a:pt x="912" y="2279"/>
                  </a:lnTo>
                  <a:lnTo>
                    <a:pt x="118645" y="2279"/>
                  </a:lnTo>
                  <a:lnTo>
                    <a:pt x="118873" y="2165"/>
                  </a:lnTo>
                  <a:lnTo>
                    <a:pt x="119101" y="2108"/>
                  </a:lnTo>
                  <a:lnTo>
                    <a:pt x="119215" y="1937"/>
                  </a:lnTo>
                  <a:lnTo>
                    <a:pt x="119385" y="1766"/>
                  </a:lnTo>
                  <a:lnTo>
                    <a:pt x="119499" y="1596"/>
                  </a:lnTo>
                  <a:lnTo>
                    <a:pt x="119556" y="1368"/>
                  </a:lnTo>
                  <a:lnTo>
                    <a:pt x="119556" y="1140"/>
                  </a:lnTo>
                  <a:lnTo>
                    <a:pt x="119556" y="912"/>
                  </a:lnTo>
                  <a:lnTo>
                    <a:pt x="119499" y="684"/>
                  </a:lnTo>
                  <a:lnTo>
                    <a:pt x="119385" y="513"/>
                  </a:lnTo>
                  <a:lnTo>
                    <a:pt x="119215" y="342"/>
                  </a:lnTo>
                  <a:lnTo>
                    <a:pt x="119101" y="172"/>
                  </a:lnTo>
                  <a:lnTo>
                    <a:pt x="118873" y="115"/>
                  </a:lnTo>
                  <a:lnTo>
                    <a:pt x="118645"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6"/>
            <p:cNvSpPr/>
            <p:nvPr/>
          </p:nvSpPr>
          <p:spPr>
            <a:xfrm>
              <a:off x="4262722" y="615625"/>
              <a:ext cx="2440457" cy="56975"/>
            </a:xfrm>
            <a:custGeom>
              <a:avLst/>
              <a:gdLst/>
              <a:ahLst/>
              <a:cxnLst/>
              <a:rect l="l" t="t" r="r" b="b"/>
              <a:pathLst>
                <a:path w="119557" h="2279" extrusionOk="0">
                  <a:moveTo>
                    <a:pt x="912" y="1"/>
                  </a:moveTo>
                  <a:lnTo>
                    <a:pt x="684" y="58"/>
                  </a:lnTo>
                  <a:lnTo>
                    <a:pt x="513" y="171"/>
                  </a:lnTo>
                  <a:lnTo>
                    <a:pt x="342" y="285"/>
                  </a:lnTo>
                  <a:lnTo>
                    <a:pt x="171" y="456"/>
                  </a:lnTo>
                  <a:lnTo>
                    <a:pt x="57" y="684"/>
                  </a:lnTo>
                  <a:lnTo>
                    <a:pt x="1" y="912"/>
                  </a:lnTo>
                  <a:lnTo>
                    <a:pt x="1" y="1140"/>
                  </a:lnTo>
                  <a:lnTo>
                    <a:pt x="1" y="1368"/>
                  </a:lnTo>
                  <a:lnTo>
                    <a:pt x="57" y="1538"/>
                  </a:lnTo>
                  <a:lnTo>
                    <a:pt x="171" y="1766"/>
                  </a:lnTo>
                  <a:lnTo>
                    <a:pt x="342" y="1937"/>
                  </a:lnTo>
                  <a:lnTo>
                    <a:pt x="513" y="2051"/>
                  </a:lnTo>
                  <a:lnTo>
                    <a:pt x="684" y="2165"/>
                  </a:lnTo>
                  <a:lnTo>
                    <a:pt x="912" y="2222"/>
                  </a:lnTo>
                  <a:lnTo>
                    <a:pt x="1140" y="2279"/>
                  </a:lnTo>
                  <a:lnTo>
                    <a:pt x="118417" y="2279"/>
                  </a:lnTo>
                  <a:lnTo>
                    <a:pt x="118645" y="2222"/>
                  </a:lnTo>
                  <a:lnTo>
                    <a:pt x="118873" y="2165"/>
                  </a:lnTo>
                  <a:lnTo>
                    <a:pt x="119044" y="2051"/>
                  </a:lnTo>
                  <a:lnTo>
                    <a:pt x="119214" y="1937"/>
                  </a:lnTo>
                  <a:lnTo>
                    <a:pt x="119328" y="1766"/>
                  </a:lnTo>
                  <a:lnTo>
                    <a:pt x="119442" y="1538"/>
                  </a:lnTo>
                  <a:lnTo>
                    <a:pt x="119499" y="1368"/>
                  </a:lnTo>
                  <a:lnTo>
                    <a:pt x="119556" y="1140"/>
                  </a:lnTo>
                  <a:lnTo>
                    <a:pt x="119499" y="912"/>
                  </a:lnTo>
                  <a:lnTo>
                    <a:pt x="119442" y="684"/>
                  </a:lnTo>
                  <a:lnTo>
                    <a:pt x="119328" y="456"/>
                  </a:lnTo>
                  <a:lnTo>
                    <a:pt x="119214" y="285"/>
                  </a:lnTo>
                  <a:lnTo>
                    <a:pt x="119044" y="171"/>
                  </a:lnTo>
                  <a:lnTo>
                    <a:pt x="118873" y="58"/>
                  </a:lnTo>
                  <a:lnTo>
                    <a:pt x="118645"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6"/>
            <p:cNvSpPr/>
            <p:nvPr/>
          </p:nvSpPr>
          <p:spPr>
            <a:xfrm>
              <a:off x="4651472" y="1223650"/>
              <a:ext cx="2051880" cy="57000"/>
            </a:xfrm>
            <a:custGeom>
              <a:avLst/>
              <a:gdLst/>
              <a:ahLst/>
              <a:cxnLst/>
              <a:rect l="l" t="t" r="r" b="b"/>
              <a:pathLst>
                <a:path w="119556" h="2280" extrusionOk="0">
                  <a:moveTo>
                    <a:pt x="911" y="1"/>
                  </a:moveTo>
                  <a:lnTo>
                    <a:pt x="684" y="58"/>
                  </a:lnTo>
                  <a:lnTo>
                    <a:pt x="513" y="172"/>
                  </a:lnTo>
                  <a:lnTo>
                    <a:pt x="342" y="343"/>
                  </a:lnTo>
                  <a:lnTo>
                    <a:pt x="228" y="513"/>
                  </a:lnTo>
                  <a:lnTo>
                    <a:pt x="114" y="684"/>
                  </a:lnTo>
                  <a:lnTo>
                    <a:pt x="57" y="912"/>
                  </a:lnTo>
                  <a:lnTo>
                    <a:pt x="0" y="1140"/>
                  </a:lnTo>
                  <a:lnTo>
                    <a:pt x="57" y="1368"/>
                  </a:lnTo>
                  <a:lnTo>
                    <a:pt x="114" y="1596"/>
                  </a:lnTo>
                  <a:lnTo>
                    <a:pt x="228" y="1767"/>
                  </a:lnTo>
                  <a:lnTo>
                    <a:pt x="342" y="1937"/>
                  </a:lnTo>
                  <a:lnTo>
                    <a:pt x="513" y="2051"/>
                  </a:lnTo>
                  <a:lnTo>
                    <a:pt x="684" y="2165"/>
                  </a:lnTo>
                  <a:lnTo>
                    <a:pt x="911" y="2222"/>
                  </a:lnTo>
                  <a:lnTo>
                    <a:pt x="1139" y="2279"/>
                  </a:lnTo>
                  <a:lnTo>
                    <a:pt x="118417" y="2279"/>
                  </a:lnTo>
                  <a:lnTo>
                    <a:pt x="118645" y="2222"/>
                  </a:lnTo>
                  <a:lnTo>
                    <a:pt x="118872" y="2165"/>
                  </a:lnTo>
                  <a:lnTo>
                    <a:pt x="119043" y="2051"/>
                  </a:lnTo>
                  <a:lnTo>
                    <a:pt x="119214" y="1937"/>
                  </a:lnTo>
                  <a:lnTo>
                    <a:pt x="119385" y="1767"/>
                  </a:lnTo>
                  <a:lnTo>
                    <a:pt x="119499" y="1596"/>
                  </a:lnTo>
                  <a:lnTo>
                    <a:pt x="119556" y="1368"/>
                  </a:lnTo>
                  <a:lnTo>
                    <a:pt x="119556" y="1140"/>
                  </a:lnTo>
                  <a:lnTo>
                    <a:pt x="119556" y="912"/>
                  </a:lnTo>
                  <a:lnTo>
                    <a:pt x="119499" y="684"/>
                  </a:lnTo>
                  <a:lnTo>
                    <a:pt x="119385" y="513"/>
                  </a:lnTo>
                  <a:lnTo>
                    <a:pt x="119214" y="343"/>
                  </a:lnTo>
                  <a:lnTo>
                    <a:pt x="119043" y="172"/>
                  </a:lnTo>
                  <a:lnTo>
                    <a:pt x="118872" y="58"/>
                  </a:lnTo>
                  <a:lnTo>
                    <a:pt x="118645"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6"/>
            <p:cNvSpPr/>
            <p:nvPr/>
          </p:nvSpPr>
          <p:spPr>
            <a:xfrm>
              <a:off x="4871697" y="1425850"/>
              <a:ext cx="1831314" cy="57000"/>
            </a:xfrm>
            <a:custGeom>
              <a:avLst/>
              <a:gdLst/>
              <a:ahLst/>
              <a:cxnLst/>
              <a:rect l="l" t="t" r="r" b="b"/>
              <a:pathLst>
                <a:path w="119557" h="2280" extrusionOk="0">
                  <a:moveTo>
                    <a:pt x="1140" y="1"/>
                  </a:moveTo>
                  <a:lnTo>
                    <a:pt x="912" y="58"/>
                  </a:lnTo>
                  <a:lnTo>
                    <a:pt x="684" y="115"/>
                  </a:lnTo>
                  <a:lnTo>
                    <a:pt x="456" y="229"/>
                  </a:lnTo>
                  <a:lnTo>
                    <a:pt x="342" y="343"/>
                  </a:lnTo>
                  <a:lnTo>
                    <a:pt x="172" y="514"/>
                  </a:lnTo>
                  <a:lnTo>
                    <a:pt x="58" y="684"/>
                  </a:lnTo>
                  <a:lnTo>
                    <a:pt x="1" y="912"/>
                  </a:lnTo>
                  <a:lnTo>
                    <a:pt x="1" y="1140"/>
                  </a:lnTo>
                  <a:lnTo>
                    <a:pt x="1" y="1368"/>
                  </a:lnTo>
                  <a:lnTo>
                    <a:pt x="58" y="1596"/>
                  </a:lnTo>
                  <a:lnTo>
                    <a:pt x="172" y="1767"/>
                  </a:lnTo>
                  <a:lnTo>
                    <a:pt x="342" y="1938"/>
                  </a:lnTo>
                  <a:lnTo>
                    <a:pt x="456" y="2108"/>
                  </a:lnTo>
                  <a:lnTo>
                    <a:pt x="684" y="2222"/>
                  </a:lnTo>
                  <a:lnTo>
                    <a:pt x="912" y="2279"/>
                  </a:lnTo>
                  <a:lnTo>
                    <a:pt x="118645" y="2279"/>
                  </a:lnTo>
                  <a:lnTo>
                    <a:pt x="118873" y="2222"/>
                  </a:lnTo>
                  <a:lnTo>
                    <a:pt x="119044" y="2108"/>
                  </a:lnTo>
                  <a:lnTo>
                    <a:pt x="119215" y="1938"/>
                  </a:lnTo>
                  <a:lnTo>
                    <a:pt x="119329" y="1767"/>
                  </a:lnTo>
                  <a:lnTo>
                    <a:pt x="119442" y="1596"/>
                  </a:lnTo>
                  <a:lnTo>
                    <a:pt x="119499" y="1368"/>
                  </a:lnTo>
                  <a:lnTo>
                    <a:pt x="119556" y="1140"/>
                  </a:lnTo>
                  <a:lnTo>
                    <a:pt x="119499" y="912"/>
                  </a:lnTo>
                  <a:lnTo>
                    <a:pt x="119442" y="684"/>
                  </a:lnTo>
                  <a:lnTo>
                    <a:pt x="119329" y="514"/>
                  </a:lnTo>
                  <a:lnTo>
                    <a:pt x="119215" y="343"/>
                  </a:lnTo>
                  <a:lnTo>
                    <a:pt x="119044" y="229"/>
                  </a:lnTo>
                  <a:lnTo>
                    <a:pt x="118873" y="115"/>
                  </a:lnTo>
                  <a:lnTo>
                    <a:pt x="118645" y="58"/>
                  </a:lnTo>
                  <a:lnTo>
                    <a:pt x="118417"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6"/>
            <p:cNvSpPr/>
            <p:nvPr/>
          </p:nvSpPr>
          <p:spPr>
            <a:xfrm>
              <a:off x="4541822" y="2033900"/>
              <a:ext cx="2161539" cy="56975"/>
            </a:xfrm>
            <a:custGeom>
              <a:avLst/>
              <a:gdLst/>
              <a:ahLst/>
              <a:cxnLst/>
              <a:rect l="l" t="t" r="r" b="b"/>
              <a:pathLst>
                <a:path w="157719" h="2279" extrusionOk="0">
                  <a:moveTo>
                    <a:pt x="1140" y="0"/>
                  </a:moveTo>
                  <a:lnTo>
                    <a:pt x="912" y="57"/>
                  </a:lnTo>
                  <a:lnTo>
                    <a:pt x="684" y="114"/>
                  </a:lnTo>
                  <a:lnTo>
                    <a:pt x="513" y="228"/>
                  </a:lnTo>
                  <a:lnTo>
                    <a:pt x="342" y="342"/>
                  </a:lnTo>
                  <a:lnTo>
                    <a:pt x="171" y="513"/>
                  </a:lnTo>
                  <a:lnTo>
                    <a:pt x="57" y="741"/>
                  </a:lnTo>
                  <a:lnTo>
                    <a:pt x="0" y="911"/>
                  </a:lnTo>
                  <a:lnTo>
                    <a:pt x="0" y="1139"/>
                  </a:lnTo>
                  <a:lnTo>
                    <a:pt x="0" y="1367"/>
                  </a:lnTo>
                  <a:lnTo>
                    <a:pt x="57" y="1595"/>
                  </a:lnTo>
                  <a:lnTo>
                    <a:pt x="171" y="1823"/>
                  </a:lnTo>
                  <a:lnTo>
                    <a:pt x="342" y="1994"/>
                  </a:lnTo>
                  <a:lnTo>
                    <a:pt x="513" y="2108"/>
                  </a:lnTo>
                  <a:lnTo>
                    <a:pt x="684" y="2222"/>
                  </a:lnTo>
                  <a:lnTo>
                    <a:pt x="912" y="2278"/>
                  </a:lnTo>
                  <a:lnTo>
                    <a:pt x="156807" y="2278"/>
                  </a:lnTo>
                  <a:lnTo>
                    <a:pt x="156978" y="2222"/>
                  </a:lnTo>
                  <a:lnTo>
                    <a:pt x="157206" y="2108"/>
                  </a:lnTo>
                  <a:lnTo>
                    <a:pt x="157376" y="1994"/>
                  </a:lnTo>
                  <a:lnTo>
                    <a:pt x="157490" y="1823"/>
                  </a:lnTo>
                  <a:lnTo>
                    <a:pt x="157604" y="1595"/>
                  </a:lnTo>
                  <a:lnTo>
                    <a:pt x="157661" y="1367"/>
                  </a:lnTo>
                  <a:lnTo>
                    <a:pt x="157718" y="1139"/>
                  </a:lnTo>
                  <a:lnTo>
                    <a:pt x="157661" y="911"/>
                  </a:lnTo>
                  <a:lnTo>
                    <a:pt x="157604" y="741"/>
                  </a:lnTo>
                  <a:lnTo>
                    <a:pt x="157490" y="513"/>
                  </a:lnTo>
                  <a:lnTo>
                    <a:pt x="157376" y="342"/>
                  </a:lnTo>
                  <a:lnTo>
                    <a:pt x="157206" y="228"/>
                  </a:lnTo>
                  <a:lnTo>
                    <a:pt x="156978" y="114"/>
                  </a:lnTo>
                  <a:lnTo>
                    <a:pt x="156807" y="57"/>
                  </a:lnTo>
                  <a:lnTo>
                    <a:pt x="156579"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6"/>
            <p:cNvSpPr/>
            <p:nvPr/>
          </p:nvSpPr>
          <p:spPr>
            <a:xfrm>
              <a:off x="4871694" y="1831700"/>
              <a:ext cx="1831314" cy="56975"/>
            </a:xfrm>
            <a:custGeom>
              <a:avLst/>
              <a:gdLst/>
              <a:ahLst/>
              <a:cxnLst/>
              <a:rect l="l" t="t" r="r" b="b"/>
              <a:pathLst>
                <a:path w="119557" h="2279" extrusionOk="0">
                  <a:moveTo>
                    <a:pt x="912" y="0"/>
                  </a:moveTo>
                  <a:lnTo>
                    <a:pt x="684" y="114"/>
                  </a:lnTo>
                  <a:lnTo>
                    <a:pt x="513" y="171"/>
                  </a:lnTo>
                  <a:lnTo>
                    <a:pt x="342" y="342"/>
                  </a:lnTo>
                  <a:lnTo>
                    <a:pt x="228" y="513"/>
                  </a:lnTo>
                  <a:lnTo>
                    <a:pt x="115" y="684"/>
                  </a:lnTo>
                  <a:lnTo>
                    <a:pt x="58" y="911"/>
                  </a:lnTo>
                  <a:lnTo>
                    <a:pt x="1" y="1139"/>
                  </a:lnTo>
                  <a:lnTo>
                    <a:pt x="58" y="1367"/>
                  </a:lnTo>
                  <a:lnTo>
                    <a:pt x="115" y="1595"/>
                  </a:lnTo>
                  <a:lnTo>
                    <a:pt x="228" y="1766"/>
                  </a:lnTo>
                  <a:lnTo>
                    <a:pt x="342" y="1937"/>
                  </a:lnTo>
                  <a:lnTo>
                    <a:pt x="513" y="2108"/>
                  </a:lnTo>
                  <a:lnTo>
                    <a:pt x="684" y="2164"/>
                  </a:lnTo>
                  <a:lnTo>
                    <a:pt x="912" y="2278"/>
                  </a:lnTo>
                  <a:lnTo>
                    <a:pt x="118645" y="2278"/>
                  </a:lnTo>
                  <a:lnTo>
                    <a:pt x="118873" y="2164"/>
                  </a:lnTo>
                  <a:lnTo>
                    <a:pt x="119101" y="2108"/>
                  </a:lnTo>
                  <a:lnTo>
                    <a:pt x="119215" y="1937"/>
                  </a:lnTo>
                  <a:lnTo>
                    <a:pt x="119385" y="1766"/>
                  </a:lnTo>
                  <a:lnTo>
                    <a:pt x="119499" y="1595"/>
                  </a:lnTo>
                  <a:lnTo>
                    <a:pt x="119556" y="1367"/>
                  </a:lnTo>
                  <a:lnTo>
                    <a:pt x="119556" y="1139"/>
                  </a:lnTo>
                  <a:lnTo>
                    <a:pt x="119556" y="911"/>
                  </a:lnTo>
                  <a:lnTo>
                    <a:pt x="119499" y="684"/>
                  </a:lnTo>
                  <a:lnTo>
                    <a:pt x="119385" y="513"/>
                  </a:lnTo>
                  <a:lnTo>
                    <a:pt x="119215" y="342"/>
                  </a:lnTo>
                  <a:lnTo>
                    <a:pt x="119101" y="171"/>
                  </a:lnTo>
                  <a:lnTo>
                    <a:pt x="118873" y="114"/>
                  </a:lnTo>
                  <a:lnTo>
                    <a:pt x="11864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6"/>
            <p:cNvSpPr/>
            <p:nvPr/>
          </p:nvSpPr>
          <p:spPr>
            <a:xfrm>
              <a:off x="4262722" y="1629475"/>
              <a:ext cx="2440457" cy="57000"/>
            </a:xfrm>
            <a:custGeom>
              <a:avLst/>
              <a:gdLst/>
              <a:ahLst/>
              <a:cxnLst/>
              <a:rect l="l" t="t" r="r" b="b"/>
              <a:pathLst>
                <a:path w="119557" h="2280" extrusionOk="0">
                  <a:moveTo>
                    <a:pt x="912" y="1"/>
                  </a:moveTo>
                  <a:lnTo>
                    <a:pt x="684" y="58"/>
                  </a:lnTo>
                  <a:lnTo>
                    <a:pt x="513" y="172"/>
                  </a:lnTo>
                  <a:lnTo>
                    <a:pt x="342" y="286"/>
                  </a:lnTo>
                  <a:lnTo>
                    <a:pt x="171" y="457"/>
                  </a:lnTo>
                  <a:lnTo>
                    <a:pt x="57" y="684"/>
                  </a:lnTo>
                  <a:lnTo>
                    <a:pt x="1" y="912"/>
                  </a:lnTo>
                  <a:lnTo>
                    <a:pt x="1" y="1140"/>
                  </a:lnTo>
                  <a:lnTo>
                    <a:pt x="1" y="1368"/>
                  </a:lnTo>
                  <a:lnTo>
                    <a:pt x="57" y="1539"/>
                  </a:lnTo>
                  <a:lnTo>
                    <a:pt x="171" y="1767"/>
                  </a:lnTo>
                  <a:lnTo>
                    <a:pt x="342" y="1938"/>
                  </a:lnTo>
                  <a:lnTo>
                    <a:pt x="513" y="2051"/>
                  </a:lnTo>
                  <a:lnTo>
                    <a:pt x="684" y="2165"/>
                  </a:lnTo>
                  <a:lnTo>
                    <a:pt x="912" y="2222"/>
                  </a:lnTo>
                  <a:lnTo>
                    <a:pt x="1140" y="2279"/>
                  </a:lnTo>
                  <a:lnTo>
                    <a:pt x="118417" y="2279"/>
                  </a:lnTo>
                  <a:lnTo>
                    <a:pt x="118645" y="2222"/>
                  </a:lnTo>
                  <a:lnTo>
                    <a:pt x="118873" y="2165"/>
                  </a:lnTo>
                  <a:lnTo>
                    <a:pt x="119044" y="2051"/>
                  </a:lnTo>
                  <a:lnTo>
                    <a:pt x="119214" y="1938"/>
                  </a:lnTo>
                  <a:lnTo>
                    <a:pt x="119328" y="1767"/>
                  </a:lnTo>
                  <a:lnTo>
                    <a:pt x="119442" y="1539"/>
                  </a:lnTo>
                  <a:lnTo>
                    <a:pt x="119499" y="1368"/>
                  </a:lnTo>
                  <a:lnTo>
                    <a:pt x="119556" y="1140"/>
                  </a:lnTo>
                  <a:lnTo>
                    <a:pt x="119499" y="912"/>
                  </a:lnTo>
                  <a:lnTo>
                    <a:pt x="119442" y="684"/>
                  </a:lnTo>
                  <a:lnTo>
                    <a:pt x="119328" y="457"/>
                  </a:lnTo>
                  <a:lnTo>
                    <a:pt x="119214" y="286"/>
                  </a:lnTo>
                  <a:lnTo>
                    <a:pt x="119044" y="172"/>
                  </a:lnTo>
                  <a:lnTo>
                    <a:pt x="118873" y="58"/>
                  </a:lnTo>
                  <a:lnTo>
                    <a:pt x="118645"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96"/>
            <p:cNvSpPr/>
            <p:nvPr/>
          </p:nvSpPr>
          <p:spPr>
            <a:xfrm>
              <a:off x="4651472" y="2237525"/>
              <a:ext cx="2051880" cy="56975"/>
            </a:xfrm>
            <a:custGeom>
              <a:avLst/>
              <a:gdLst/>
              <a:ahLst/>
              <a:cxnLst/>
              <a:rect l="l" t="t" r="r" b="b"/>
              <a:pathLst>
                <a:path w="119556" h="2279" extrusionOk="0">
                  <a:moveTo>
                    <a:pt x="911" y="0"/>
                  </a:moveTo>
                  <a:lnTo>
                    <a:pt x="684" y="57"/>
                  </a:lnTo>
                  <a:lnTo>
                    <a:pt x="513" y="171"/>
                  </a:lnTo>
                  <a:lnTo>
                    <a:pt x="342" y="342"/>
                  </a:lnTo>
                  <a:lnTo>
                    <a:pt x="228" y="513"/>
                  </a:lnTo>
                  <a:lnTo>
                    <a:pt x="114" y="684"/>
                  </a:lnTo>
                  <a:lnTo>
                    <a:pt x="57" y="912"/>
                  </a:lnTo>
                  <a:lnTo>
                    <a:pt x="0" y="1139"/>
                  </a:lnTo>
                  <a:lnTo>
                    <a:pt x="57" y="1367"/>
                  </a:lnTo>
                  <a:lnTo>
                    <a:pt x="114" y="1595"/>
                  </a:lnTo>
                  <a:lnTo>
                    <a:pt x="228" y="1766"/>
                  </a:lnTo>
                  <a:lnTo>
                    <a:pt x="342" y="1937"/>
                  </a:lnTo>
                  <a:lnTo>
                    <a:pt x="513" y="2051"/>
                  </a:lnTo>
                  <a:lnTo>
                    <a:pt x="684" y="2165"/>
                  </a:lnTo>
                  <a:lnTo>
                    <a:pt x="911" y="2222"/>
                  </a:lnTo>
                  <a:lnTo>
                    <a:pt x="1139" y="2279"/>
                  </a:lnTo>
                  <a:lnTo>
                    <a:pt x="118417" y="2279"/>
                  </a:lnTo>
                  <a:lnTo>
                    <a:pt x="118645" y="2222"/>
                  </a:lnTo>
                  <a:lnTo>
                    <a:pt x="118872" y="2165"/>
                  </a:lnTo>
                  <a:lnTo>
                    <a:pt x="119043" y="2051"/>
                  </a:lnTo>
                  <a:lnTo>
                    <a:pt x="119214" y="1937"/>
                  </a:lnTo>
                  <a:lnTo>
                    <a:pt x="119385" y="1766"/>
                  </a:lnTo>
                  <a:lnTo>
                    <a:pt x="119499" y="1595"/>
                  </a:lnTo>
                  <a:lnTo>
                    <a:pt x="119556" y="1367"/>
                  </a:lnTo>
                  <a:lnTo>
                    <a:pt x="119556" y="1139"/>
                  </a:lnTo>
                  <a:lnTo>
                    <a:pt x="119556" y="912"/>
                  </a:lnTo>
                  <a:lnTo>
                    <a:pt x="119499" y="684"/>
                  </a:lnTo>
                  <a:lnTo>
                    <a:pt x="119385" y="513"/>
                  </a:lnTo>
                  <a:lnTo>
                    <a:pt x="119214" y="342"/>
                  </a:lnTo>
                  <a:lnTo>
                    <a:pt x="119043" y="171"/>
                  </a:lnTo>
                  <a:lnTo>
                    <a:pt x="118872" y="57"/>
                  </a:lnTo>
                  <a:lnTo>
                    <a:pt x="11864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96"/>
            <p:cNvSpPr/>
            <p:nvPr/>
          </p:nvSpPr>
          <p:spPr>
            <a:xfrm>
              <a:off x="4146720" y="2439719"/>
              <a:ext cx="2556428" cy="56981"/>
            </a:xfrm>
            <a:custGeom>
              <a:avLst/>
              <a:gdLst/>
              <a:ahLst/>
              <a:cxnLst/>
              <a:rect l="l" t="t" r="r" b="b"/>
              <a:pathLst>
                <a:path w="119557" h="2279" extrusionOk="0">
                  <a:moveTo>
                    <a:pt x="1140" y="0"/>
                  </a:moveTo>
                  <a:lnTo>
                    <a:pt x="912" y="57"/>
                  </a:lnTo>
                  <a:lnTo>
                    <a:pt x="684" y="114"/>
                  </a:lnTo>
                  <a:lnTo>
                    <a:pt x="456" y="228"/>
                  </a:lnTo>
                  <a:lnTo>
                    <a:pt x="342" y="342"/>
                  </a:lnTo>
                  <a:lnTo>
                    <a:pt x="172" y="513"/>
                  </a:lnTo>
                  <a:lnTo>
                    <a:pt x="58" y="684"/>
                  </a:lnTo>
                  <a:lnTo>
                    <a:pt x="1" y="912"/>
                  </a:lnTo>
                  <a:lnTo>
                    <a:pt x="1" y="1139"/>
                  </a:lnTo>
                  <a:lnTo>
                    <a:pt x="1" y="1367"/>
                  </a:lnTo>
                  <a:lnTo>
                    <a:pt x="58" y="1595"/>
                  </a:lnTo>
                  <a:lnTo>
                    <a:pt x="172" y="1766"/>
                  </a:lnTo>
                  <a:lnTo>
                    <a:pt x="342" y="1937"/>
                  </a:lnTo>
                  <a:lnTo>
                    <a:pt x="456" y="2108"/>
                  </a:lnTo>
                  <a:lnTo>
                    <a:pt x="684" y="2222"/>
                  </a:lnTo>
                  <a:lnTo>
                    <a:pt x="912" y="2279"/>
                  </a:lnTo>
                  <a:lnTo>
                    <a:pt x="118645" y="2279"/>
                  </a:lnTo>
                  <a:lnTo>
                    <a:pt x="118873" y="2222"/>
                  </a:lnTo>
                  <a:lnTo>
                    <a:pt x="119044" y="2108"/>
                  </a:lnTo>
                  <a:lnTo>
                    <a:pt x="119215" y="1937"/>
                  </a:lnTo>
                  <a:lnTo>
                    <a:pt x="119329" y="1766"/>
                  </a:lnTo>
                  <a:lnTo>
                    <a:pt x="119442" y="1595"/>
                  </a:lnTo>
                  <a:lnTo>
                    <a:pt x="119499" y="1367"/>
                  </a:lnTo>
                  <a:lnTo>
                    <a:pt x="119556" y="1139"/>
                  </a:lnTo>
                  <a:lnTo>
                    <a:pt x="119499" y="912"/>
                  </a:lnTo>
                  <a:lnTo>
                    <a:pt x="119442" y="684"/>
                  </a:lnTo>
                  <a:lnTo>
                    <a:pt x="119329" y="513"/>
                  </a:lnTo>
                  <a:lnTo>
                    <a:pt x="119215" y="342"/>
                  </a:lnTo>
                  <a:lnTo>
                    <a:pt x="119044" y="228"/>
                  </a:lnTo>
                  <a:lnTo>
                    <a:pt x="118873" y="114"/>
                  </a:lnTo>
                  <a:lnTo>
                    <a:pt x="118645" y="57"/>
                  </a:lnTo>
                  <a:lnTo>
                    <a:pt x="118417"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96"/>
            <p:cNvSpPr/>
            <p:nvPr/>
          </p:nvSpPr>
          <p:spPr>
            <a:xfrm>
              <a:off x="5371997" y="3047750"/>
              <a:ext cx="1331239" cy="56975"/>
            </a:xfrm>
            <a:custGeom>
              <a:avLst/>
              <a:gdLst/>
              <a:ahLst/>
              <a:cxnLst/>
              <a:rect l="l" t="t" r="r" b="b"/>
              <a:pathLst>
                <a:path w="128840" h="2279" extrusionOk="0">
                  <a:moveTo>
                    <a:pt x="1139" y="1"/>
                  </a:moveTo>
                  <a:lnTo>
                    <a:pt x="911" y="58"/>
                  </a:lnTo>
                  <a:lnTo>
                    <a:pt x="684" y="114"/>
                  </a:lnTo>
                  <a:lnTo>
                    <a:pt x="513" y="228"/>
                  </a:lnTo>
                  <a:lnTo>
                    <a:pt x="342" y="342"/>
                  </a:lnTo>
                  <a:lnTo>
                    <a:pt x="171" y="513"/>
                  </a:lnTo>
                  <a:lnTo>
                    <a:pt x="114" y="741"/>
                  </a:lnTo>
                  <a:lnTo>
                    <a:pt x="0" y="912"/>
                  </a:lnTo>
                  <a:lnTo>
                    <a:pt x="0" y="1140"/>
                  </a:lnTo>
                  <a:lnTo>
                    <a:pt x="0" y="1368"/>
                  </a:lnTo>
                  <a:lnTo>
                    <a:pt x="114" y="1595"/>
                  </a:lnTo>
                  <a:lnTo>
                    <a:pt x="171" y="1823"/>
                  </a:lnTo>
                  <a:lnTo>
                    <a:pt x="342" y="1994"/>
                  </a:lnTo>
                  <a:lnTo>
                    <a:pt x="513" y="2108"/>
                  </a:lnTo>
                  <a:lnTo>
                    <a:pt x="684" y="2222"/>
                  </a:lnTo>
                  <a:lnTo>
                    <a:pt x="911" y="2279"/>
                  </a:lnTo>
                  <a:lnTo>
                    <a:pt x="127929" y="2279"/>
                  </a:lnTo>
                  <a:lnTo>
                    <a:pt x="128157" y="2222"/>
                  </a:lnTo>
                  <a:lnTo>
                    <a:pt x="128384" y="2108"/>
                  </a:lnTo>
                  <a:lnTo>
                    <a:pt x="128555" y="1994"/>
                  </a:lnTo>
                  <a:lnTo>
                    <a:pt x="128669" y="1823"/>
                  </a:lnTo>
                  <a:lnTo>
                    <a:pt x="128783" y="1595"/>
                  </a:lnTo>
                  <a:lnTo>
                    <a:pt x="128840" y="1368"/>
                  </a:lnTo>
                  <a:lnTo>
                    <a:pt x="128840" y="1140"/>
                  </a:lnTo>
                  <a:lnTo>
                    <a:pt x="128840" y="912"/>
                  </a:lnTo>
                  <a:lnTo>
                    <a:pt x="128783" y="741"/>
                  </a:lnTo>
                  <a:lnTo>
                    <a:pt x="128669" y="513"/>
                  </a:lnTo>
                  <a:lnTo>
                    <a:pt x="128555" y="342"/>
                  </a:lnTo>
                  <a:lnTo>
                    <a:pt x="128384" y="228"/>
                  </a:lnTo>
                  <a:lnTo>
                    <a:pt x="128157" y="114"/>
                  </a:lnTo>
                  <a:lnTo>
                    <a:pt x="127929" y="58"/>
                  </a:lnTo>
                  <a:lnTo>
                    <a:pt x="127701"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6"/>
            <p:cNvSpPr/>
            <p:nvPr/>
          </p:nvSpPr>
          <p:spPr>
            <a:xfrm>
              <a:off x="4800572" y="2845550"/>
              <a:ext cx="1902451" cy="56975"/>
            </a:xfrm>
            <a:custGeom>
              <a:avLst/>
              <a:gdLst/>
              <a:ahLst/>
              <a:cxnLst/>
              <a:rect l="l" t="t" r="r" b="b"/>
              <a:pathLst>
                <a:path w="119557" h="2279" extrusionOk="0">
                  <a:moveTo>
                    <a:pt x="912" y="0"/>
                  </a:moveTo>
                  <a:lnTo>
                    <a:pt x="684" y="114"/>
                  </a:lnTo>
                  <a:lnTo>
                    <a:pt x="513" y="171"/>
                  </a:lnTo>
                  <a:lnTo>
                    <a:pt x="342" y="342"/>
                  </a:lnTo>
                  <a:lnTo>
                    <a:pt x="228" y="513"/>
                  </a:lnTo>
                  <a:lnTo>
                    <a:pt x="115" y="684"/>
                  </a:lnTo>
                  <a:lnTo>
                    <a:pt x="58" y="912"/>
                  </a:lnTo>
                  <a:lnTo>
                    <a:pt x="1" y="1140"/>
                  </a:lnTo>
                  <a:lnTo>
                    <a:pt x="58" y="1367"/>
                  </a:lnTo>
                  <a:lnTo>
                    <a:pt x="115" y="1595"/>
                  </a:lnTo>
                  <a:lnTo>
                    <a:pt x="228" y="1766"/>
                  </a:lnTo>
                  <a:lnTo>
                    <a:pt x="342" y="1937"/>
                  </a:lnTo>
                  <a:lnTo>
                    <a:pt x="513" y="2108"/>
                  </a:lnTo>
                  <a:lnTo>
                    <a:pt x="684" y="2165"/>
                  </a:lnTo>
                  <a:lnTo>
                    <a:pt x="912" y="2279"/>
                  </a:lnTo>
                  <a:lnTo>
                    <a:pt x="118645" y="2279"/>
                  </a:lnTo>
                  <a:lnTo>
                    <a:pt x="118873" y="2165"/>
                  </a:lnTo>
                  <a:lnTo>
                    <a:pt x="119101" y="2108"/>
                  </a:lnTo>
                  <a:lnTo>
                    <a:pt x="119215" y="1937"/>
                  </a:lnTo>
                  <a:lnTo>
                    <a:pt x="119385" y="1766"/>
                  </a:lnTo>
                  <a:lnTo>
                    <a:pt x="119499" y="1595"/>
                  </a:lnTo>
                  <a:lnTo>
                    <a:pt x="119556" y="1367"/>
                  </a:lnTo>
                  <a:lnTo>
                    <a:pt x="119556" y="1140"/>
                  </a:lnTo>
                  <a:lnTo>
                    <a:pt x="119556" y="912"/>
                  </a:lnTo>
                  <a:lnTo>
                    <a:pt x="119499" y="684"/>
                  </a:lnTo>
                  <a:lnTo>
                    <a:pt x="119385" y="513"/>
                  </a:lnTo>
                  <a:lnTo>
                    <a:pt x="119215" y="342"/>
                  </a:lnTo>
                  <a:lnTo>
                    <a:pt x="119101" y="171"/>
                  </a:lnTo>
                  <a:lnTo>
                    <a:pt x="118873" y="114"/>
                  </a:lnTo>
                  <a:lnTo>
                    <a:pt x="11864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6"/>
            <p:cNvSpPr/>
            <p:nvPr/>
          </p:nvSpPr>
          <p:spPr>
            <a:xfrm>
              <a:off x="4262722" y="2643350"/>
              <a:ext cx="2440457" cy="56975"/>
            </a:xfrm>
            <a:custGeom>
              <a:avLst/>
              <a:gdLst/>
              <a:ahLst/>
              <a:cxnLst/>
              <a:rect l="l" t="t" r="r" b="b"/>
              <a:pathLst>
                <a:path w="119557" h="2279" extrusionOk="0">
                  <a:moveTo>
                    <a:pt x="912" y="0"/>
                  </a:moveTo>
                  <a:lnTo>
                    <a:pt x="684" y="57"/>
                  </a:lnTo>
                  <a:lnTo>
                    <a:pt x="513" y="171"/>
                  </a:lnTo>
                  <a:lnTo>
                    <a:pt x="342" y="285"/>
                  </a:lnTo>
                  <a:lnTo>
                    <a:pt x="171" y="456"/>
                  </a:lnTo>
                  <a:lnTo>
                    <a:pt x="57" y="684"/>
                  </a:lnTo>
                  <a:lnTo>
                    <a:pt x="1" y="912"/>
                  </a:lnTo>
                  <a:lnTo>
                    <a:pt x="1" y="1140"/>
                  </a:lnTo>
                  <a:lnTo>
                    <a:pt x="1" y="1367"/>
                  </a:lnTo>
                  <a:lnTo>
                    <a:pt x="57" y="1538"/>
                  </a:lnTo>
                  <a:lnTo>
                    <a:pt x="171" y="1766"/>
                  </a:lnTo>
                  <a:lnTo>
                    <a:pt x="342" y="1937"/>
                  </a:lnTo>
                  <a:lnTo>
                    <a:pt x="513" y="2051"/>
                  </a:lnTo>
                  <a:lnTo>
                    <a:pt x="684" y="2165"/>
                  </a:lnTo>
                  <a:lnTo>
                    <a:pt x="912" y="2222"/>
                  </a:lnTo>
                  <a:lnTo>
                    <a:pt x="1140" y="2279"/>
                  </a:lnTo>
                  <a:lnTo>
                    <a:pt x="118417" y="2279"/>
                  </a:lnTo>
                  <a:lnTo>
                    <a:pt x="118645" y="2222"/>
                  </a:lnTo>
                  <a:lnTo>
                    <a:pt x="118873" y="2165"/>
                  </a:lnTo>
                  <a:lnTo>
                    <a:pt x="119044" y="2051"/>
                  </a:lnTo>
                  <a:lnTo>
                    <a:pt x="119214" y="1937"/>
                  </a:lnTo>
                  <a:lnTo>
                    <a:pt x="119328" y="1766"/>
                  </a:lnTo>
                  <a:lnTo>
                    <a:pt x="119442" y="1538"/>
                  </a:lnTo>
                  <a:lnTo>
                    <a:pt x="119499" y="1367"/>
                  </a:lnTo>
                  <a:lnTo>
                    <a:pt x="119556" y="1140"/>
                  </a:lnTo>
                  <a:lnTo>
                    <a:pt x="119499" y="912"/>
                  </a:lnTo>
                  <a:lnTo>
                    <a:pt x="119442" y="684"/>
                  </a:lnTo>
                  <a:lnTo>
                    <a:pt x="119328" y="456"/>
                  </a:lnTo>
                  <a:lnTo>
                    <a:pt x="119214" y="285"/>
                  </a:lnTo>
                  <a:lnTo>
                    <a:pt x="119044" y="171"/>
                  </a:lnTo>
                  <a:lnTo>
                    <a:pt x="118873" y="57"/>
                  </a:lnTo>
                  <a:lnTo>
                    <a:pt x="11864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96"/>
            <p:cNvSpPr/>
            <p:nvPr/>
          </p:nvSpPr>
          <p:spPr>
            <a:xfrm>
              <a:off x="4651472" y="3251375"/>
              <a:ext cx="2051581" cy="56975"/>
            </a:xfrm>
            <a:custGeom>
              <a:avLst/>
              <a:gdLst/>
              <a:ahLst/>
              <a:cxnLst/>
              <a:rect l="l" t="t" r="r" b="b"/>
              <a:pathLst>
                <a:path w="119556" h="2279" extrusionOk="0">
                  <a:moveTo>
                    <a:pt x="911" y="1"/>
                  </a:moveTo>
                  <a:lnTo>
                    <a:pt x="684" y="58"/>
                  </a:lnTo>
                  <a:lnTo>
                    <a:pt x="513" y="171"/>
                  </a:lnTo>
                  <a:lnTo>
                    <a:pt x="342" y="342"/>
                  </a:lnTo>
                  <a:lnTo>
                    <a:pt x="228" y="513"/>
                  </a:lnTo>
                  <a:lnTo>
                    <a:pt x="114" y="684"/>
                  </a:lnTo>
                  <a:lnTo>
                    <a:pt x="57" y="912"/>
                  </a:lnTo>
                  <a:lnTo>
                    <a:pt x="0" y="1140"/>
                  </a:lnTo>
                  <a:lnTo>
                    <a:pt x="57" y="1368"/>
                  </a:lnTo>
                  <a:lnTo>
                    <a:pt x="114" y="1595"/>
                  </a:lnTo>
                  <a:lnTo>
                    <a:pt x="228" y="1766"/>
                  </a:lnTo>
                  <a:lnTo>
                    <a:pt x="342" y="1937"/>
                  </a:lnTo>
                  <a:lnTo>
                    <a:pt x="513" y="2051"/>
                  </a:lnTo>
                  <a:lnTo>
                    <a:pt x="684" y="2165"/>
                  </a:lnTo>
                  <a:lnTo>
                    <a:pt x="911" y="2222"/>
                  </a:lnTo>
                  <a:lnTo>
                    <a:pt x="1139" y="2279"/>
                  </a:lnTo>
                  <a:lnTo>
                    <a:pt x="118417" y="2279"/>
                  </a:lnTo>
                  <a:lnTo>
                    <a:pt x="118645" y="2222"/>
                  </a:lnTo>
                  <a:lnTo>
                    <a:pt x="118872" y="2165"/>
                  </a:lnTo>
                  <a:lnTo>
                    <a:pt x="119043" y="2051"/>
                  </a:lnTo>
                  <a:lnTo>
                    <a:pt x="119214" y="1937"/>
                  </a:lnTo>
                  <a:lnTo>
                    <a:pt x="119385" y="1766"/>
                  </a:lnTo>
                  <a:lnTo>
                    <a:pt x="119499" y="1595"/>
                  </a:lnTo>
                  <a:lnTo>
                    <a:pt x="119556" y="1368"/>
                  </a:lnTo>
                  <a:lnTo>
                    <a:pt x="119556" y="1140"/>
                  </a:lnTo>
                  <a:lnTo>
                    <a:pt x="119556" y="912"/>
                  </a:lnTo>
                  <a:lnTo>
                    <a:pt x="119499" y="684"/>
                  </a:lnTo>
                  <a:lnTo>
                    <a:pt x="119385" y="513"/>
                  </a:lnTo>
                  <a:lnTo>
                    <a:pt x="119214" y="342"/>
                  </a:lnTo>
                  <a:lnTo>
                    <a:pt x="119043" y="171"/>
                  </a:lnTo>
                  <a:lnTo>
                    <a:pt x="118872" y="58"/>
                  </a:lnTo>
                  <a:lnTo>
                    <a:pt x="118645"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6"/>
            <p:cNvSpPr/>
            <p:nvPr/>
          </p:nvSpPr>
          <p:spPr>
            <a:xfrm>
              <a:off x="4338297" y="3453575"/>
              <a:ext cx="2364837" cy="57000"/>
            </a:xfrm>
            <a:custGeom>
              <a:avLst/>
              <a:gdLst/>
              <a:ahLst/>
              <a:cxnLst/>
              <a:rect l="l" t="t" r="r" b="b"/>
              <a:pathLst>
                <a:path w="119557" h="2280" extrusionOk="0">
                  <a:moveTo>
                    <a:pt x="1140" y="1"/>
                  </a:moveTo>
                  <a:lnTo>
                    <a:pt x="912" y="58"/>
                  </a:lnTo>
                  <a:lnTo>
                    <a:pt x="684" y="115"/>
                  </a:lnTo>
                  <a:lnTo>
                    <a:pt x="456" y="229"/>
                  </a:lnTo>
                  <a:lnTo>
                    <a:pt x="342" y="342"/>
                  </a:lnTo>
                  <a:lnTo>
                    <a:pt x="172" y="513"/>
                  </a:lnTo>
                  <a:lnTo>
                    <a:pt x="58" y="684"/>
                  </a:lnTo>
                  <a:lnTo>
                    <a:pt x="1" y="912"/>
                  </a:lnTo>
                  <a:lnTo>
                    <a:pt x="1" y="1140"/>
                  </a:lnTo>
                  <a:lnTo>
                    <a:pt x="1" y="1368"/>
                  </a:lnTo>
                  <a:lnTo>
                    <a:pt x="58" y="1596"/>
                  </a:lnTo>
                  <a:lnTo>
                    <a:pt x="172" y="1766"/>
                  </a:lnTo>
                  <a:lnTo>
                    <a:pt x="342" y="1937"/>
                  </a:lnTo>
                  <a:lnTo>
                    <a:pt x="456" y="2108"/>
                  </a:lnTo>
                  <a:lnTo>
                    <a:pt x="684" y="2222"/>
                  </a:lnTo>
                  <a:lnTo>
                    <a:pt x="912" y="2279"/>
                  </a:lnTo>
                  <a:lnTo>
                    <a:pt x="118645" y="2279"/>
                  </a:lnTo>
                  <a:lnTo>
                    <a:pt x="118873" y="2222"/>
                  </a:lnTo>
                  <a:lnTo>
                    <a:pt x="119044" y="2108"/>
                  </a:lnTo>
                  <a:lnTo>
                    <a:pt x="119215" y="1937"/>
                  </a:lnTo>
                  <a:lnTo>
                    <a:pt x="119329" y="1766"/>
                  </a:lnTo>
                  <a:lnTo>
                    <a:pt x="119442" y="1596"/>
                  </a:lnTo>
                  <a:lnTo>
                    <a:pt x="119499" y="1368"/>
                  </a:lnTo>
                  <a:lnTo>
                    <a:pt x="119556" y="1140"/>
                  </a:lnTo>
                  <a:lnTo>
                    <a:pt x="119499" y="912"/>
                  </a:lnTo>
                  <a:lnTo>
                    <a:pt x="119442" y="684"/>
                  </a:lnTo>
                  <a:lnTo>
                    <a:pt x="119329" y="513"/>
                  </a:lnTo>
                  <a:lnTo>
                    <a:pt x="119215" y="342"/>
                  </a:lnTo>
                  <a:lnTo>
                    <a:pt x="119044" y="229"/>
                  </a:lnTo>
                  <a:lnTo>
                    <a:pt x="118873" y="115"/>
                  </a:lnTo>
                  <a:lnTo>
                    <a:pt x="118645" y="58"/>
                  </a:lnTo>
                  <a:lnTo>
                    <a:pt x="118417"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6"/>
            <p:cNvSpPr/>
            <p:nvPr/>
          </p:nvSpPr>
          <p:spPr>
            <a:xfrm>
              <a:off x="4541822" y="4063025"/>
              <a:ext cx="2161145" cy="57000"/>
            </a:xfrm>
            <a:custGeom>
              <a:avLst/>
              <a:gdLst/>
              <a:ahLst/>
              <a:cxnLst/>
              <a:rect l="l" t="t" r="r" b="b"/>
              <a:pathLst>
                <a:path w="157719" h="2280" extrusionOk="0">
                  <a:moveTo>
                    <a:pt x="912" y="1"/>
                  </a:moveTo>
                  <a:lnTo>
                    <a:pt x="684" y="58"/>
                  </a:lnTo>
                  <a:lnTo>
                    <a:pt x="513" y="172"/>
                  </a:lnTo>
                  <a:lnTo>
                    <a:pt x="342" y="286"/>
                  </a:lnTo>
                  <a:lnTo>
                    <a:pt x="171" y="457"/>
                  </a:lnTo>
                  <a:lnTo>
                    <a:pt x="57" y="684"/>
                  </a:lnTo>
                  <a:lnTo>
                    <a:pt x="0" y="855"/>
                  </a:lnTo>
                  <a:lnTo>
                    <a:pt x="0" y="1140"/>
                  </a:lnTo>
                  <a:lnTo>
                    <a:pt x="0" y="1368"/>
                  </a:lnTo>
                  <a:lnTo>
                    <a:pt x="57" y="1539"/>
                  </a:lnTo>
                  <a:lnTo>
                    <a:pt x="171" y="1767"/>
                  </a:lnTo>
                  <a:lnTo>
                    <a:pt x="342" y="1937"/>
                  </a:lnTo>
                  <a:lnTo>
                    <a:pt x="513" y="2051"/>
                  </a:lnTo>
                  <a:lnTo>
                    <a:pt x="684" y="2165"/>
                  </a:lnTo>
                  <a:lnTo>
                    <a:pt x="912" y="2222"/>
                  </a:lnTo>
                  <a:lnTo>
                    <a:pt x="1140" y="2279"/>
                  </a:lnTo>
                  <a:lnTo>
                    <a:pt x="156579" y="2279"/>
                  </a:lnTo>
                  <a:lnTo>
                    <a:pt x="156807" y="2222"/>
                  </a:lnTo>
                  <a:lnTo>
                    <a:pt x="156978" y="2165"/>
                  </a:lnTo>
                  <a:lnTo>
                    <a:pt x="157206" y="2051"/>
                  </a:lnTo>
                  <a:lnTo>
                    <a:pt x="157376" y="1937"/>
                  </a:lnTo>
                  <a:lnTo>
                    <a:pt x="157490" y="1767"/>
                  </a:lnTo>
                  <a:lnTo>
                    <a:pt x="157604" y="1539"/>
                  </a:lnTo>
                  <a:lnTo>
                    <a:pt x="157661" y="1368"/>
                  </a:lnTo>
                  <a:lnTo>
                    <a:pt x="157718" y="1140"/>
                  </a:lnTo>
                  <a:lnTo>
                    <a:pt x="157661" y="855"/>
                  </a:lnTo>
                  <a:lnTo>
                    <a:pt x="157604" y="684"/>
                  </a:lnTo>
                  <a:lnTo>
                    <a:pt x="157490" y="457"/>
                  </a:lnTo>
                  <a:lnTo>
                    <a:pt x="157376" y="286"/>
                  </a:lnTo>
                  <a:lnTo>
                    <a:pt x="157206" y="172"/>
                  </a:lnTo>
                  <a:lnTo>
                    <a:pt x="156978" y="58"/>
                  </a:lnTo>
                  <a:lnTo>
                    <a:pt x="156807"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6"/>
            <p:cNvSpPr/>
            <p:nvPr/>
          </p:nvSpPr>
          <p:spPr>
            <a:xfrm>
              <a:off x="3505172" y="4063013"/>
              <a:ext cx="727675" cy="57000"/>
            </a:xfrm>
            <a:custGeom>
              <a:avLst/>
              <a:gdLst/>
              <a:ahLst/>
              <a:cxnLst/>
              <a:rect l="l" t="t" r="r" b="b"/>
              <a:pathLst>
                <a:path w="29107" h="2280" extrusionOk="0">
                  <a:moveTo>
                    <a:pt x="912" y="1"/>
                  </a:moveTo>
                  <a:lnTo>
                    <a:pt x="684" y="58"/>
                  </a:lnTo>
                  <a:lnTo>
                    <a:pt x="513" y="172"/>
                  </a:lnTo>
                  <a:lnTo>
                    <a:pt x="342" y="286"/>
                  </a:lnTo>
                  <a:lnTo>
                    <a:pt x="228" y="457"/>
                  </a:lnTo>
                  <a:lnTo>
                    <a:pt x="115" y="684"/>
                  </a:lnTo>
                  <a:lnTo>
                    <a:pt x="58" y="855"/>
                  </a:lnTo>
                  <a:lnTo>
                    <a:pt x="1" y="1140"/>
                  </a:lnTo>
                  <a:lnTo>
                    <a:pt x="58" y="1368"/>
                  </a:lnTo>
                  <a:lnTo>
                    <a:pt x="115" y="1539"/>
                  </a:lnTo>
                  <a:lnTo>
                    <a:pt x="228" y="1767"/>
                  </a:lnTo>
                  <a:lnTo>
                    <a:pt x="342" y="1937"/>
                  </a:lnTo>
                  <a:lnTo>
                    <a:pt x="513" y="2051"/>
                  </a:lnTo>
                  <a:lnTo>
                    <a:pt x="684" y="2165"/>
                  </a:lnTo>
                  <a:lnTo>
                    <a:pt x="912" y="2222"/>
                  </a:lnTo>
                  <a:lnTo>
                    <a:pt x="1140" y="2279"/>
                  </a:lnTo>
                  <a:lnTo>
                    <a:pt x="27967" y="2279"/>
                  </a:lnTo>
                  <a:lnTo>
                    <a:pt x="28195" y="2222"/>
                  </a:lnTo>
                  <a:lnTo>
                    <a:pt x="28366" y="2165"/>
                  </a:lnTo>
                  <a:lnTo>
                    <a:pt x="28594" y="2051"/>
                  </a:lnTo>
                  <a:lnTo>
                    <a:pt x="28765" y="1937"/>
                  </a:lnTo>
                  <a:lnTo>
                    <a:pt x="28879" y="1767"/>
                  </a:lnTo>
                  <a:lnTo>
                    <a:pt x="28992" y="1539"/>
                  </a:lnTo>
                  <a:lnTo>
                    <a:pt x="29049" y="1368"/>
                  </a:lnTo>
                  <a:lnTo>
                    <a:pt x="29106" y="1140"/>
                  </a:lnTo>
                  <a:lnTo>
                    <a:pt x="29049" y="855"/>
                  </a:lnTo>
                  <a:lnTo>
                    <a:pt x="28992" y="684"/>
                  </a:lnTo>
                  <a:lnTo>
                    <a:pt x="28879" y="457"/>
                  </a:lnTo>
                  <a:lnTo>
                    <a:pt x="28765" y="286"/>
                  </a:lnTo>
                  <a:lnTo>
                    <a:pt x="28594" y="172"/>
                  </a:lnTo>
                  <a:lnTo>
                    <a:pt x="28366" y="58"/>
                  </a:lnTo>
                  <a:lnTo>
                    <a:pt x="28195"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6"/>
            <p:cNvSpPr/>
            <p:nvPr/>
          </p:nvSpPr>
          <p:spPr>
            <a:xfrm>
              <a:off x="3839797" y="3859400"/>
              <a:ext cx="2863724" cy="57000"/>
            </a:xfrm>
            <a:custGeom>
              <a:avLst/>
              <a:gdLst/>
              <a:ahLst/>
              <a:cxnLst/>
              <a:rect l="l" t="t" r="r" b="b"/>
              <a:pathLst>
                <a:path w="106172" h="2280" extrusionOk="0">
                  <a:moveTo>
                    <a:pt x="912" y="1"/>
                  </a:moveTo>
                  <a:lnTo>
                    <a:pt x="741" y="115"/>
                  </a:lnTo>
                  <a:lnTo>
                    <a:pt x="513" y="229"/>
                  </a:lnTo>
                  <a:lnTo>
                    <a:pt x="343" y="343"/>
                  </a:lnTo>
                  <a:lnTo>
                    <a:pt x="229" y="513"/>
                  </a:lnTo>
                  <a:lnTo>
                    <a:pt x="115" y="684"/>
                  </a:lnTo>
                  <a:lnTo>
                    <a:pt x="58" y="912"/>
                  </a:lnTo>
                  <a:lnTo>
                    <a:pt x="1" y="1140"/>
                  </a:lnTo>
                  <a:lnTo>
                    <a:pt x="58" y="1368"/>
                  </a:lnTo>
                  <a:lnTo>
                    <a:pt x="115" y="1596"/>
                  </a:lnTo>
                  <a:lnTo>
                    <a:pt x="229" y="1767"/>
                  </a:lnTo>
                  <a:lnTo>
                    <a:pt x="343" y="1937"/>
                  </a:lnTo>
                  <a:lnTo>
                    <a:pt x="513" y="2108"/>
                  </a:lnTo>
                  <a:lnTo>
                    <a:pt x="741" y="2222"/>
                  </a:lnTo>
                  <a:lnTo>
                    <a:pt x="912" y="2279"/>
                  </a:lnTo>
                  <a:lnTo>
                    <a:pt x="105260" y="2279"/>
                  </a:lnTo>
                  <a:lnTo>
                    <a:pt x="105488" y="2222"/>
                  </a:lnTo>
                  <a:lnTo>
                    <a:pt x="105716" y="2108"/>
                  </a:lnTo>
                  <a:lnTo>
                    <a:pt x="105830" y="1937"/>
                  </a:lnTo>
                  <a:lnTo>
                    <a:pt x="106000" y="1767"/>
                  </a:lnTo>
                  <a:lnTo>
                    <a:pt x="106114" y="1596"/>
                  </a:lnTo>
                  <a:lnTo>
                    <a:pt x="106171" y="1368"/>
                  </a:lnTo>
                  <a:lnTo>
                    <a:pt x="106171" y="1140"/>
                  </a:lnTo>
                  <a:lnTo>
                    <a:pt x="106171" y="912"/>
                  </a:lnTo>
                  <a:lnTo>
                    <a:pt x="106114" y="684"/>
                  </a:lnTo>
                  <a:lnTo>
                    <a:pt x="106000" y="513"/>
                  </a:lnTo>
                  <a:lnTo>
                    <a:pt x="105830" y="343"/>
                  </a:lnTo>
                  <a:lnTo>
                    <a:pt x="105716" y="229"/>
                  </a:lnTo>
                  <a:lnTo>
                    <a:pt x="105488" y="115"/>
                  </a:lnTo>
                  <a:lnTo>
                    <a:pt x="105260"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96"/>
            <p:cNvSpPr/>
            <p:nvPr/>
          </p:nvSpPr>
          <p:spPr>
            <a:xfrm>
              <a:off x="4491322" y="3657200"/>
              <a:ext cx="2212103" cy="57000"/>
            </a:xfrm>
            <a:custGeom>
              <a:avLst/>
              <a:gdLst/>
              <a:ahLst/>
              <a:cxnLst/>
              <a:rect l="l" t="t" r="r" b="b"/>
              <a:pathLst>
                <a:path w="119557" h="2280" extrusionOk="0">
                  <a:moveTo>
                    <a:pt x="912" y="1"/>
                  </a:moveTo>
                  <a:lnTo>
                    <a:pt x="684" y="58"/>
                  </a:lnTo>
                  <a:lnTo>
                    <a:pt x="513" y="172"/>
                  </a:lnTo>
                  <a:lnTo>
                    <a:pt x="342" y="343"/>
                  </a:lnTo>
                  <a:lnTo>
                    <a:pt x="171" y="456"/>
                  </a:lnTo>
                  <a:lnTo>
                    <a:pt x="57" y="684"/>
                  </a:lnTo>
                  <a:lnTo>
                    <a:pt x="1" y="912"/>
                  </a:lnTo>
                  <a:lnTo>
                    <a:pt x="1" y="1140"/>
                  </a:lnTo>
                  <a:lnTo>
                    <a:pt x="1" y="1368"/>
                  </a:lnTo>
                  <a:lnTo>
                    <a:pt x="57" y="1539"/>
                  </a:lnTo>
                  <a:lnTo>
                    <a:pt x="171" y="1766"/>
                  </a:lnTo>
                  <a:lnTo>
                    <a:pt x="342" y="1937"/>
                  </a:lnTo>
                  <a:lnTo>
                    <a:pt x="513" y="2051"/>
                  </a:lnTo>
                  <a:lnTo>
                    <a:pt x="684" y="2165"/>
                  </a:lnTo>
                  <a:lnTo>
                    <a:pt x="912" y="2222"/>
                  </a:lnTo>
                  <a:lnTo>
                    <a:pt x="1140" y="2279"/>
                  </a:lnTo>
                  <a:lnTo>
                    <a:pt x="118417" y="2279"/>
                  </a:lnTo>
                  <a:lnTo>
                    <a:pt x="118645" y="2222"/>
                  </a:lnTo>
                  <a:lnTo>
                    <a:pt x="118873" y="2165"/>
                  </a:lnTo>
                  <a:lnTo>
                    <a:pt x="119044" y="2051"/>
                  </a:lnTo>
                  <a:lnTo>
                    <a:pt x="119214" y="1937"/>
                  </a:lnTo>
                  <a:lnTo>
                    <a:pt x="119328" y="1766"/>
                  </a:lnTo>
                  <a:lnTo>
                    <a:pt x="119442" y="1539"/>
                  </a:lnTo>
                  <a:lnTo>
                    <a:pt x="119499" y="1368"/>
                  </a:lnTo>
                  <a:lnTo>
                    <a:pt x="119556" y="1140"/>
                  </a:lnTo>
                  <a:lnTo>
                    <a:pt x="119499" y="912"/>
                  </a:lnTo>
                  <a:lnTo>
                    <a:pt x="119442" y="684"/>
                  </a:lnTo>
                  <a:lnTo>
                    <a:pt x="119328" y="456"/>
                  </a:lnTo>
                  <a:lnTo>
                    <a:pt x="119214" y="343"/>
                  </a:lnTo>
                  <a:lnTo>
                    <a:pt x="119044" y="172"/>
                  </a:lnTo>
                  <a:lnTo>
                    <a:pt x="118873" y="58"/>
                  </a:lnTo>
                  <a:lnTo>
                    <a:pt x="118645"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6"/>
            <p:cNvSpPr/>
            <p:nvPr/>
          </p:nvSpPr>
          <p:spPr>
            <a:xfrm>
              <a:off x="3881097" y="4265225"/>
              <a:ext cx="2822143" cy="57000"/>
            </a:xfrm>
            <a:custGeom>
              <a:avLst/>
              <a:gdLst/>
              <a:ahLst/>
              <a:cxnLst/>
              <a:rect l="l" t="t" r="r" b="b"/>
              <a:pathLst>
                <a:path w="119557" h="2280" extrusionOk="0">
                  <a:moveTo>
                    <a:pt x="912" y="1"/>
                  </a:moveTo>
                  <a:lnTo>
                    <a:pt x="684" y="58"/>
                  </a:lnTo>
                  <a:lnTo>
                    <a:pt x="456" y="172"/>
                  </a:lnTo>
                  <a:lnTo>
                    <a:pt x="342" y="343"/>
                  </a:lnTo>
                  <a:lnTo>
                    <a:pt x="172" y="514"/>
                  </a:lnTo>
                  <a:lnTo>
                    <a:pt x="58" y="684"/>
                  </a:lnTo>
                  <a:lnTo>
                    <a:pt x="1" y="912"/>
                  </a:lnTo>
                  <a:lnTo>
                    <a:pt x="1" y="1140"/>
                  </a:lnTo>
                  <a:lnTo>
                    <a:pt x="1" y="1368"/>
                  </a:lnTo>
                  <a:lnTo>
                    <a:pt x="58" y="1596"/>
                  </a:lnTo>
                  <a:lnTo>
                    <a:pt x="172" y="1767"/>
                  </a:lnTo>
                  <a:lnTo>
                    <a:pt x="342" y="1938"/>
                  </a:lnTo>
                  <a:lnTo>
                    <a:pt x="456" y="2052"/>
                  </a:lnTo>
                  <a:lnTo>
                    <a:pt x="684" y="2165"/>
                  </a:lnTo>
                  <a:lnTo>
                    <a:pt x="912" y="2279"/>
                  </a:lnTo>
                  <a:lnTo>
                    <a:pt x="118645" y="2279"/>
                  </a:lnTo>
                  <a:lnTo>
                    <a:pt x="118873" y="2165"/>
                  </a:lnTo>
                  <a:lnTo>
                    <a:pt x="119044" y="2052"/>
                  </a:lnTo>
                  <a:lnTo>
                    <a:pt x="119215" y="1938"/>
                  </a:lnTo>
                  <a:lnTo>
                    <a:pt x="119329" y="1767"/>
                  </a:lnTo>
                  <a:lnTo>
                    <a:pt x="119442" y="1596"/>
                  </a:lnTo>
                  <a:lnTo>
                    <a:pt x="119499" y="1368"/>
                  </a:lnTo>
                  <a:lnTo>
                    <a:pt x="119556" y="1140"/>
                  </a:lnTo>
                  <a:lnTo>
                    <a:pt x="119499" y="912"/>
                  </a:lnTo>
                  <a:lnTo>
                    <a:pt x="119442" y="684"/>
                  </a:lnTo>
                  <a:lnTo>
                    <a:pt x="119329" y="514"/>
                  </a:lnTo>
                  <a:lnTo>
                    <a:pt x="119215" y="343"/>
                  </a:lnTo>
                  <a:lnTo>
                    <a:pt x="119044" y="172"/>
                  </a:lnTo>
                  <a:lnTo>
                    <a:pt x="118873" y="58"/>
                  </a:lnTo>
                  <a:lnTo>
                    <a:pt x="118645"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17" name="Google Shape;817;p96"/>
          <p:cNvPicPr preferRelativeResize="0"/>
          <p:nvPr/>
        </p:nvPicPr>
        <p:blipFill>
          <a:blip r:embed="rId3">
            <a:alphaModFix/>
          </a:blip>
          <a:stretch>
            <a:fillRect/>
          </a:stretch>
        </p:blipFill>
        <p:spPr>
          <a:xfrm>
            <a:off x="8465703" y="4799509"/>
            <a:ext cx="438912" cy="143123"/>
          </a:xfrm>
          <a:prstGeom prst="rect">
            <a:avLst/>
          </a:prstGeom>
          <a:noFill/>
          <a:ln>
            <a:noFill/>
          </a:ln>
        </p:spPr>
      </p:pic>
      <p:grpSp>
        <p:nvGrpSpPr>
          <p:cNvPr id="818" name="Google Shape;818;p96"/>
          <p:cNvGrpSpPr/>
          <p:nvPr/>
        </p:nvGrpSpPr>
        <p:grpSpPr>
          <a:xfrm rot="10800000">
            <a:off x="82" y="4591411"/>
            <a:ext cx="2024550" cy="396178"/>
            <a:chOff x="4338297" y="3251375"/>
            <a:chExt cx="2365128" cy="462825"/>
          </a:xfrm>
        </p:grpSpPr>
        <p:sp>
          <p:nvSpPr>
            <p:cNvPr id="819" name="Google Shape;819;p96"/>
            <p:cNvSpPr/>
            <p:nvPr/>
          </p:nvSpPr>
          <p:spPr>
            <a:xfrm>
              <a:off x="4651472" y="3251375"/>
              <a:ext cx="2051581" cy="56975"/>
            </a:xfrm>
            <a:custGeom>
              <a:avLst/>
              <a:gdLst/>
              <a:ahLst/>
              <a:cxnLst/>
              <a:rect l="l" t="t" r="r" b="b"/>
              <a:pathLst>
                <a:path w="119556" h="2279" extrusionOk="0">
                  <a:moveTo>
                    <a:pt x="911" y="1"/>
                  </a:moveTo>
                  <a:lnTo>
                    <a:pt x="684" y="58"/>
                  </a:lnTo>
                  <a:lnTo>
                    <a:pt x="513" y="171"/>
                  </a:lnTo>
                  <a:lnTo>
                    <a:pt x="342" y="342"/>
                  </a:lnTo>
                  <a:lnTo>
                    <a:pt x="228" y="513"/>
                  </a:lnTo>
                  <a:lnTo>
                    <a:pt x="114" y="684"/>
                  </a:lnTo>
                  <a:lnTo>
                    <a:pt x="57" y="912"/>
                  </a:lnTo>
                  <a:lnTo>
                    <a:pt x="0" y="1140"/>
                  </a:lnTo>
                  <a:lnTo>
                    <a:pt x="57" y="1368"/>
                  </a:lnTo>
                  <a:lnTo>
                    <a:pt x="114" y="1595"/>
                  </a:lnTo>
                  <a:lnTo>
                    <a:pt x="228" y="1766"/>
                  </a:lnTo>
                  <a:lnTo>
                    <a:pt x="342" y="1937"/>
                  </a:lnTo>
                  <a:lnTo>
                    <a:pt x="513" y="2051"/>
                  </a:lnTo>
                  <a:lnTo>
                    <a:pt x="684" y="2165"/>
                  </a:lnTo>
                  <a:lnTo>
                    <a:pt x="911" y="2222"/>
                  </a:lnTo>
                  <a:lnTo>
                    <a:pt x="1139" y="2279"/>
                  </a:lnTo>
                  <a:lnTo>
                    <a:pt x="118417" y="2279"/>
                  </a:lnTo>
                  <a:lnTo>
                    <a:pt x="118645" y="2222"/>
                  </a:lnTo>
                  <a:lnTo>
                    <a:pt x="118872" y="2165"/>
                  </a:lnTo>
                  <a:lnTo>
                    <a:pt x="119043" y="2051"/>
                  </a:lnTo>
                  <a:lnTo>
                    <a:pt x="119214" y="1937"/>
                  </a:lnTo>
                  <a:lnTo>
                    <a:pt x="119385" y="1766"/>
                  </a:lnTo>
                  <a:lnTo>
                    <a:pt x="119499" y="1595"/>
                  </a:lnTo>
                  <a:lnTo>
                    <a:pt x="119556" y="1368"/>
                  </a:lnTo>
                  <a:lnTo>
                    <a:pt x="119556" y="1140"/>
                  </a:lnTo>
                  <a:lnTo>
                    <a:pt x="119556" y="912"/>
                  </a:lnTo>
                  <a:lnTo>
                    <a:pt x="119499" y="684"/>
                  </a:lnTo>
                  <a:lnTo>
                    <a:pt x="119385" y="513"/>
                  </a:lnTo>
                  <a:lnTo>
                    <a:pt x="119214" y="342"/>
                  </a:lnTo>
                  <a:lnTo>
                    <a:pt x="119043" y="171"/>
                  </a:lnTo>
                  <a:lnTo>
                    <a:pt x="118872" y="58"/>
                  </a:lnTo>
                  <a:lnTo>
                    <a:pt x="118645"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96"/>
            <p:cNvSpPr/>
            <p:nvPr/>
          </p:nvSpPr>
          <p:spPr>
            <a:xfrm>
              <a:off x="4338297" y="3453575"/>
              <a:ext cx="2364837" cy="57000"/>
            </a:xfrm>
            <a:custGeom>
              <a:avLst/>
              <a:gdLst/>
              <a:ahLst/>
              <a:cxnLst/>
              <a:rect l="l" t="t" r="r" b="b"/>
              <a:pathLst>
                <a:path w="119557" h="2280" extrusionOk="0">
                  <a:moveTo>
                    <a:pt x="1140" y="1"/>
                  </a:moveTo>
                  <a:lnTo>
                    <a:pt x="912" y="58"/>
                  </a:lnTo>
                  <a:lnTo>
                    <a:pt x="684" y="115"/>
                  </a:lnTo>
                  <a:lnTo>
                    <a:pt x="456" y="229"/>
                  </a:lnTo>
                  <a:lnTo>
                    <a:pt x="342" y="342"/>
                  </a:lnTo>
                  <a:lnTo>
                    <a:pt x="172" y="513"/>
                  </a:lnTo>
                  <a:lnTo>
                    <a:pt x="58" y="684"/>
                  </a:lnTo>
                  <a:lnTo>
                    <a:pt x="1" y="912"/>
                  </a:lnTo>
                  <a:lnTo>
                    <a:pt x="1" y="1140"/>
                  </a:lnTo>
                  <a:lnTo>
                    <a:pt x="1" y="1368"/>
                  </a:lnTo>
                  <a:lnTo>
                    <a:pt x="58" y="1596"/>
                  </a:lnTo>
                  <a:lnTo>
                    <a:pt x="172" y="1766"/>
                  </a:lnTo>
                  <a:lnTo>
                    <a:pt x="342" y="1937"/>
                  </a:lnTo>
                  <a:lnTo>
                    <a:pt x="456" y="2108"/>
                  </a:lnTo>
                  <a:lnTo>
                    <a:pt x="684" y="2222"/>
                  </a:lnTo>
                  <a:lnTo>
                    <a:pt x="912" y="2279"/>
                  </a:lnTo>
                  <a:lnTo>
                    <a:pt x="118645" y="2279"/>
                  </a:lnTo>
                  <a:lnTo>
                    <a:pt x="118873" y="2222"/>
                  </a:lnTo>
                  <a:lnTo>
                    <a:pt x="119044" y="2108"/>
                  </a:lnTo>
                  <a:lnTo>
                    <a:pt x="119215" y="1937"/>
                  </a:lnTo>
                  <a:lnTo>
                    <a:pt x="119329" y="1766"/>
                  </a:lnTo>
                  <a:lnTo>
                    <a:pt x="119442" y="1596"/>
                  </a:lnTo>
                  <a:lnTo>
                    <a:pt x="119499" y="1368"/>
                  </a:lnTo>
                  <a:lnTo>
                    <a:pt x="119556" y="1140"/>
                  </a:lnTo>
                  <a:lnTo>
                    <a:pt x="119499" y="912"/>
                  </a:lnTo>
                  <a:lnTo>
                    <a:pt x="119442" y="684"/>
                  </a:lnTo>
                  <a:lnTo>
                    <a:pt x="119329" y="513"/>
                  </a:lnTo>
                  <a:lnTo>
                    <a:pt x="119215" y="342"/>
                  </a:lnTo>
                  <a:lnTo>
                    <a:pt x="119044" y="229"/>
                  </a:lnTo>
                  <a:lnTo>
                    <a:pt x="118873" y="115"/>
                  </a:lnTo>
                  <a:lnTo>
                    <a:pt x="118645" y="58"/>
                  </a:lnTo>
                  <a:lnTo>
                    <a:pt x="118417"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96"/>
            <p:cNvSpPr/>
            <p:nvPr/>
          </p:nvSpPr>
          <p:spPr>
            <a:xfrm>
              <a:off x="4491322" y="3657200"/>
              <a:ext cx="2212103" cy="57000"/>
            </a:xfrm>
            <a:custGeom>
              <a:avLst/>
              <a:gdLst/>
              <a:ahLst/>
              <a:cxnLst/>
              <a:rect l="l" t="t" r="r" b="b"/>
              <a:pathLst>
                <a:path w="119557" h="2280" extrusionOk="0">
                  <a:moveTo>
                    <a:pt x="912" y="1"/>
                  </a:moveTo>
                  <a:lnTo>
                    <a:pt x="684" y="58"/>
                  </a:lnTo>
                  <a:lnTo>
                    <a:pt x="513" y="172"/>
                  </a:lnTo>
                  <a:lnTo>
                    <a:pt x="342" y="343"/>
                  </a:lnTo>
                  <a:lnTo>
                    <a:pt x="171" y="456"/>
                  </a:lnTo>
                  <a:lnTo>
                    <a:pt x="57" y="684"/>
                  </a:lnTo>
                  <a:lnTo>
                    <a:pt x="1" y="912"/>
                  </a:lnTo>
                  <a:lnTo>
                    <a:pt x="1" y="1140"/>
                  </a:lnTo>
                  <a:lnTo>
                    <a:pt x="1" y="1368"/>
                  </a:lnTo>
                  <a:lnTo>
                    <a:pt x="57" y="1539"/>
                  </a:lnTo>
                  <a:lnTo>
                    <a:pt x="171" y="1766"/>
                  </a:lnTo>
                  <a:lnTo>
                    <a:pt x="342" y="1937"/>
                  </a:lnTo>
                  <a:lnTo>
                    <a:pt x="513" y="2051"/>
                  </a:lnTo>
                  <a:lnTo>
                    <a:pt x="684" y="2165"/>
                  </a:lnTo>
                  <a:lnTo>
                    <a:pt x="912" y="2222"/>
                  </a:lnTo>
                  <a:lnTo>
                    <a:pt x="1140" y="2279"/>
                  </a:lnTo>
                  <a:lnTo>
                    <a:pt x="118417" y="2279"/>
                  </a:lnTo>
                  <a:lnTo>
                    <a:pt x="118645" y="2222"/>
                  </a:lnTo>
                  <a:lnTo>
                    <a:pt x="118873" y="2165"/>
                  </a:lnTo>
                  <a:lnTo>
                    <a:pt x="119044" y="2051"/>
                  </a:lnTo>
                  <a:lnTo>
                    <a:pt x="119214" y="1937"/>
                  </a:lnTo>
                  <a:lnTo>
                    <a:pt x="119328" y="1766"/>
                  </a:lnTo>
                  <a:lnTo>
                    <a:pt x="119442" y="1539"/>
                  </a:lnTo>
                  <a:lnTo>
                    <a:pt x="119499" y="1368"/>
                  </a:lnTo>
                  <a:lnTo>
                    <a:pt x="119556" y="1140"/>
                  </a:lnTo>
                  <a:lnTo>
                    <a:pt x="119499" y="912"/>
                  </a:lnTo>
                  <a:lnTo>
                    <a:pt x="119442" y="684"/>
                  </a:lnTo>
                  <a:lnTo>
                    <a:pt x="119328" y="456"/>
                  </a:lnTo>
                  <a:lnTo>
                    <a:pt x="119214" y="343"/>
                  </a:lnTo>
                  <a:lnTo>
                    <a:pt x="119044" y="172"/>
                  </a:lnTo>
                  <a:lnTo>
                    <a:pt x="118873" y="58"/>
                  </a:lnTo>
                  <a:lnTo>
                    <a:pt x="118645"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2" name="Google Shape;822;p96"/>
          <p:cNvSpPr txBox="1"/>
          <p:nvPr/>
        </p:nvSpPr>
        <p:spPr>
          <a:xfrm>
            <a:off x="390525" y="3756575"/>
            <a:ext cx="5829300" cy="50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900">
              <a:solidFill>
                <a:schemeClr val="lt1"/>
              </a:solidFill>
              <a:latin typeface="Google Sans"/>
              <a:ea typeface="Google Sans"/>
              <a:cs typeface="Google Sans"/>
              <a:sym typeface="Google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05"/>
          <p:cNvSpPr txBox="1">
            <a:spLocks noGrp="1"/>
          </p:cNvSpPr>
          <p:nvPr>
            <p:ph type="title"/>
          </p:nvPr>
        </p:nvSpPr>
        <p:spPr>
          <a:xfrm>
            <a:off x="395700" y="236650"/>
            <a:ext cx="7246800" cy="725400"/>
          </a:xfrm>
          <a:prstGeom prst="rect">
            <a:avLst/>
          </a:prstGeom>
          <a:solidFill>
            <a:srgbClr val="FFFFFF"/>
          </a:solidFill>
        </p:spPr>
        <p:txBody>
          <a:bodyPr spcFirstLastPara="1" wrap="square" lIns="0" tIns="91425" rIns="91425" bIns="91425" anchor="t" anchorCtr="0">
            <a:noAutofit/>
          </a:bodyPr>
          <a:lstStyle/>
          <a:p>
            <a:pPr marL="0" lvl="0" indent="0" algn="l" rtl="0">
              <a:lnSpc>
                <a:spcPct val="115000"/>
              </a:lnSpc>
              <a:spcBef>
                <a:spcPts val="0"/>
              </a:spcBef>
              <a:spcAft>
                <a:spcPts val="0"/>
              </a:spcAft>
              <a:buNone/>
            </a:pPr>
            <a:r>
              <a:rPr lang="en" sz="2400" b="1">
                <a:solidFill>
                  <a:schemeClr val="dk1"/>
                </a:solidFill>
              </a:rPr>
              <a:t>Increase revenue </a:t>
            </a:r>
            <a:endParaRPr sz="2400" b="1">
              <a:solidFill>
                <a:schemeClr val="dk1"/>
              </a:solidFill>
            </a:endParaRPr>
          </a:p>
          <a:p>
            <a:pPr marL="0" lvl="0" indent="0" algn="l" rtl="0">
              <a:lnSpc>
                <a:spcPct val="115000"/>
              </a:lnSpc>
              <a:spcBef>
                <a:spcPts val="0"/>
              </a:spcBef>
              <a:spcAft>
                <a:spcPts val="0"/>
              </a:spcAft>
              <a:buNone/>
            </a:pPr>
            <a:r>
              <a:rPr lang="en" sz="1400">
                <a:solidFill>
                  <a:srgbClr val="595959"/>
                </a:solidFill>
              </a:rPr>
              <a:t>by understanding your customer’s </a:t>
            </a:r>
            <a:r>
              <a:rPr lang="en" sz="1400" b="1">
                <a:solidFill>
                  <a:schemeClr val="accent1"/>
                </a:solidFill>
              </a:rPr>
              <a:t>healthcare</a:t>
            </a:r>
            <a:r>
              <a:rPr lang="en" sz="1400">
                <a:solidFill>
                  <a:srgbClr val="595959"/>
                </a:solidFill>
              </a:rPr>
              <a:t> lead-to-sale journey  </a:t>
            </a:r>
            <a:endParaRPr sz="2500" b="1">
              <a:solidFill>
                <a:srgbClr val="595959"/>
              </a:solidFill>
            </a:endParaRPr>
          </a:p>
        </p:txBody>
      </p:sp>
      <p:sp>
        <p:nvSpPr>
          <p:cNvPr id="1026" name="Google Shape;1026;p105"/>
          <p:cNvSpPr/>
          <p:nvPr/>
        </p:nvSpPr>
        <p:spPr>
          <a:xfrm rot="10800000">
            <a:off x="394650" y="-44575"/>
            <a:ext cx="2177100" cy="275100"/>
          </a:xfrm>
          <a:prstGeom prst="round2SameRect">
            <a:avLst>
              <a:gd name="adj1" fmla="val 29413"/>
              <a:gd name="adj2" fmla="val 0"/>
            </a:avLst>
          </a:prstGeom>
          <a:solidFill>
            <a:srgbClr val="FFFFFF"/>
          </a:solidFill>
          <a:ln>
            <a:noFill/>
          </a:ln>
          <a:effectLst>
            <a:outerShdw blurRad="57150" dist="19050" dir="540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05"/>
          <p:cNvSpPr/>
          <p:nvPr/>
        </p:nvSpPr>
        <p:spPr>
          <a:xfrm rot="10800000">
            <a:off x="399033" y="-44575"/>
            <a:ext cx="1885500" cy="275100"/>
          </a:xfrm>
          <a:prstGeom prst="round2SameRect">
            <a:avLst>
              <a:gd name="adj1" fmla="val 16667"/>
              <a:gd name="adj2" fmla="val 0"/>
            </a:avLst>
          </a:prstGeom>
          <a:solidFill>
            <a:srgbClr val="E8F0FE"/>
          </a:solidFill>
          <a:ln w="9525" cap="flat" cmpd="sng">
            <a:solidFill>
              <a:srgbClr val="E8F0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05"/>
          <p:cNvSpPr txBox="1"/>
          <p:nvPr/>
        </p:nvSpPr>
        <p:spPr>
          <a:xfrm>
            <a:off x="382425" y="-37100"/>
            <a:ext cx="1885500" cy="2925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700" b="1">
                <a:solidFill>
                  <a:schemeClr val="accent1"/>
                </a:solidFill>
                <a:latin typeface="Google Sans"/>
                <a:ea typeface="Google Sans"/>
                <a:cs typeface="Google Sans"/>
                <a:sym typeface="Google Sans"/>
              </a:rPr>
              <a:t>1. Leverage your data</a:t>
            </a:r>
            <a:r>
              <a:rPr lang="en" sz="700" b="1">
                <a:solidFill>
                  <a:schemeClr val="dk1"/>
                </a:solidFill>
                <a:latin typeface="Google Sans"/>
                <a:ea typeface="Google Sans"/>
                <a:cs typeface="Google Sans"/>
                <a:sym typeface="Google Sans"/>
              </a:rPr>
              <a:t> so it works for you.</a:t>
            </a:r>
            <a:endParaRPr sz="700" b="1">
              <a:solidFill>
                <a:schemeClr val="dk1"/>
              </a:solidFill>
              <a:latin typeface="Google Sans"/>
              <a:ea typeface="Google Sans"/>
              <a:cs typeface="Google Sans"/>
              <a:sym typeface="Google Sans"/>
            </a:endParaRPr>
          </a:p>
        </p:txBody>
      </p:sp>
      <p:pic>
        <p:nvPicPr>
          <p:cNvPr id="1029" name="Google Shape;1029;p105"/>
          <p:cNvPicPr preferRelativeResize="0"/>
          <p:nvPr/>
        </p:nvPicPr>
        <p:blipFill>
          <a:blip r:embed="rId3">
            <a:alphaModFix/>
          </a:blip>
          <a:stretch>
            <a:fillRect/>
          </a:stretch>
        </p:blipFill>
        <p:spPr>
          <a:xfrm>
            <a:off x="2355666" y="43158"/>
            <a:ext cx="142450" cy="131967"/>
          </a:xfrm>
          <a:prstGeom prst="rect">
            <a:avLst/>
          </a:prstGeom>
          <a:noFill/>
          <a:ln>
            <a:noFill/>
          </a:ln>
        </p:spPr>
      </p:pic>
      <p:sp>
        <p:nvSpPr>
          <p:cNvPr id="1030" name="Google Shape;1030;p105"/>
          <p:cNvSpPr/>
          <p:nvPr/>
        </p:nvSpPr>
        <p:spPr>
          <a:xfrm>
            <a:off x="1780825" y="3941099"/>
            <a:ext cx="5487161" cy="701417"/>
          </a:xfrm>
          <a:custGeom>
            <a:avLst/>
            <a:gdLst/>
            <a:ahLst/>
            <a:cxnLst/>
            <a:rect l="l" t="t" r="r" b="b"/>
            <a:pathLst>
              <a:path w="257040" h="15120" extrusionOk="0">
                <a:moveTo>
                  <a:pt x="0" y="0"/>
                </a:moveTo>
                <a:lnTo>
                  <a:pt x="0" y="15120"/>
                </a:lnTo>
                <a:lnTo>
                  <a:pt x="257040" y="15120"/>
                </a:lnTo>
                <a:lnTo>
                  <a:pt x="257040" y="810"/>
                </a:lnTo>
              </a:path>
            </a:pathLst>
          </a:custGeom>
          <a:noFill/>
          <a:ln w="19050" cap="flat" cmpd="sng">
            <a:solidFill>
              <a:schemeClr val="accent1"/>
            </a:solidFill>
            <a:prstDash val="dot"/>
            <a:round/>
            <a:headEnd type="none" w="med" len="med"/>
            <a:tailEnd type="none" w="med" len="med"/>
          </a:ln>
        </p:spPr>
        <p:txBody>
          <a:bodyPr/>
          <a:lstStyle/>
          <a:p>
            <a:endParaRPr lang="en-US"/>
          </a:p>
        </p:txBody>
      </p:sp>
      <p:sp>
        <p:nvSpPr>
          <p:cNvPr id="1031" name="Google Shape;1031;p105"/>
          <p:cNvSpPr/>
          <p:nvPr/>
        </p:nvSpPr>
        <p:spPr>
          <a:xfrm>
            <a:off x="2923325" y="4295568"/>
            <a:ext cx="3257700" cy="701400"/>
          </a:xfrm>
          <a:prstGeom prst="roundRect">
            <a:avLst>
              <a:gd name="adj" fmla="val 12015"/>
            </a:avLst>
          </a:prstGeom>
          <a:solidFill>
            <a:srgbClr val="E8F0FE"/>
          </a:solidFill>
          <a:ln>
            <a:noFill/>
          </a:ln>
        </p:spPr>
        <p:txBody>
          <a:bodyPr spcFirstLastPara="1" wrap="square" lIns="91425" tIns="182875" rIns="91425" bIns="91425" anchor="ctr" anchorCtr="0">
            <a:noAutofit/>
          </a:bodyPr>
          <a:lstStyle/>
          <a:p>
            <a:pPr marL="0" lvl="0" indent="0" algn="ctr" rtl="0">
              <a:lnSpc>
                <a:spcPct val="115000"/>
              </a:lnSpc>
              <a:spcBef>
                <a:spcPts val="0"/>
              </a:spcBef>
              <a:spcAft>
                <a:spcPts val="1200"/>
              </a:spcAft>
              <a:buNone/>
            </a:pPr>
            <a:r>
              <a:rPr lang="en" sz="1200">
                <a:solidFill>
                  <a:schemeClr val="dk1"/>
                </a:solidFill>
                <a:latin typeface="Google Sans"/>
                <a:ea typeface="Google Sans"/>
                <a:cs typeface="Google Sans"/>
                <a:sym typeface="Google Sans"/>
              </a:rPr>
              <a:t>Increase revenue and profit by driving </a:t>
            </a:r>
            <a:r>
              <a:rPr lang="en" sz="1200" b="1">
                <a:solidFill>
                  <a:schemeClr val="accent1"/>
                </a:solidFill>
                <a:latin typeface="Google Sans"/>
                <a:ea typeface="Google Sans"/>
                <a:cs typeface="Google Sans"/>
                <a:sym typeface="Google Sans"/>
              </a:rPr>
              <a:t>lifetime value</a:t>
            </a:r>
            <a:r>
              <a:rPr lang="en" sz="1200">
                <a:solidFill>
                  <a:schemeClr val="dk1"/>
                </a:solidFill>
                <a:latin typeface="Google Sans"/>
                <a:ea typeface="Google Sans"/>
                <a:cs typeface="Google Sans"/>
                <a:sym typeface="Google Sans"/>
              </a:rPr>
              <a:t>, </a:t>
            </a:r>
            <a:r>
              <a:rPr lang="en" sz="1200" b="1">
                <a:solidFill>
                  <a:schemeClr val="accent1"/>
                </a:solidFill>
                <a:latin typeface="Google Sans"/>
                <a:ea typeface="Google Sans"/>
                <a:cs typeface="Google Sans"/>
                <a:sym typeface="Google Sans"/>
              </a:rPr>
              <a:t>profitability</a:t>
            </a:r>
            <a:r>
              <a:rPr lang="en" sz="1200">
                <a:solidFill>
                  <a:schemeClr val="dk1"/>
                </a:solidFill>
                <a:latin typeface="Google Sans"/>
                <a:ea typeface="Google Sans"/>
                <a:cs typeface="Google Sans"/>
                <a:sym typeface="Google Sans"/>
              </a:rPr>
              <a:t> and </a:t>
            </a:r>
            <a:r>
              <a:rPr lang="en" sz="1200" b="1">
                <a:solidFill>
                  <a:schemeClr val="accent1"/>
                </a:solidFill>
                <a:latin typeface="Google Sans"/>
                <a:ea typeface="Google Sans"/>
                <a:cs typeface="Google Sans"/>
                <a:sym typeface="Google Sans"/>
              </a:rPr>
              <a:t>efficiency</a:t>
            </a:r>
            <a:r>
              <a:rPr lang="en" sz="1200">
                <a:solidFill>
                  <a:schemeClr val="dk1"/>
                </a:solidFill>
                <a:latin typeface="Google Sans"/>
                <a:ea typeface="Google Sans"/>
                <a:cs typeface="Google Sans"/>
                <a:sym typeface="Google Sans"/>
              </a:rPr>
              <a:t>.</a:t>
            </a:r>
            <a:endParaRPr/>
          </a:p>
        </p:txBody>
      </p:sp>
      <p:cxnSp>
        <p:nvCxnSpPr>
          <p:cNvPr id="1032" name="Google Shape;1032;p105"/>
          <p:cNvCxnSpPr>
            <a:stCxn id="1033" idx="6"/>
            <a:endCxn id="1034" idx="2"/>
          </p:cNvCxnSpPr>
          <p:nvPr/>
        </p:nvCxnSpPr>
        <p:spPr>
          <a:xfrm>
            <a:off x="1325151" y="1948261"/>
            <a:ext cx="6360300" cy="10200"/>
          </a:xfrm>
          <a:prstGeom prst="straightConnector1">
            <a:avLst/>
          </a:prstGeom>
          <a:noFill/>
          <a:ln w="9525" cap="flat" cmpd="sng">
            <a:solidFill>
              <a:srgbClr val="DADCE0"/>
            </a:solidFill>
            <a:prstDash val="dot"/>
            <a:round/>
            <a:headEnd type="none" w="med" len="med"/>
            <a:tailEnd type="none" w="med" len="med"/>
          </a:ln>
        </p:spPr>
      </p:cxnSp>
      <p:sp>
        <p:nvSpPr>
          <p:cNvPr id="1035" name="Google Shape;1035;p105"/>
          <p:cNvSpPr/>
          <p:nvPr/>
        </p:nvSpPr>
        <p:spPr>
          <a:xfrm>
            <a:off x="978966" y="1824787"/>
            <a:ext cx="198050" cy="247025"/>
          </a:xfrm>
          <a:custGeom>
            <a:avLst/>
            <a:gdLst/>
            <a:ahLst/>
            <a:cxnLst/>
            <a:rect l="l" t="t" r="r" b="b"/>
            <a:pathLst>
              <a:path w="836" h="1045" extrusionOk="0">
                <a:moveTo>
                  <a:pt x="522" y="0"/>
                </a:moveTo>
                <a:lnTo>
                  <a:pt x="104" y="0"/>
                </a:lnTo>
                <a:cubicBezTo>
                  <a:pt x="48" y="0"/>
                  <a:pt x="0" y="48"/>
                  <a:pt x="0" y="104"/>
                </a:cubicBezTo>
                <a:lnTo>
                  <a:pt x="0" y="940"/>
                </a:lnTo>
                <a:cubicBezTo>
                  <a:pt x="0" y="996"/>
                  <a:pt x="45" y="1044"/>
                  <a:pt x="104" y="1044"/>
                </a:cubicBezTo>
                <a:lnTo>
                  <a:pt x="731" y="1044"/>
                </a:lnTo>
                <a:cubicBezTo>
                  <a:pt x="787" y="1044"/>
                  <a:pt x="835" y="996"/>
                  <a:pt x="835" y="940"/>
                </a:cubicBezTo>
                <a:lnTo>
                  <a:pt x="835" y="313"/>
                </a:lnTo>
                <a:lnTo>
                  <a:pt x="522" y="0"/>
                </a:lnTo>
                <a:close/>
                <a:moveTo>
                  <a:pt x="626" y="838"/>
                </a:moveTo>
                <a:lnTo>
                  <a:pt x="209" y="838"/>
                </a:lnTo>
                <a:lnTo>
                  <a:pt x="209" y="734"/>
                </a:lnTo>
                <a:lnTo>
                  <a:pt x="626" y="734"/>
                </a:lnTo>
                <a:lnTo>
                  <a:pt x="626" y="838"/>
                </a:lnTo>
                <a:close/>
                <a:moveTo>
                  <a:pt x="626" y="629"/>
                </a:moveTo>
                <a:lnTo>
                  <a:pt x="209" y="629"/>
                </a:lnTo>
                <a:lnTo>
                  <a:pt x="209" y="525"/>
                </a:lnTo>
                <a:lnTo>
                  <a:pt x="626" y="525"/>
                </a:lnTo>
                <a:lnTo>
                  <a:pt x="626" y="629"/>
                </a:lnTo>
                <a:close/>
                <a:moveTo>
                  <a:pt x="471" y="367"/>
                </a:moveTo>
                <a:lnTo>
                  <a:pt x="471" y="79"/>
                </a:lnTo>
                <a:lnTo>
                  <a:pt x="759" y="367"/>
                </a:lnTo>
                <a:lnTo>
                  <a:pt x="471" y="367"/>
                </a:lnTo>
                <a:close/>
              </a:path>
            </a:pathLst>
          </a:custGeom>
          <a:solidFill>
            <a:srgbClr val="4285F4"/>
          </a:solidFill>
          <a:ln w="9525" cap="flat" cmpd="sng">
            <a:solidFill>
              <a:srgbClr val="4285F4">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033" name="Google Shape;1033;p105"/>
          <p:cNvSpPr/>
          <p:nvPr/>
        </p:nvSpPr>
        <p:spPr>
          <a:xfrm>
            <a:off x="830751" y="1701061"/>
            <a:ext cx="494400" cy="494400"/>
          </a:xfrm>
          <a:prstGeom prst="ellipse">
            <a:avLst/>
          </a:prstGeom>
          <a:solidFill>
            <a:srgbClr val="FFFFFF"/>
          </a:solid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05"/>
          <p:cNvSpPr/>
          <p:nvPr/>
        </p:nvSpPr>
        <p:spPr>
          <a:xfrm>
            <a:off x="2544475" y="1711251"/>
            <a:ext cx="494400" cy="494400"/>
          </a:xfrm>
          <a:prstGeom prst="ellipse">
            <a:avLst/>
          </a:prstGeom>
          <a:solidFill>
            <a:srgbClr val="FFFFFF"/>
          </a:solidFill>
          <a:ln w="1905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05"/>
          <p:cNvSpPr/>
          <p:nvPr/>
        </p:nvSpPr>
        <p:spPr>
          <a:xfrm>
            <a:off x="4258147" y="1711251"/>
            <a:ext cx="494400" cy="494400"/>
          </a:xfrm>
          <a:prstGeom prst="ellipse">
            <a:avLst/>
          </a:prstGeom>
          <a:solidFill>
            <a:srgbClr val="FFFFFF"/>
          </a:solidFill>
          <a:ln w="19050"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05"/>
          <p:cNvSpPr/>
          <p:nvPr/>
        </p:nvSpPr>
        <p:spPr>
          <a:xfrm>
            <a:off x="5971818" y="1711251"/>
            <a:ext cx="494400" cy="494400"/>
          </a:xfrm>
          <a:prstGeom prst="ellipse">
            <a:avLst/>
          </a:prstGeom>
          <a:solidFill>
            <a:srgbClr val="FF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05"/>
          <p:cNvSpPr/>
          <p:nvPr/>
        </p:nvSpPr>
        <p:spPr>
          <a:xfrm>
            <a:off x="7685493" y="1711301"/>
            <a:ext cx="494400" cy="494400"/>
          </a:xfrm>
          <a:prstGeom prst="ellipse">
            <a:avLst/>
          </a:prstGeom>
          <a:solidFill>
            <a:srgbClr val="FF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05"/>
          <p:cNvSpPr/>
          <p:nvPr/>
        </p:nvSpPr>
        <p:spPr>
          <a:xfrm>
            <a:off x="195925" y="2205700"/>
            <a:ext cx="1730400" cy="393600"/>
          </a:xfrm>
          <a:prstGeom prst="roundRect">
            <a:avLst>
              <a:gd name="adj" fmla="val 0"/>
            </a:avLst>
          </a:prstGeom>
          <a:noFill/>
          <a:ln>
            <a:noFill/>
          </a:ln>
        </p:spPr>
        <p:txBody>
          <a:bodyPr spcFirstLastPara="1" wrap="square" lIns="182850" tIns="182850" rIns="182850" bIns="182850" anchor="ctr" anchorCtr="0">
            <a:noAutofit/>
          </a:bodyPr>
          <a:lstStyle/>
          <a:p>
            <a:pPr marL="0" lvl="0" indent="0" algn="ctr" rtl="0">
              <a:lnSpc>
                <a:spcPct val="115000"/>
              </a:lnSpc>
              <a:spcBef>
                <a:spcPts val="0"/>
              </a:spcBef>
              <a:spcAft>
                <a:spcPts val="0"/>
              </a:spcAft>
              <a:buNone/>
            </a:pPr>
            <a:r>
              <a:rPr lang="en" sz="1300">
                <a:solidFill>
                  <a:srgbClr val="3C4043"/>
                </a:solidFill>
                <a:latin typeface="Google Sans"/>
                <a:ea typeface="Google Sans"/>
                <a:cs typeface="Google Sans"/>
                <a:sym typeface="Google Sans"/>
              </a:rPr>
              <a:t>Sign up</a:t>
            </a:r>
            <a:endParaRPr sz="1100">
              <a:solidFill>
                <a:srgbClr val="3C4043"/>
              </a:solidFill>
              <a:latin typeface="Google Sans"/>
              <a:ea typeface="Google Sans"/>
              <a:cs typeface="Google Sans"/>
              <a:sym typeface="Google Sans"/>
            </a:endParaRPr>
          </a:p>
        </p:txBody>
      </p:sp>
      <p:sp>
        <p:nvSpPr>
          <p:cNvPr id="1040" name="Google Shape;1040;p105"/>
          <p:cNvSpPr/>
          <p:nvPr/>
        </p:nvSpPr>
        <p:spPr>
          <a:xfrm>
            <a:off x="1759750" y="2225775"/>
            <a:ext cx="1994400" cy="393600"/>
          </a:xfrm>
          <a:prstGeom prst="roundRect">
            <a:avLst>
              <a:gd name="adj" fmla="val 0"/>
            </a:avLst>
          </a:prstGeom>
          <a:noFill/>
          <a:ln>
            <a:noFill/>
          </a:ln>
        </p:spPr>
        <p:txBody>
          <a:bodyPr spcFirstLastPara="1" wrap="square" lIns="182850" tIns="182850" rIns="182850" bIns="182850" anchor="ctr" anchorCtr="0">
            <a:noAutofit/>
          </a:bodyPr>
          <a:lstStyle/>
          <a:p>
            <a:pPr marL="0" lvl="0" indent="0" algn="ctr" rtl="0">
              <a:lnSpc>
                <a:spcPct val="115000"/>
              </a:lnSpc>
              <a:spcBef>
                <a:spcPts val="0"/>
              </a:spcBef>
              <a:spcAft>
                <a:spcPts val="0"/>
              </a:spcAft>
              <a:buNone/>
            </a:pPr>
            <a:r>
              <a:rPr lang="en" sz="1200">
                <a:solidFill>
                  <a:srgbClr val="3C4043"/>
                </a:solidFill>
                <a:latin typeface="Google Sans"/>
                <a:ea typeface="Google Sans"/>
                <a:cs typeface="Google Sans"/>
                <a:sym typeface="Google Sans"/>
              </a:rPr>
              <a:t>Consultation requested</a:t>
            </a:r>
            <a:endParaRPr sz="1000">
              <a:solidFill>
                <a:srgbClr val="3C4043"/>
              </a:solidFill>
              <a:latin typeface="Google Sans"/>
              <a:ea typeface="Google Sans"/>
              <a:cs typeface="Google Sans"/>
              <a:sym typeface="Google Sans"/>
            </a:endParaRPr>
          </a:p>
        </p:txBody>
      </p:sp>
      <p:sp>
        <p:nvSpPr>
          <p:cNvPr id="1041" name="Google Shape;1041;p105"/>
          <p:cNvSpPr/>
          <p:nvPr/>
        </p:nvSpPr>
        <p:spPr>
          <a:xfrm>
            <a:off x="3584725" y="2205700"/>
            <a:ext cx="1827000" cy="393600"/>
          </a:xfrm>
          <a:prstGeom prst="roundRect">
            <a:avLst>
              <a:gd name="adj" fmla="val 0"/>
            </a:avLst>
          </a:prstGeom>
          <a:noFill/>
          <a:ln>
            <a:noFill/>
          </a:ln>
        </p:spPr>
        <p:txBody>
          <a:bodyPr spcFirstLastPara="1" wrap="square" lIns="182850" tIns="182850" rIns="182850" bIns="182850" anchor="ctr" anchorCtr="0">
            <a:noAutofit/>
          </a:bodyPr>
          <a:lstStyle/>
          <a:p>
            <a:pPr marL="0" lvl="0" indent="0" algn="ctr" rtl="0">
              <a:lnSpc>
                <a:spcPct val="115000"/>
              </a:lnSpc>
              <a:spcBef>
                <a:spcPts val="0"/>
              </a:spcBef>
              <a:spcAft>
                <a:spcPts val="0"/>
              </a:spcAft>
              <a:buNone/>
            </a:pPr>
            <a:r>
              <a:rPr lang="en" sz="1200">
                <a:solidFill>
                  <a:srgbClr val="3C4043"/>
                </a:solidFill>
                <a:latin typeface="Google Sans"/>
                <a:ea typeface="Google Sans"/>
                <a:cs typeface="Google Sans"/>
                <a:sym typeface="Google Sans"/>
              </a:rPr>
              <a:t>Sales qualified call</a:t>
            </a:r>
            <a:endParaRPr sz="1000">
              <a:solidFill>
                <a:srgbClr val="3C4043"/>
              </a:solidFill>
              <a:latin typeface="Google Sans"/>
              <a:ea typeface="Google Sans"/>
              <a:cs typeface="Google Sans"/>
              <a:sym typeface="Google Sans"/>
            </a:endParaRPr>
          </a:p>
        </p:txBody>
      </p:sp>
      <p:sp>
        <p:nvSpPr>
          <p:cNvPr id="1042" name="Google Shape;1042;p105"/>
          <p:cNvSpPr/>
          <p:nvPr/>
        </p:nvSpPr>
        <p:spPr>
          <a:xfrm>
            <a:off x="5206300" y="2205700"/>
            <a:ext cx="2058600" cy="393600"/>
          </a:xfrm>
          <a:prstGeom prst="roundRect">
            <a:avLst>
              <a:gd name="adj" fmla="val 0"/>
            </a:avLst>
          </a:prstGeom>
          <a:noFill/>
          <a:ln>
            <a:noFill/>
          </a:ln>
        </p:spPr>
        <p:txBody>
          <a:bodyPr spcFirstLastPara="1" wrap="square" lIns="182850" tIns="182850" rIns="182850" bIns="182850" anchor="ctr" anchorCtr="0">
            <a:noAutofit/>
          </a:bodyPr>
          <a:lstStyle/>
          <a:p>
            <a:pPr marL="0" lvl="0" indent="0" algn="ctr" rtl="0">
              <a:lnSpc>
                <a:spcPct val="115000"/>
              </a:lnSpc>
              <a:spcBef>
                <a:spcPts val="0"/>
              </a:spcBef>
              <a:spcAft>
                <a:spcPts val="0"/>
              </a:spcAft>
              <a:buNone/>
            </a:pPr>
            <a:r>
              <a:rPr lang="en" sz="1200">
                <a:solidFill>
                  <a:srgbClr val="3C4043"/>
                </a:solidFill>
                <a:latin typeface="Google Sans"/>
                <a:ea typeface="Google Sans"/>
                <a:cs typeface="Google Sans"/>
                <a:sym typeface="Google Sans"/>
              </a:rPr>
              <a:t>Scheduled appointment</a:t>
            </a:r>
            <a:endParaRPr sz="1200">
              <a:solidFill>
                <a:srgbClr val="3C4043"/>
              </a:solidFill>
              <a:latin typeface="Google Sans"/>
              <a:ea typeface="Google Sans"/>
              <a:cs typeface="Google Sans"/>
              <a:sym typeface="Google Sans"/>
            </a:endParaRPr>
          </a:p>
        </p:txBody>
      </p:sp>
      <p:sp>
        <p:nvSpPr>
          <p:cNvPr id="1043" name="Google Shape;1043;p105"/>
          <p:cNvSpPr/>
          <p:nvPr/>
        </p:nvSpPr>
        <p:spPr>
          <a:xfrm>
            <a:off x="7148525" y="2205700"/>
            <a:ext cx="1799700" cy="393600"/>
          </a:xfrm>
          <a:prstGeom prst="roundRect">
            <a:avLst>
              <a:gd name="adj" fmla="val 0"/>
            </a:avLst>
          </a:prstGeom>
          <a:noFill/>
          <a:ln>
            <a:noFill/>
          </a:ln>
        </p:spPr>
        <p:txBody>
          <a:bodyPr spcFirstLastPara="1" wrap="square" lIns="182850" tIns="182850" rIns="182850" bIns="182850" anchor="ctr" anchorCtr="0">
            <a:noAutofit/>
          </a:bodyPr>
          <a:lstStyle/>
          <a:p>
            <a:pPr marL="0" lvl="0" indent="0" algn="ctr" rtl="0">
              <a:lnSpc>
                <a:spcPct val="115000"/>
              </a:lnSpc>
              <a:spcBef>
                <a:spcPts val="0"/>
              </a:spcBef>
              <a:spcAft>
                <a:spcPts val="0"/>
              </a:spcAft>
              <a:buNone/>
            </a:pPr>
            <a:r>
              <a:rPr lang="en" sz="1300">
                <a:solidFill>
                  <a:srgbClr val="3C4043"/>
                </a:solidFill>
                <a:latin typeface="Google Sans"/>
                <a:ea typeface="Google Sans"/>
                <a:cs typeface="Google Sans"/>
                <a:sym typeface="Google Sans"/>
              </a:rPr>
              <a:t>Initial consultation</a:t>
            </a:r>
            <a:endParaRPr sz="1100">
              <a:solidFill>
                <a:srgbClr val="3C4043"/>
              </a:solidFill>
              <a:latin typeface="Google Sans"/>
              <a:ea typeface="Google Sans"/>
              <a:cs typeface="Google Sans"/>
              <a:sym typeface="Google Sans"/>
            </a:endParaRPr>
          </a:p>
        </p:txBody>
      </p:sp>
      <p:grpSp>
        <p:nvGrpSpPr>
          <p:cNvPr id="1044" name="Google Shape;1044;p105"/>
          <p:cNvGrpSpPr/>
          <p:nvPr/>
        </p:nvGrpSpPr>
        <p:grpSpPr>
          <a:xfrm>
            <a:off x="1722757" y="1829948"/>
            <a:ext cx="424200" cy="246900"/>
            <a:chOff x="2414095" y="2183998"/>
            <a:chExt cx="424200" cy="246900"/>
          </a:xfrm>
        </p:grpSpPr>
        <p:sp>
          <p:nvSpPr>
            <p:cNvPr id="1045" name="Google Shape;1045;p105"/>
            <p:cNvSpPr/>
            <p:nvPr/>
          </p:nvSpPr>
          <p:spPr>
            <a:xfrm>
              <a:off x="2414095" y="2183998"/>
              <a:ext cx="424200" cy="246900"/>
            </a:xfrm>
            <a:prstGeom prst="roundRect">
              <a:avLst>
                <a:gd name="adj" fmla="val 50000"/>
              </a:avLst>
            </a:prstGeom>
            <a:solidFill>
              <a:srgbClr val="F1F3F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05"/>
            <p:cNvSpPr/>
            <p:nvPr/>
          </p:nvSpPr>
          <p:spPr>
            <a:xfrm>
              <a:off x="2541412" y="2248539"/>
              <a:ext cx="169500" cy="119100"/>
            </a:xfrm>
            <a:prstGeom prst="rightArrow">
              <a:avLst>
                <a:gd name="adj1" fmla="val 36253"/>
                <a:gd name="adj2" fmla="val 50000"/>
              </a:avLst>
            </a:pr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 name="Google Shape;1047;p105"/>
          <p:cNvGrpSpPr/>
          <p:nvPr/>
        </p:nvGrpSpPr>
        <p:grpSpPr>
          <a:xfrm>
            <a:off x="3436420" y="1828673"/>
            <a:ext cx="424200" cy="246900"/>
            <a:chOff x="2414095" y="2183998"/>
            <a:chExt cx="424200" cy="246900"/>
          </a:xfrm>
        </p:grpSpPr>
        <p:sp>
          <p:nvSpPr>
            <p:cNvPr id="1048" name="Google Shape;1048;p105"/>
            <p:cNvSpPr/>
            <p:nvPr/>
          </p:nvSpPr>
          <p:spPr>
            <a:xfrm>
              <a:off x="2414095" y="2183998"/>
              <a:ext cx="424200" cy="246900"/>
            </a:xfrm>
            <a:prstGeom prst="roundRect">
              <a:avLst>
                <a:gd name="adj" fmla="val 50000"/>
              </a:avLst>
            </a:prstGeom>
            <a:solidFill>
              <a:srgbClr val="F1F3F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05"/>
            <p:cNvSpPr/>
            <p:nvPr/>
          </p:nvSpPr>
          <p:spPr>
            <a:xfrm>
              <a:off x="2541412" y="2248539"/>
              <a:ext cx="169500" cy="119100"/>
            </a:xfrm>
            <a:prstGeom prst="rightArrow">
              <a:avLst>
                <a:gd name="adj1" fmla="val 36253"/>
                <a:gd name="adj2" fmla="val 50000"/>
              </a:avLst>
            </a:pr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0" name="Google Shape;1050;p105"/>
          <p:cNvGrpSpPr/>
          <p:nvPr/>
        </p:nvGrpSpPr>
        <p:grpSpPr>
          <a:xfrm>
            <a:off x="5150095" y="1839898"/>
            <a:ext cx="424200" cy="246900"/>
            <a:chOff x="2414095" y="2183998"/>
            <a:chExt cx="424200" cy="246900"/>
          </a:xfrm>
        </p:grpSpPr>
        <p:sp>
          <p:nvSpPr>
            <p:cNvPr id="1051" name="Google Shape;1051;p105"/>
            <p:cNvSpPr/>
            <p:nvPr/>
          </p:nvSpPr>
          <p:spPr>
            <a:xfrm>
              <a:off x="2414095" y="2183998"/>
              <a:ext cx="424200" cy="246900"/>
            </a:xfrm>
            <a:prstGeom prst="roundRect">
              <a:avLst>
                <a:gd name="adj" fmla="val 50000"/>
              </a:avLst>
            </a:prstGeom>
            <a:solidFill>
              <a:srgbClr val="F1F3F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05"/>
            <p:cNvSpPr/>
            <p:nvPr/>
          </p:nvSpPr>
          <p:spPr>
            <a:xfrm>
              <a:off x="2541412" y="2248539"/>
              <a:ext cx="169500" cy="119100"/>
            </a:xfrm>
            <a:prstGeom prst="rightArrow">
              <a:avLst>
                <a:gd name="adj1" fmla="val 36253"/>
                <a:gd name="adj2" fmla="val 50000"/>
              </a:avLst>
            </a:pr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 name="Google Shape;1053;p105"/>
          <p:cNvGrpSpPr/>
          <p:nvPr/>
        </p:nvGrpSpPr>
        <p:grpSpPr>
          <a:xfrm>
            <a:off x="6872632" y="1839898"/>
            <a:ext cx="424200" cy="246900"/>
            <a:chOff x="2414095" y="2183998"/>
            <a:chExt cx="424200" cy="246900"/>
          </a:xfrm>
        </p:grpSpPr>
        <p:sp>
          <p:nvSpPr>
            <p:cNvPr id="1054" name="Google Shape;1054;p105"/>
            <p:cNvSpPr/>
            <p:nvPr/>
          </p:nvSpPr>
          <p:spPr>
            <a:xfrm>
              <a:off x="2414095" y="2183998"/>
              <a:ext cx="424200" cy="246900"/>
            </a:xfrm>
            <a:prstGeom prst="roundRect">
              <a:avLst>
                <a:gd name="adj" fmla="val 50000"/>
              </a:avLst>
            </a:prstGeom>
            <a:solidFill>
              <a:srgbClr val="F1F3F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05"/>
            <p:cNvSpPr/>
            <p:nvPr/>
          </p:nvSpPr>
          <p:spPr>
            <a:xfrm>
              <a:off x="2541412" y="2248539"/>
              <a:ext cx="169500" cy="119100"/>
            </a:xfrm>
            <a:prstGeom prst="rightArrow">
              <a:avLst>
                <a:gd name="adj1" fmla="val 36253"/>
                <a:gd name="adj2" fmla="val 50000"/>
              </a:avLst>
            </a:prstGeom>
            <a:solidFill>
              <a:srgbClr val="DA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 name="Google Shape;1056;p105"/>
          <p:cNvSpPr txBox="1"/>
          <p:nvPr/>
        </p:nvSpPr>
        <p:spPr>
          <a:xfrm>
            <a:off x="753550" y="1357500"/>
            <a:ext cx="648900" cy="12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A4C2F4"/>
                </a:solidFill>
                <a:latin typeface="Google Sans"/>
                <a:ea typeface="Google Sans"/>
                <a:cs typeface="Google Sans"/>
                <a:sym typeface="Google Sans"/>
              </a:rPr>
              <a:t>Online</a:t>
            </a:r>
            <a:endParaRPr sz="800">
              <a:solidFill>
                <a:srgbClr val="A4C2F4"/>
              </a:solidFill>
              <a:latin typeface="Google Sans"/>
              <a:ea typeface="Google Sans"/>
              <a:cs typeface="Google Sans"/>
              <a:sym typeface="Google Sans"/>
            </a:endParaRPr>
          </a:p>
        </p:txBody>
      </p:sp>
      <p:cxnSp>
        <p:nvCxnSpPr>
          <p:cNvPr id="1057" name="Google Shape;1057;p105"/>
          <p:cNvCxnSpPr>
            <a:endCxn id="1058" idx="0"/>
          </p:cNvCxnSpPr>
          <p:nvPr/>
        </p:nvCxnSpPr>
        <p:spPr>
          <a:xfrm rot="10800000">
            <a:off x="1077988" y="1519838"/>
            <a:ext cx="0" cy="196200"/>
          </a:xfrm>
          <a:prstGeom prst="straightConnector1">
            <a:avLst/>
          </a:prstGeom>
          <a:noFill/>
          <a:ln w="9525" cap="flat" cmpd="sng">
            <a:solidFill>
              <a:srgbClr val="A4C2F4"/>
            </a:solidFill>
            <a:prstDash val="solid"/>
            <a:round/>
            <a:headEnd type="none" w="med" len="med"/>
            <a:tailEnd type="none" w="med" len="med"/>
          </a:ln>
        </p:spPr>
      </p:cxnSp>
      <p:sp>
        <p:nvSpPr>
          <p:cNvPr id="1058" name="Google Shape;1058;p105"/>
          <p:cNvSpPr/>
          <p:nvPr/>
        </p:nvSpPr>
        <p:spPr>
          <a:xfrm>
            <a:off x="1058938" y="1519838"/>
            <a:ext cx="38100" cy="38100"/>
          </a:xfrm>
          <a:prstGeom prst="ellipse">
            <a:avLst/>
          </a:prstGeom>
          <a:solidFill>
            <a:srgbClr val="A4C2F4"/>
          </a:solidFill>
          <a:ln w="952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05"/>
          <p:cNvSpPr txBox="1"/>
          <p:nvPr/>
        </p:nvSpPr>
        <p:spPr>
          <a:xfrm>
            <a:off x="2467238" y="1357500"/>
            <a:ext cx="648900" cy="12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6D9EEB"/>
                </a:solidFill>
                <a:latin typeface="Google Sans"/>
                <a:ea typeface="Google Sans"/>
                <a:cs typeface="Google Sans"/>
                <a:sym typeface="Google Sans"/>
              </a:rPr>
              <a:t>Offline</a:t>
            </a:r>
            <a:endParaRPr sz="800">
              <a:solidFill>
                <a:srgbClr val="6D9EEB"/>
              </a:solidFill>
              <a:latin typeface="Google Sans"/>
              <a:ea typeface="Google Sans"/>
              <a:cs typeface="Google Sans"/>
              <a:sym typeface="Google Sans"/>
            </a:endParaRPr>
          </a:p>
        </p:txBody>
      </p:sp>
      <p:cxnSp>
        <p:nvCxnSpPr>
          <p:cNvPr id="1060" name="Google Shape;1060;p105"/>
          <p:cNvCxnSpPr>
            <a:endCxn id="1061" idx="0"/>
          </p:cNvCxnSpPr>
          <p:nvPr/>
        </p:nvCxnSpPr>
        <p:spPr>
          <a:xfrm rot="10800000">
            <a:off x="2791675" y="1519838"/>
            <a:ext cx="0" cy="196200"/>
          </a:xfrm>
          <a:prstGeom prst="straightConnector1">
            <a:avLst/>
          </a:prstGeom>
          <a:noFill/>
          <a:ln w="9525" cap="flat" cmpd="sng">
            <a:solidFill>
              <a:srgbClr val="6D9EEB"/>
            </a:solidFill>
            <a:prstDash val="solid"/>
            <a:round/>
            <a:headEnd type="none" w="med" len="med"/>
            <a:tailEnd type="none" w="med" len="med"/>
          </a:ln>
        </p:spPr>
      </p:cxnSp>
      <p:sp>
        <p:nvSpPr>
          <p:cNvPr id="1061" name="Google Shape;1061;p105"/>
          <p:cNvSpPr/>
          <p:nvPr/>
        </p:nvSpPr>
        <p:spPr>
          <a:xfrm>
            <a:off x="2772625" y="1519838"/>
            <a:ext cx="38100" cy="38100"/>
          </a:xfrm>
          <a:prstGeom prst="ellipse">
            <a:avLst/>
          </a:prstGeom>
          <a:solidFill>
            <a:srgbClr val="6D9EEB"/>
          </a:solidFill>
          <a:ln w="952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05"/>
          <p:cNvSpPr txBox="1"/>
          <p:nvPr/>
        </p:nvSpPr>
        <p:spPr>
          <a:xfrm>
            <a:off x="4180900" y="1357500"/>
            <a:ext cx="648900" cy="12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3C78D8"/>
                </a:solidFill>
                <a:latin typeface="Google Sans"/>
                <a:ea typeface="Google Sans"/>
                <a:cs typeface="Google Sans"/>
                <a:sym typeface="Google Sans"/>
              </a:rPr>
              <a:t>Offline</a:t>
            </a:r>
            <a:endParaRPr sz="800">
              <a:solidFill>
                <a:srgbClr val="3C78D8"/>
              </a:solidFill>
              <a:latin typeface="Google Sans"/>
              <a:ea typeface="Google Sans"/>
              <a:cs typeface="Google Sans"/>
              <a:sym typeface="Google Sans"/>
            </a:endParaRPr>
          </a:p>
        </p:txBody>
      </p:sp>
      <p:cxnSp>
        <p:nvCxnSpPr>
          <p:cNvPr id="1063" name="Google Shape;1063;p105"/>
          <p:cNvCxnSpPr>
            <a:endCxn id="1064" idx="0"/>
          </p:cNvCxnSpPr>
          <p:nvPr/>
        </p:nvCxnSpPr>
        <p:spPr>
          <a:xfrm rot="10800000">
            <a:off x="4505338" y="1519838"/>
            <a:ext cx="0" cy="196200"/>
          </a:xfrm>
          <a:prstGeom prst="straightConnector1">
            <a:avLst/>
          </a:prstGeom>
          <a:noFill/>
          <a:ln w="9525" cap="flat" cmpd="sng">
            <a:solidFill>
              <a:srgbClr val="3C78D8"/>
            </a:solidFill>
            <a:prstDash val="solid"/>
            <a:round/>
            <a:headEnd type="none" w="med" len="med"/>
            <a:tailEnd type="none" w="med" len="med"/>
          </a:ln>
        </p:spPr>
      </p:cxnSp>
      <p:sp>
        <p:nvSpPr>
          <p:cNvPr id="1064" name="Google Shape;1064;p105"/>
          <p:cNvSpPr/>
          <p:nvPr/>
        </p:nvSpPr>
        <p:spPr>
          <a:xfrm>
            <a:off x="4486288" y="1519838"/>
            <a:ext cx="38100" cy="38100"/>
          </a:xfrm>
          <a:prstGeom prst="ellipse">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05"/>
          <p:cNvSpPr txBox="1"/>
          <p:nvPr/>
        </p:nvSpPr>
        <p:spPr>
          <a:xfrm>
            <a:off x="5894575" y="1357500"/>
            <a:ext cx="648900" cy="12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1155CC"/>
                </a:solidFill>
                <a:latin typeface="Google Sans"/>
                <a:ea typeface="Google Sans"/>
                <a:cs typeface="Google Sans"/>
                <a:sym typeface="Google Sans"/>
              </a:rPr>
              <a:t>Offline</a:t>
            </a:r>
            <a:endParaRPr sz="800">
              <a:solidFill>
                <a:srgbClr val="1155CC"/>
              </a:solidFill>
              <a:latin typeface="Google Sans"/>
              <a:ea typeface="Google Sans"/>
              <a:cs typeface="Google Sans"/>
              <a:sym typeface="Google Sans"/>
            </a:endParaRPr>
          </a:p>
        </p:txBody>
      </p:sp>
      <p:cxnSp>
        <p:nvCxnSpPr>
          <p:cNvPr id="1066" name="Google Shape;1066;p105"/>
          <p:cNvCxnSpPr>
            <a:endCxn id="1067" idx="0"/>
          </p:cNvCxnSpPr>
          <p:nvPr/>
        </p:nvCxnSpPr>
        <p:spPr>
          <a:xfrm rot="10800000">
            <a:off x="6219013" y="1519838"/>
            <a:ext cx="0" cy="196200"/>
          </a:xfrm>
          <a:prstGeom prst="straightConnector1">
            <a:avLst/>
          </a:prstGeom>
          <a:noFill/>
          <a:ln w="9525" cap="flat" cmpd="sng">
            <a:solidFill>
              <a:srgbClr val="1155CC"/>
            </a:solidFill>
            <a:prstDash val="solid"/>
            <a:round/>
            <a:headEnd type="none" w="med" len="med"/>
            <a:tailEnd type="none" w="med" len="med"/>
          </a:ln>
        </p:spPr>
      </p:cxnSp>
      <p:sp>
        <p:nvSpPr>
          <p:cNvPr id="1067" name="Google Shape;1067;p105"/>
          <p:cNvSpPr/>
          <p:nvPr/>
        </p:nvSpPr>
        <p:spPr>
          <a:xfrm>
            <a:off x="6199963" y="1519838"/>
            <a:ext cx="38100" cy="38100"/>
          </a:xfrm>
          <a:prstGeom prst="ellipse">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05"/>
          <p:cNvSpPr txBox="1"/>
          <p:nvPr/>
        </p:nvSpPr>
        <p:spPr>
          <a:xfrm>
            <a:off x="7617125" y="1357500"/>
            <a:ext cx="648900" cy="12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1155CC"/>
                </a:solidFill>
                <a:latin typeface="Google Sans"/>
                <a:ea typeface="Google Sans"/>
                <a:cs typeface="Google Sans"/>
                <a:sym typeface="Google Sans"/>
              </a:rPr>
              <a:t>Offline</a:t>
            </a:r>
            <a:endParaRPr sz="800">
              <a:solidFill>
                <a:srgbClr val="1155CC"/>
              </a:solidFill>
              <a:latin typeface="Google Sans"/>
              <a:ea typeface="Google Sans"/>
              <a:cs typeface="Google Sans"/>
              <a:sym typeface="Google Sans"/>
            </a:endParaRPr>
          </a:p>
        </p:txBody>
      </p:sp>
      <p:cxnSp>
        <p:nvCxnSpPr>
          <p:cNvPr id="1069" name="Google Shape;1069;p105"/>
          <p:cNvCxnSpPr>
            <a:endCxn id="1070" idx="0"/>
          </p:cNvCxnSpPr>
          <p:nvPr/>
        </p:nvCxnSpPr>
        <p:spPr>
          <a:xfrm rot="10800000">
            <a:off x="7941563" y="1519838"/>
            <a:ext cx="0" cy="196200"/>
          </a:xfrm>
          <a:prstGeom prst="straightConnector1">
            <a:avLst/>
          </a:prstGeom>
          <a:noFill/>
          <a:ln w="9525" cap="flat" cmpd="sng">
            <a:solidFill>
              <a:srgbClr val="1155CC"/>
            </a:solidFill>
            <a:prstDash val="solid"/>
            <a:round/>
            <a:headEnd type="none" w="med" len="med"/>
            <a:tailEnd type="none" w="med" len="med"/>
          </a:ln>
        </p:spPr>
      </p:cxnSp>
      <p:sp>
        <p:nvSpPr>
          <p:cNvPr id="1070" name="Google Shape;1070;p105"/>
          <p:cNvSpPr/>
          <p:nvPr/>
        </p:nvSpPr>
        <p:spPr>
          <a:xfrm>
            <a:off x="7922513" y="1519838"/>
            <a:ext cx="38100" cy="38100"/>
          </a:xfrm>
          <a:prstGeom prst="ellipse">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05"/>
          <p:cNvSpPr txBox="1"/>
          <p:nvPr/>
        </p:nvSpPr>
        <p:spPr>
          <a:xfrm>
            <a:off x="68300" y="2542425"/>
            <a:ext cx="1911300" cy="2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4285F4"/>
                </a:solidFill>
                <a:latin typeface="Google Sans"/>
                <a:ea typeface="Google Sans"/>
                <a:cs typeface="Google Sans"/>
                <a:sym typeface="Google Sans"/>
              </a:rPr>
              <a:t>5,000</a:t>
            </a:r>
            <a:r>
              <a:rPr lang="en" sz="1000">
                <a:latin typeface="Google Sans"/>
                <a:ea typeface="Google Sans"/>
                <a:cs typeface="Google Sans"/>
                <a:sym typeface="Google Sans"/>
              </a:rPr>
              <a:t> Sign-ups per month</a:t>
            </a:r>
            <a:endParaRPr sz="1000">
              <a:latin typeface="Google Sans"/>
              <a:ea typeface="Google Sans"/>
              <a:cs typeface="Google Sans"/>
              <a:sym typeface="Google Sans"/>
            </a:endParaRPr>
          </a:p>
          <a:p>
            <a:pPr marL="0" lvl="0" indent="0" algn="ctr" rtl="0">
              <a:spcBef>
                <a:spcPts val="0"/>
              </a:spcBef>
              <a:spcAft>
                <a:spcPts val="0"/>
              </a:spcAft>
              <a:buNone/>
            </a:pPr>
            <a:endParaRPr sz="500">
              <a:latin typeface="Google Sans"/>
              <a:ea typeface="Google Sans"/>
              <a:cs typeface="Google Sans"/>
              <a:sym typeface="Google Sans"/>
            </a:endParaRPr>
          </a:p>
          <a:p>
            <a:pPr marL="0" lvl="0" indent="0" algn="ctr" rtl="0">
              <a:spcBef>
                <a:spcPts val="0"/>
              </a:spcBef>
              <a:spcAft>
                <a:spcPts val="0"/>
              </a:spcAft>
              <a:buNone/>
            </a:pPr>
            <a:r>
              <a:rPr lang="en" sz="900">
                <a:solidFill>
                  <a:srgbClr val="4285F4"/>
                </a:solidFill>
                <a:latin typeface="Google Sans"/>
                <a:ea typeface="Google Sans"/>
                <a:cs typeface="Google Sans"/>
                <a:sym typeface="Google Sans"/>
              </a:rPr>
              <a:t>$27 </a:t>
            </a:r>
            <a:r>
              <a:rPr lang="en" sz="900">
                <a:latin typeface="Google Sans"/>
                <a:ea typeface="Google Sans"/>
                <a:cs typeface="Google Sans"/>
                <a:sym typeface="Google Sans"/>
              </a:rPr>
              <a:t> per sign-up</a:t>
            </a:r>
            <a:endParaRPr sz="1000">
              <a:latin typeface="Google Sans"/>
              <a:ea typeface="Google Sans"/>
              <a:cs typeface="Google Sans"/>
              <a:sym typeface="Google Sans"/>
            </a:endParaRPr>
          </a:p>
          <a:p>
            <a:pPr marL="0" lvl="0" indent="0" algn="ctr" rtl="0">
              <a:spcBef>
                <a:spcPts val="0"/>
              </a:spcBef>
              <a:spcAft>
                <a:spcPts val="0"/>
              </a:spcAft>
              <a:buNone/>
            </a:pPr>
            <a:endParaRPr sz="1000">
              <a:latin typeface="Google Sans"/>
              <a:ea typeface="Google Sans"/>
              <a:cs typeface="Google Sans"/>
              <a:sym typeface="Google Sans"/>
            </a:endParaRPr>
          </a:p>
        </p:txBody>
      </p:sp>
      <p:sp>
        <p:nvSpPr>
          <p:cNvPr id="1072" name="Google Shape;1072;p105"/>
          <p:cNvSpPr txBox="1"/>
          <p:nvPr/>
        </p:nvSpPr>
        <p:spPr>
          <a:xfrm>
            <a:off x="1800000" y="2540600"/>
            <a:ext cx="2058600" cy="2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4285F4"/>
                </a:solidFill>
                <a:latin typeface="Google Sans"/>
                <a:ea typeface="Google Sans"/>
                <a:cs typeface="Google Sans"/>
                <a:sym typeface="Google Sans"/>
              </a:rPr>
              <a:t>2,500</a:t>
            </a:r>
            <a:r>
              <a:rPr lang="en" sz="1000">
                <a:latin typeface="Google Sans"/>
                <a:ea typeface="Google Sans"/>
                <a:cs typeface="Google Sans"/>
                <a:sym typeface="Google Sans"/>
              </a:rPr>
              <a:t>  Requests per month</a:t>
            </a:r>
            <a:endParaRPr sz="1000">
              <a:latin typeface="Google Sans"/>
              <a:ea typeface="Google Sans"/>
              <a:cs typeface="Google Sans"/>
              <a:sym typeface="Google Sans"/>
            </a:endParaRPr>
          </a:p>
          <a:p>
            <a:pPr marL="0" lvl="0" indent="0" algn="ctr" rtl="0">
              <a:spcBef>
                <a:spcPts val="0"/>
              </a:spcBef>
              <a:spcAft>
                <a:spcPts val="0"/>
              </a:spcAft>
              <a:buNone/>
            </a:pPr>
            <a:endParaRPr sz="500">
              <a:latin typeface="Google Sans"/>
              <a:ea typeface="Google Sans"/>
              <a:cs typeface="Google Sans"/>
              <a:sym typeface="Google Sans"/>
            </a:endParaRPr>
          </a:p>
          <a:p>
            <a:pPr marL="0" lvl="0" indent="0" algn="ctr" rtl="0">
              <a:spcBef>
                <a:spcPts val="0"/>
              </a:spcBef>
              <a:spcAft>
                <a:spcPts val="0"/>
              </a:spcAft>
              <a:buNone/>
            </a:pPr>
            <a:r>
              <a:rPr lang="en" sz="900">
                <a:solidFill>
                  <a:srgbClr val="4285F4"/>
                </a:solidFill>
                <a:latin typeface="Google Sans"/>
                <a:ea typeface="Google Sans"/>
                <a:cs typeface="Google Sans"/>
                <a:sym typeface="Google Sans"/>
              </a:rPr>
              <a:t>$54 </a:t>
            </a:r>
            <a:r>
              <a:rPr lang="en" sz="900">
                <a:latin typeface="Google Sans"/>
                <a:ea typeface="Google Sans"/>
                <a:cs typeface="Google Sans"/>
                <a:sym typeface="Google Sans"/>
              </a:rPr>
              <a:t> per request</a:t>
            </a:r>
            <a:endParaRPr sz="1000">
              <a:latin typeface="Google Sans"/>
              <a:ea typeface="Google Sans"/>
              <a:cs typeface="Google Sans"/>
              <a:sym typeface="Google Sans"/>
            </a:endParaRPr>
          </a:p>
        </p:txBody>
      </p:sp>
      <p:sp>
        <p:nvSpPr>
          <p:cNvPr id="1073" name="Google Shape;1073;p105"/>
          <p:cNvSpPr txBox="1"/>
          <p:nvPr/>
        </p:nvSpPr>
        <p:spPr>
          <a:xfrm>
            <a:off x="3712302" y="2543175"/>
            <a:ext cx="1586100" cy="2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4285F4"/>
                </a:solidFill>
                <a:latin typeface="Google Sans"/>
                <a:ea typeface="Google Sans"/>
                <a:cs typeface="Google Sans"/>
                <a:sym typeface="Google Sans"/>
              </a:rPr>
              <a:t>125</a:t>
            </a:r>
            <a:r>
              <a:rPr lang="en" sz="1000">
                <a:latin typeface="Google Sans"/>
                <a:ea typeface="Google Sans"/>
                <a:cs typeface="Google Sans"/>
                <a:sym typeface="Google Sans"/>
              </a:rPr>
              <a:t>  SQLs per month</a:t>
            </a:r>
            <a:endParaRPr sz="1000">
              <a:latin typeface="Google Sans"/>
              <a:ea typeface="Google Sans"/>
              <a:cs typeface="Google Sans"/>
              <a:sym typeface="Google Sans"/>
            </a:endParaRPr>
          </a:p>
          <a:p>
            <a:pPr marL="0" lvl="0" indent="0" algn="ctr" rtl="0">
              <a:spcBef>
                <a:spcPts val="0"/>
              </a:spcBef>
              <a:spcAft>
                <a:spcPts val="0"/>
              </a:spcAft>
              <a:buNone/>
            </a:pPr>
            <a:endParaRPr sz="500">
              <a:latin typeface="Google Sans"/>
              <a:ea typeface="Google Sans"/>
              <a:cs typeface="Google Sans"/>
              <a:sym typeface="Google Sans"/>
            </a:endParaRPr>
          </a:p>
          <a:p>
            <a:pPr marL="0" lvl="0" indent="0" algn="ctr" rtl="0">
              <a:spcBef>
                <a:spcPts val="0"/>
              </a:spcBef>
              <a:spcAft>
                <a:spcPts val="0"/>
              </a:spcAft>
              <a:buNone/>
            </a:pPr>
            <a:r>
              <a:rPr lang="en" sz="900">
                <a:solidFill>
                  <a:srgbClr val="4285F4"/>
                </a:solidFill>
                <a:latin typeface="Google Sans"/>
                <a:ea typeface="Google Sans"/>
                <a:cs typeface="Google Sans"/>
                <a:sym typeface="Google Sans"/>
              </a:rPr>
              <a:t>$1,080</a:t>
            </a:r>
            <a:r>
              <a:rPr lang="en" sz="900">
                <a:latin typeface="Google Sans"/>
                <a:ea typeface="Google Sans"/>
                <a:cs typeface="Google Sans"/>
                <a:sym typeface="Google Sans"/>
              </a:rPr>
              <a:t> per SQL</a:t>
            </a:r>
            <a:endParaRPr sz="1000">
              <a:latin typeface="Google Sans"/>
              <a:ea typeface="Google Sans"/>
              <a:cs typeface="Google Sans"/>
              <a:sym typeface="Google Sans"/>
            </a:endParaRPr>
          </a:p>
        </p:txBody>
      </p:sp>
      <p:sp>
        <p:nvSpPr>
          <p:cNvPr id="1074" name="Google Shape;1074;p105"/>
          <p:cNvSpPr txBox="1"/>
          <p:nvPr/>
        </p:nvSpPr>
        <p:spPr>
          <a:xfrm>
            <a:off x="5247425" y="2540600"/>
            <a:ext cx="1911300" cy="2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4285F4"/>
                </a:solidFill>
                <a:latin typeface="Google Sans"/>
                <a:ea typeface="Google Sans"/>
                <a:cs typeface="Google Sans"/>
                <a:sym typeface="Google Sans"/>
              </a:rPr>
              <a:t>100</a:t>
            </a:r>
            <a:r>
              <a:rPr lang="en" sz="1000">
                <a:latin typeface="Google Sans"/>
                <a:ea typeface="Google Sans"/>
                <a:cs typeface="Google Sans"/>
                <a:sym typeface="Google Sans"/>
              </a:rPr>
              <a:t>  Appointments per month</a:t>
            </a:r>
            <a:endParaRPr sz="1000">
              <a:latin typeface="Google Sans"/>
              <a:ea typeface="Google Sans"/>
              <a:cs typeface="Google Sans"/>
              <a:sym typeface="Google Sans"/>
            </a:endParaRPr>
          </a:p>
          <a:p>
            <a:pPr marL="0" lvl="0" indent="0" algn="ctr" rtl="0">
              <a:spcBef>
                <a:spcPts val="0"/>
              </a:spcBef>
              <a:spcAft>
                <a:spcPts val="0"/>
              </a:spcAft>
              <a:buNone/>
            </a:pPr>
            <a:endParaRPr sz="500">
              <a:latin typeface="Google Sans"/>
              <a:ea typeface="Google Sans"/>
              <a:cs typeface="Google Sans"/>
              <a:sym typeface="Google Sans"/>
            </a:endParaRPr>
          </a:p>
          <a:p>
            <a:pPr marL="0" lvl="0" indent="0" algn="ctr" rtl="0">
              <a:spcBef>
                <a:spcPts val="0"/>
              </a:spcBef>
              <a:spcAft>
                <a:spcPts val="0"/>
              </a:spcAft>
              <a:buNone/>
            </a:pPr>
            <a:r>
              <a:rPr lang="en" sz="900">
                <a:solidFill>
                  <a:srgbClr val="4285F4"/>
                </a:solidFill>
                <a:latin typeface="Google Sans"/>
                <a:ea typeface="Google Sans"/>
                <a:cs typeface="Google Sans"/>
                <a:sym typeface="Google Sans"/>
              </a:rPr>
              <a:t>$1,350</a:t>
            </a:r>
            <a:r>
              <a:rPr lang="en" sz="900">
                <a:latin typeface="Google Sans"/>
                <a:ea typeface="Google Sans"/>
                <a:cs typeface="Google Sans"/>
                <a:sym typeface="Google Sans"/>
              </a:rPr>
              <a:t> per appointment</a:t>
            </a:r>
            <a:endParaRPr sz="1000">
              <a:latin typeface="Google Sans"/>
              <a:ea typeface="Google Sans"/>
              <a:cs typeface="Google Sans"/>
              <a:sym typeface="Google Sans"/>
            </a:endParaRPr>
          </a:p>
        </p:txBody>
      </p:sp>
      <p:sp>
        <p:nvSpPr>
          <p:cNvPr id="1075" name="Google Shape;1075;p105"/>
          <p:cNvSpPr txBox="1"/>
          <p:nvPr/>
        </p:nvSpPr>
        <p:spPr>
          <a:xfrm>
            <a:off x="7079225" y="2542325"/>
            <a:ext cx="1799700" cy="2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4285F4"/>
                </a:solidFill>
                <a:latin typeface="Google Sans"/>
                <a:ea typeface="Google Sans"/>
                <a:cs typeface="Google Sans"/>
                <a:sym typeface="Google Sans"/>
              </a:rPr>
              <a:t>90 </a:t>
            </a:r>
            <a:r>
              <a:rPr lang="en" sz="1000">
                <a:latin typeface="Google Sans"/>
                <a:ea typeface="Google Sans"/>
                <a:cs typeface="Google Sans"/>
                <a:sym typeface="Google Sans"/>
              </a:rPr>
              <a:t>consultations per month</a:t>
            </a:r>
            <a:endParaRPr sz="1000">
              <a:latin typeface="Google Sans"/>
              <a:ea typeface="Google Sans"/>
              <a:cs typeface="Google Sans"/>
              <a:sym typeface="Google Sans"/>
            </a:endParaRPr>
          </a:p>
          <a:p>
            <a:pPr marL="0" lvl="0" indent="0" algn="ctr" rtl="0">
              <a:spcBef>
                <a:spcPts val="0"/>
              </a:spcBef>
              <a:spcAft>
                <a:spcPts val="0"/>
              </a:spcAft>
              <a:buNone/>
            </a:pPr>
            <a:endParaRPr sz="500">
              <a:latin typeface="Google Sans"/>
              <a:ea typeface="Google Sans"/>
              <a:cs typeface="Google Sans"/>
              <a:sym typeface="Google Sans"/>
            </a:endParaRPr>
          </a:p>
          <a:p>
            <a:pPr marL="0" lvl="0" indent="0" algn="ctr" rtl="0">
              <a:spcBef>
                <a:spcPts val="0"/>
              </a:spcBef>
              <a:spcAft>
                <a:spcPts val="0"/>
              </a:spcAft>
              <a:buNone/>
            </a:pPr>
            <a:r>
              <a:rPr lang="en" sz="900">
                <a:solidFill>
                  <a:srgbClr val="4285F4"/>
                </a:solidFill>
                <a:latin typeface="Google Sans"/>
                <a:ea typeface="Google Sans"/>
                <a:cs typeface="Google Sans"/>
                <a:sym typeface="Google Sans"/>
              </a:rPr>
              <a:t>$1,500</a:t>
            </a:r>
            <a:r>
              <a:rPr lang="en" sz="900">
                <a:latin typeface="Google Sans"/>
                <a:ea typeface="Google Sans"/>
                <a:cs typeface="Google Sans"/>
                <a:sym typeface="Google Sans"/>
              </a:rPr>
              <a:t> per consultation</a:t>
            </a:r>
            <a:endParaRPr sz="900">
              <a:latin typeface="Google Sans"/>
              <a:ea typeface="Google Sans"/>
              <a:cs typeface="Google Sans"/>
              <a:sym typeface="Google Sans"/>
            </a:endParaRPr>
          </a:p>
        </p:txBody>
      </p:sp>
      <p:grpSp>
        <p:nvGrpSpPr>
          <p:cNvPr id="1076" name="Google Shape;1076;p105"/>
          <p:cNvGrpSpPr/>
          <p:nvPr/>
        </p:nvGrpSpPr>
        <p:grpSpPr>
          <a:xfrm>
            <a:off x="1123463" y="3129100"/>
            <a:ext cx="1613925" cy="473725"/>
            <a:chOff x="1142500" y="4391525"/>
            <a:chExt cx="1613925" cy="473725"/>
          </a:xfrm>
        </p:grpSpPr>
        <p:sp>
          <p:nvSpPr>
            <p:cNvPr id="1077" name="Google Shape;1077;p105"/>
            <p:cNvSpPr txBox="1"/>
            <p:nvPr/>
          </p:nvSpPr>
          <p:spPr>
            <a:xfrm>
              <a:off x="1222238" y="4442250"/>
              <a:ext cx="1463700" cy="4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rgbClr val="4285F4"/>
                  </a:solidFill>
                  <a:latin typeface="Google Sans"/>
                  <a:ea typeface="Google Sans"/>
                  <a:cs typeface="Google Sans"/>
                  <a:sym typeface="Google Sans"/>
                </a:rPr>
                <a:t>50%</a:t>
              </a:r>
              <a:r>
                <a:rPr lang="en" sz="900">
                  <a:latin typeface="Google Sans"/>
                  <a:ea typeface="Google Sans"/>
                  <a:cs typeface="Google Sans"/>
                  <a:sym typeface="Google Sans"/>
                </a:rPr>
                <a:t> conversion rate</a:t>
              </a:r>
              <a:endParaRPr sz="900">
                <a:latin typeface="Google Sans"/>
                <a:ea typeface="Google Sans"/>
                <a:cs typeface="Google Sans"/>
                <a:sym typeface="Google Sans"/>
              </a:endParaRPr>
            </a:p>
          </p:txBody>
        </p:sp>
        <p:cxnSp>
          <p:nvCxnSpPr>
            <p:cNvPr id="1078" name="Google Shape;1078;p105"/>
            <p:cNvCxnSpPr/>
            <p:nvPr/>
          </p:nvCxnSpPr>
          <p:spPr>
            <a:xfrm>
              <a:off x="1161550" y="4424238"/>
              <a:ext cx="0" cy="190500"/>
            </a:xfrm>
            <a:prstGeom prst="straightConnector1">
              <a:avLst/>
            </a:prstGeom>
            <a:noFill/>
            <a:ln w="9525" cap="flat" cmpd="sng">
              <a:solidFill>
                <a:srgbClr val="4285F4"/>
              </a:solidFill>
              <a:prstDash val="solid"/>
              <a:round/>
              <a:headEnd type="none" w="med" len="med"/>
              <a:tailEnd type="none" w="med" len="med"/>
            </a:ln>
          </p:spPr>
        </p:cxnSp>
        <p:sp>
          <p:nvSpPr>
            <p:cNvPr id="1079" name="Google Shape;1079;p105"/>
            <p:cNvSpPr/>
            <p:nvPr/>
          </p:nvSpPr>
          <p:spPr>
            <a:xfrm rot="5400000">
              <a:off x="1340663" y="4594625"/>
              <a:ext cx="38100" cy="40800"/>
            </a:xfrm>
            <a:prstGeom prst="triangle">
              <a:avLst>
                <a:gd name="adj" fmla="val 50000"/>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0" name="Google Shape;1080;p105"/>
            <p:cNvCxnSpPr>
              <a:stCxn id="1081" idx="6"/>
            </p:cNvCxnSpPr>
            <p:nvPr/>
          </p:nvCxnSpPr>
          <p:spPr>
            <a:xfrm>
              <a:off x="2558575" y="4615875"/>
              <a:ext cx="178800" cy="0"/>
            </a:xfrm>
            <a:prstGeom prst="straightConnector1">
              <a:avLst/>
            </a:prstGeom>
            <a:noFill/>
            <a:ln w="9525" cap="flat" cmpd="sng">
              <a:solidFill>
                <a:srgbClr val="4285F4"/>
              </a:solidFill>
              <a:prstDash val="solid"/>
              <a:round/>
              <a:headEnd type="none" w="med" len="med"/>
              <a:tailEnd type="none" w="med" len="med"/>
            </a:ln>
          </p:spPr>
        </p:cxnSp>
        <p:cxnSp>
          <p:nvCxnSpPr>
            <p:cNvPr id="1082" name="Google Shape;1082;p105"/>
            <p:cNvCxnSpPr/>
            <p:nvPr/>
          </p:nvCxnSpPr>
          <p:spPr>
            <a:xfrm rot="10800000">
              <a:off x="2737375" y="4421400"/>
              <a:ext cx="0" cy="196200"/>
            </a:xfrm>
            <a:prstGeom prst="straightConnector1">
              <a:avLst/>
            </a:prstGeom>
            <a:noFill/>
            <a:ln w="9525" cap="flat" cmpd="sng">
              <a:solidFill>
                <a:srgbClr val="4285F4"/>
              </a:solidFill>
              <a:prstDash val="solid"/>
              <a:round/>
              <a:headEnd type="none" w="med" len="med"/>
              <a:tailEnd type="none" w="med" len="med"/>
            </a:ln>
          </p:spPr>
        </p:cxnSp>
        <p:sp>
          <p:nvSpPr>
            <p:cNvPr id="1081" name="Google Shape;1081;p105"/>
            <p:cNvSpPr/>
            <p:nvPr/>
          </p:nvSpPr>
          <p:spPr>
            <a:xfrm>
              <a:off x="2520475" y="4596825"/>
              <a:ext cx="38100" cy="38100"/>
            </a:xfrm>
            <a:prstGeom prst="ellipse">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3" name="Google Shape;1083;p105"/>
            <p:cNvCxnSpPr/>
            <p:nvPr/>
          </p:nvCxnSpPr>
          <p:spPr>
            <a:xfrm>
              <a:off x="1161550" y="4615025"/>
              <a:ext cx="178800" cy="0"/>
            </a:xfrm>
            <a:prstGeom prst="straightConnector1">
              <a:avLst/>
            </a:prstGeom>
            <a:noFill/>
            <a:ln w="9525" cap="flat" cmpd="sng">
              <a:solidFill>
                <a:srgbClr val="4285F4"/>
              </a:solidFill>
              <a:prstDash val="solid"/>
              <a:round/>
              <a:headEnd type="none" w="med" len="med"/>
              <a:tailEnd type="none" w="med" len="med"/>
            </a:ln>
          </p:spPr>
        </p:cxnSp>
        <p:sp>
          <p:nvSpPr>
            <p:cNvPr id="1084" name="Google Shape;1084;p105"/>
            <p:cNvSpPr/>
            <p:nvPr/>
          </p:nvSpPr>
          <p:spPr>
            <a:xfrm>
              <a:off x="1142500" y="4395725"/>
              <a:ext cx="38100" cy="38100"/>
            </a:xfrm>
            <a:prstGeom prst="ellipse">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05"/>
            <p:cNvSpPr/>
            <p:nvPr/>
          </p:nvSpPr>
          <p:spPr>
            <a:xfrm>
              <a:off x="2718325" y="4391525"/>
              <a:ext cx="38100" cy="40800"/>
            </a:xfrm>
            <a:prstGeom prst="triangle">
              <a:avLst>
                <a:gd name="adj" fmla="val 50000"/>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6" name="Google Shape;1086;p105"/>
          <p:cNvGrpSpPr/>
          <p:nvPr/>
        </p:nvGrpSpPr>
        <p:grpSpPr>
          <a:xfrm>
            <a:off x="2837150" y="3129100"/>
            <a:ext cx="1613925" cy="473725"/>
            <a:chOff x="1142500" y="4391525"/>
            <a:chExt cx="1613925" cy="473725"/>
          </a:xfrm>
        </p:grpSpPr>
        <p:sp>
          <p:nvSpPr>
            <p:cNvPr id="1087" name="Google Shape;1087;p105"/>
            <p:cNvSpPr txBox="1"/>
            <p:nvPr/>
          </p:nvSpPr>
          <p:spPr>
            <a:xfrm>
              <a:off x="1222238" y="4442250"/>
              <a:ext cx="1463700" cy="4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rgbClr val="4285F4"/>
                  </a:solidFill>
                  <a:latin typeface="Google Sans"/>
                  <a:ea typeface="Google Sans"/>
                  <a:cs typeface="Google Sans"/>
                  <a:sym typeface="Google Sans"/>
                </a:rPr>
                <a:t>5%</a:t>
              </a:r>
              <a:r>
                <a:rPr lang="en" sz="900">
                  <a:latin typeface="Google Sans"/>
                  <a:ea typeface="Google Sans"/>
                  <a:cs typeface="Google Sans"/>
                  <a:sym typeface="Google Sans"/>
                </a:rPr>
                <a:t> conversion rate</a:t>
              </a:r>
              <a:endParaRPr sz="900">
                <a:latin typeface="Google Sans"/>
                <a:ea typeface="Google Sans"/>
                <a:cs typeface="Google Sans"/>
                <a:sym typeface="Google Sans"/>
              </a:endParaRPr>
            </a:p>
          </p:txBody>
        </p:sp>
        <p:cxnSp>
          <p:nvCxnSpPr>
            <p:cNvPr id="1088" name="Google Shape;1088;p105"/>
            <p:cNvCxnSpPr/>
            <p:nvPr/>
          </p:nvCxnSpPr>
          <p:spPr>
            <a:xfrm>
              <a:off x="1161550" y="4424238"/>
              <a:ext cx="0" cy="190500"/>
            </a:xfrm>
            <a:prstGeom prst="straightConnector1">
              <a:avLst/>
            </a:prstGeom>
            <a:noFill/>
            <a:ln w="9525" cap="flat" cmpd="sng">
              <a:solidFill>
                <a:srgbClr val="4285F4"/>
              </a:solidFill>
              <a:prstDash val="solid"/>
              <a:round/>
              <a:headEnd type="none" w="med" len="med"/>
              <a:tailEnd type="none" w="med" len="med"/>
            </a:ln>
          </p:spPr>
        </p:cxnSp>
        <p:sp>
          <p:nvSpPr>
            <p:cNvPr id="1089" name="Google Shape;1089;p105"/>
            <p:cNvSpPr/>
            <p:nvPr/>
          </p:nvSpPr>
          <p:spPr>
            <a:xfrm rot="5400000">
              <a:off x="1340663" y="4594625"/>
              <a:ext cx="38100" cy="40800"/>
            </a:xfrm>
            <a:prstGeom prst="triangle">
              <a:avLst>
                <a:gd name="adj" fmla="val 50000"/>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90" name="Google Shape;1090;p105"/>
            <p:cNvCxnSpPr>
              <a:stCxn id="1091" idx="6"/>
            </p:cNvCxnSpPr>
            <p:nvPr/>
          </p:nvCxnSpPr>
          <p:spPr>
            <a:xfrm>
              <a:off x="2558575" y="4615875"/>
              <a:ext cx="178800" cy="0"/>
            </a:xfrm>
            <a:prstGeom prst="straightConnector1">
              <a:avLst/>
            </a:prstGeom>
            <a:noFill/>
            <a:ln w="9525" cap="flat" cmpd="sng">
              <a:solidFill>
                <a:srgbClr val="4285F4"/>
              </a:solidFill>
              <a:prstDash val="solid"/>
              <a:round/>
              <a:headEnd type="none" w="med" len="med"/>
              <a:tailEnd type="none" w="med" len="med"/>
            </a:ln>
          </p:spPr>
        </p:cxnSp>
        <p:cxnSp>
          <p:nvCxnSpPr>
            <p:cNvPr id="1092" name="Google Shape;1092;p105"/>
            <p:cNvCxnSpPr/>
            <p:nvPr/>
          </p:nvCxnSpPr>
          <p:spPr>
            <a:xfrm rot="10800000">
              <a:off x="2737375" y="4421400"/>
              <a:ext cx="0" cy="196200"/>
            </a:xfrm>
            <a:prstGeom prst="straightConnector1">
              <a:avLst/>
            </a:prstGeom>
            <a:noFill/>
            <a:ln w="9525" cap="flat" cmpd="sng">
              <a:solidFill>
                <a:srgbClr val="4285F4"/>
              </a:solidFill>
              <a:prstDash val="solid"/>
              <a:round/>
              <a:headEnd type="none" w="med" len="med"/>
              <a:tailEnd type="none" w="med" len="med"/>
            </a:ln>
          </p:spPr>
        </p:cxnSp>
        <p:sp>
          <p:nvSpPr>
            <p:cNvPr id="1091" name="Google Shape;1091;p105"/>
            <p:cNvSpPr/>
            <p:nvPr/>
          </p:nvSpPr>
          <p:spPr>
            <a:xfrm>
              <a:off x="2520475" y="4596825"/>
              <a:ext cx="38100" cy="38100"/>
            </a:xfrm>
            <a:prstGeom prst="ellipse">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93" name="Google Shape;1093;p105"/>
            <p:cNvCxnSpPr/>
            <p:nvPr/>
          </p:nvCxnSpPr>
          <p:spPr>
            <a:xfrm>
              <a:off x="1161550" y="4615025"/>
              <a:ext cx="178800" cy="0"/>
            </a:xfrm>
            <a:prstGeom prst="straightConnector1">
              <a:avLst/>
            </a:prstGeom>
            <a:noFill/>
            <a:ln w="9525" cap="flat" cmpd="sng">
              <a:solidFill>
                <a:srgbClr val="4285F4"/>
              </a:solidFill>
              <a:prstDash val="solid"/>
              <a:round/>
              <a:headEnd type="none" w="med" len="med"/>
              <a:tailEnd type="none" w="med" len="med"/>
            </a:ln>
          </p:spPr>
        </p:cxnSp>
        <p:sp>
          <p:nvSpPr>
            <p:cNvPr id="1094" name="Google Shape;1094;p105"/>
            <p:cNvSpPr/>
            <p:nvPr/>
          </p:nvSpPr>
          <p:spPr>
            <a:xfrm>
              <a:off x="1142500" y="4395725"/>
              <a:ext cx="38100" cy="38100"/>
            </a:xfrm>
            <a:prstGeom prst="ellipse">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05"/>
            <p:cNvSpPr/>
            <p:nvPr/>
          </p:nvSpPr>
          <p:spPr>
            <a:xfrm>
              <a:off x="2718325" y="4391525"/>
              <a:ext cx="38100" cy="40800"/>
            </a:xfrm>
            <a:prstGeom prst="triangle">
              <a:avLst>
                <a:gd name="adj" fmla="val 50000"/>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 name="Google Shape;1096;p105"/>
          <p:cNvGrpSpPr/>
          <p:nvPr/>
        </p:nvGrpSpPr>
        <p:grpSpPr>
          <a:xfrm>
            <a:off x="4550813" y="3129100"/>
            <a:ext cx="1613925" cy="473725"/>
            <a:chOff x="1142500" y="4391525"/>
            <a:chExt cx="1613925" cy="473725"/>
          </a:xfrm>
        </p:grpSpPr>
        <p:sp>
          <p:nvSpPr>
            <p:cNvPr id="1097" name="Google Shape;1097;p105"/>
            <p:cNvSpPr txBox="1"/>
            <p:nvPr/>
          </p:nvSpPr>
          <p:spPr>
            <a:xfrm>
              <a:off x="1222238" y="4442250"/>
              <a:ext cx="1463700" cy="4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rgbClr val="4285F4"/>
                  </a:solidFill>
                  <a:latin typeface="Google Sans"/>
                  <a:ea typeface="Google Sans"/>
                  <a:cs typeface="Google Sans"/>
                  <a:sym typeface="Google Sans"/>
                </a:rPr>
                <a:t>80%</a:t>
              </a:r>
              <a:r>
                <a:rPr lang="en" sz="900">
                  <a:latin typeface="Google Sans"/>
                  <a:ea typeface="Google Sans"/>
                  <a:cs typeface="Google Sans"/>
                  <a:sym typeface="Google Sans"/>
                </a:rPr>
                <a:t> conversion rate</a:t>
              </a:r>
              <a:endParaRPr sz="900">
                <a:latin typeface="Google Sans"/>
                <a:ea typeface="Google Sans"/>
                <a:cs typeface="Google Sans"/>
                <a:sym typeface="Google Sans"/>
              </a:endParaRPr>
            </a:p>
          </p:txBody>
        </p:sp>
        <p:cxnSp>
          <p:nvCxnSpPr>
            <p:cNvPr id="1098" name="Google Shape;1098;p105"/>
            <p:cNvCxnSpPr/>
            <p:nvPr/>
          </p:nvCxnSpPr>
          <p:spPr>
            <a:xfrm>
              <a:off x="1161550" y="4424238"/>
              <a:ext cx="0" cy="190500"/>
            </a:xfrm>
            <a:prstGeom prst="straightConnector1">
              <a:avLst/>
            </a:prstGeom>
            <a:noFill/>
            <a:ln w="9525" cap="flat" cmpd="sng">
              <a:solidFill>
                <a:srgbClr val="4285F4"/>
              </a:solidFill>
              <a:prstDash val="solid"/>
              <a:round/>
              <a:headEnd type="none" w="med" len="med"/>
              <a:tailEnd type="none" w="med" len="med"/>
            </a:ln>
          </p:spPr>
        </p:cxnSp>
        <p:sp>
          <p:nvSpPr>
            <p:cNvPr id="1099" name="Google Shape;1099;p105"/>
            <p:cNvSpPr/>
            <p:nvPr/>
          </p:nvSpPr>
          <p:spPr>
            <a:xfrm rot="5400000">
              <a:off x="1340663" y="4594625"/>
              <a:ext cx="38100" cy="40800"/>
            </a:xfrm>
            <a:prstGeom prst="triangle">
              <a:avLst>
                <a:gd name="adj" fmla="val 50000"/>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00" name="Google Shape;1100;p105"/>
            <p:cNvCxnSpPr>
              <a:stCxn id="1101" idx="6"/>
            </p:cNvCxnSpPr>
            <p:nvPr/>
          </p:nvCxnSpPr>
          <p:spPr>
            <a:xfrm>
              <a:off x="2558575" y="4615875"/>
              <a:ext cx="178800" cy="0"/>
            </a:xfrm>
            <a:prstGeom prst="straightConnector1">
              <a:avLst/>
            </a:prstGeom>
            <a:noFill/>
            <a:ln w="9525" cap="flat" cmpd="sng">
              <a:solidFill>
                <a:srgbClr val="4285F4"/>
              </a:solidFill>
              <a:prstDash val="solid"/>
              <a:round/>
              <a:headEnd type="none" w="med" len="med"/>
              <a:tailEnd type="none" w="med" len="med"/>
            </a:ln>
          </p:spPr>
        </p:cxnSp>
        <p:cxnSp>
          <p:nvCxnSpPr>
            <p:cNvPr id="1102" name="Google Shape;1102;p105"/>
            <p:cNvCxnSpPr/>
            <p:nvPr/>
          </p:nvCxnSpPr>
          <p:spPr>
            <a:xfrm rot="10800000">
              <a:off x="2737375" y="4421400"/>
              <a:ext cx="0" cy="196200"/>
            </a:xfrm>
            <a:prstGeom prst="straightConnector1">
              <a:avLst/>
            </a:prstGeom>
            <a:noFill/>
            <a:ln w="9525" cap="flat" cmpd="sng">
              <a:solidFill>
                <a:srgbClr val="4285F4"/>
              </a:solidFill>
              <a:prstDash val="solid"/>
              <a:round/>
              <a:headEnd type="none" w="med" len="med"/>
              <a:tailEnd type="none" w="med" len="med"/>
            </a:ln>
          </p:spPr>
        </p:cxnSp>
        <p:sp>
          <p:nvSpPr>
            <p:cNvPr id="1101" name="Google Shape;1101;p105"/>
            <p:cNvSpPr/>
            <p:nvPr/>
          </p:nvSpPr>
          <p:spPr>
            <a:xfrm>
              <a:off x="2520475" y="4596825"/>
              <a:ext cx="38100" cy="38100"/>
            </a:xfrm>
            <a:prstGeom prst="ellipse">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03" name="Google Shape;1103;p105"/>
            <p:cNvCxnSpPr/>
            <p:nvPr/>
          </p:nvCxnSpPr>
          <p:spPr>
            <a:xfrm>
              <a:off x="1161550" y="4615025"/>
              <a:ext cx="178800" cy="0"/>
            </a:xfrm>
            <a:prstGeom prst="straightConnector1">
              <a:avLst/>
            </a:prstGeom>
            <a:noFill/>
            <a:ln w="9525" cap="flat" cmpd="sng">
              <a:solidFill>
                <a:srgbClr val="4285F4"/>
              </a:solidFill>
              <a:prstDash val="solid"/>
              <a:round/>
              <a:headEnd type="none" w="med" len="med"/>
              <a:tailEnd type="none" w="med" len="med"/>
            </a:ln>
          </p:spPr>
        </p:cxnSp>
        <p:sp>
          <p:nvSpPr>
            <p:cNvPr id="1104" name="Google Shape;1104;p105"/>
            <p:cNvSpPr/>
            <p:nvPr/>
          </p:nvSpPr>
          <p:spPr>
            <a:xfrm>
              <a:off x="1142500" y="4395725"/>
              <a:ext cx="38100" cy="38100"/>
            </a:xfrm>
            <a:prstGeom prst="ellipse">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05"/>
            <p:cNvSpPr/>
            <p:nvPr/>
          </p:nvSpPr>
          <p:spPr>
            <a:xfrm>
              <a:off x="2718325" y="4391525"/>
              <a:ext cx="38100" cy="40800"/>
            </a:xfrm>
            <a:prstGeom prst="triangle">
              <a:avLst>
                <a:gd name="adj" fmla="val 50000"/>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105"/>
          <p:cNvGrpSpPr/>
          <p:nvPr/>
        </p:nvGrpSpPr>
        <p:grpSpPr>
          <a:xfrm>
            <a:off x="6273338" y="3137225"/>
            <a:ext cx="1613925" cy="473725"/>
            <a:chOff x="1142500" y="4391525"/>
            <a:chExt cx="1613925" cy="473725"/>
          </a:xfrm>
        </p:grpSpPr>
        <p:sp>
          <p:nvSpPr>
            <p:cNvPr id="1107" name="Google Shape;1107;p105"/>
            <p:cNvSpPr txBox="1"/>
            <p:nvPr/>
          </p:nvSpPr>
          <p:spPr>
            <a:xfrm>
              <a:off x="1222238" y="4442250"/>
              <a:ext cx="1463700" cy="4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rgbClr val="4285F4"/>
                  </a:solidFill>
                  <a:latin typeface="Google Sans"/>
                  <a:ea typeface="Google Sans"/>
                  <a:cs typeface="Google Sans"/>
                  <a:sym typeface="Google Sans"/>
                </a:rPr>
                <a:t>90%</a:t>
              </a:r>
              <a:r>
                <a:rPr lang="en" sz="900">
                  <a:latin typeface="Google Sans"/>
                  <a:ea typeface="Google Sans"/>
                  <a:cs typeface="Google Sans"/>
                  <a:sym typeface="Google Sans"/>
                </a:rPr>
                <a:t> conversion rate</a:t>
              </a:r>
              <a:endParaRPr sz="900">
                <a:latin typeface="Google Sans"/>
                <a:ea typeface="Google Sans"/>
                <a:cs typeface="Google Sans"/>
                <a:sym typeface="Google Sans"/>
              </a:endParaRPr>
            </a:p>
          </p:txBody>
        </p:sp>
        <p:cxnSp>
          <p:nvCxnSpPr>
            <p:cNvPr id="1108" name="Google Shape;1108;p105"/>
            <p:cNvCxnSpPr/>
            <p:nvPr/>
          </p:nvCxnSpPr>
          <p:spPr>
            <a:xfrm>
              <a:off x="1161550" y="4424238"/>
              <a:ext cx="0" cy="190500"/>
            </a:xfrm>
            <a:prstGeom prst="straightConnector1">
              <a:avLst/>
            </a:prstGeom>
            <a:noFill/>
            <a:ln w="9525" cap="flat" cmpd="sng">
              <a:solidFill>
                <a:srgbClr val="4285F4"/>
              </a:solidFill>
              <a:prstDash val="solid"/>
              <a:round/>
              <a:headEnd type="none" w="med" len="med"/>
              <a:tailEnd type="none" w="med" len="med"/>
            </a:ln>
          </p:spPr>
        </p:cxnSp>
        <p:sp>
          <p:nvSpPr>
            <p:cNvPr id="1109" name="Google Shape;1109;p105"/>
            <p:cNvSpPr/>
            <p:nvPr/>
          </p:nvSpPr>
          <p:spPr>
            <a:xfrm rot="5400000">
              <a:off x="1340663" y="4594625"/>
              <a:ext cx="38100" cy="40800"/>
            </a:xfrm>
            <a:prstGeom prst="triangle">
              <a:avLst>
                <a:gd name="adj" fmla="val 50000"/>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0" name="Google Shape;1110;p105"/>
            <p:cNvCxnSpPr>
              <a:stCxn id="1111" idx="6"/>
            </p:cNvCxnSpPr>
            <p:nvPr/>
          </p:nvCxnSpPr>
          <p:spPr>
            <a:xfrm>
              <a:off x="2558575" y="4615875"/>
              <a:ext cx="178800" cy="0"/>
            </a:xfrm>
            <a:prstGeom prst="straightConnector1">
              <a:avLst/>
            </a:prstGeom>
            <a:noFill/>
            <a:ln w="9525" cap="flat" cmpd="sng">
              <a:solidFill>
                <a:srgbClr val="4285F4"/>
              </a:solidFill>
              <a:prstDash val="solid"/>
              <a:round/>
              <a:headEnd type="none" w="med" len="med"/>
              <a:tailEnd type="none" w="med" len="med"/>
            </a:ln>
          </p:spPr>
        </p:cxnSp>
        <p:cxnSp>
          <p:nvCxnSpPr>
            <p:cNvPr id="1112" name="Google Shape;1112;p105"/>
            <p:cNvCxnSpPr/>
            <p:nvPr/>
          </p:nvCxnSpPr>
          <p:spPr>
            <a:xfrm rot="10800000">
              <a:off x="2737375" y="4421400"/>
              <a:ext cx="0" cy="196200"/>
            </a:xfrm>
            <a:prstGeom prst="straightConnector1">
              <a:avLst/>
            </a:prstGeom>
            <a:noFill/>
            <a:ln w="9525" cap="flat" cmpd="sng">
              <a:solidFill>
                <a:srgbClr val="4285F4"/>
              </a:solidFill>
              <a:prstDash val="solid"/>
              <a:round/>
              <a:headEnd type="none" w="med" len="med"/>
              <a:tailEnd type="none" w="med" len="med"/>
            </a:ln>
          </p:spPr>
        </p:cxnSp>
        <p:sp>
          <p:nvSpPr>
            <p:cNvPr id="1111" name="Google Shape;1111;p105"/>
            <p:cNvSpPr/>
            <p:nvPr/>
          </p:nvSpPr>
          <p:spPr>
            <a:xfrm>
              <a:off x="2520475" y="4596825"/>
              <a:ext cx="38100" cy="38100"/>
            </a:xfrm>
            <a:prstGeom prst="ellipse">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3" name="Google Shape;1113;p105"/>
            <p:cNvCxnSpPr/>
            <p:nvPr/>
          </p:nvCxnSpPr>
          <p:spPr>
            <a:xfrm>
              <a:off x="1161550" y="4615025"/>
              <a:ext cx="178800" cy="0"/>
            </a:xfrm>
            <a:prstGeom prst="straightConnector1">
              <a:avLst/>
            </a:prstGeom>
            <a:noFill/>
            <a:ln w="9525" cap="flat" cmpd="sng">
              <a:solidFill>
                <a:srgbClr val="4285F4"/>
              </a:solidFill>
              <a:prstDash val="solid"/>
              <a:round/>
              <a:headEnd type="none" w="med" len="med"/>
              <a:tailEnd type="none" w="med" len="med"/>
            </a:ln>
          </p:spPr>
        </p:cxnSp>
        <p:sp>
          <p:nvSpPr>
            <p:cNvPr id="1114" name="Google Shape;1114;p105"/>
            <p:cNvSpPr/>
            <p:nvPr/>
          </p:nvSpPr>
          <p:spPr>
            <a:xfrm>
              <a:off x="1142500" y="4395725"/>
              <a:ext cx="38100" cy="38100"/>
            </a:xfrm>
            <a:prstGeom prst="ellipse">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05"/>
            <p:cNvSpPr/>
            <p:nvPr/>
          </p:nvSpPr>
          <p:spPr>
            <a:xfrm>
              <a:off x="2718325" y="4391525"/>
              <a:ext cx="38100" cy="40800"/>
            </a:xfrm>
            <a:prstGeom prst="triangle">
              <a:avLst>
                <a:gd name="adj" fmla="val 50000"/>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6" name="Google Shape;1116;p105"/>
          <p:cNvSpPr/>
          <p:nvPr/>
        </p:nvSpPr>
        <p:spPr>
          <a:xfrm>
            <a:off x="985030" y="1841228"/>
            <a:ext cx="191854" cy="239297"/>
          </a:xfrm>
          <a:custGeom>
            <a:avLst/>
            <a:gdLst/>
            <a:ahLst/>
            <a:cxnLst/>
            <a:rect l="l" t="t" r="r" b="b"/>
            <a:pathLst>
              <a:path w="836" h="1045" extrusionOk="0">
                <a:moveTo>
                  <a:pt x="522" y="0"/>
                </a:moveTo>
                <a:lnTo>
                  <a:pt x="104" y="0"/>
                </a:lnTo>
                <a:cubicBezTo>
                  <a:pt x="48" y="0"/>
                  <a:pt x="0" y="48"/>
                  <a:pt x="0" y="104"/>
                </a:cubicBezTo>
                <a:lnTo>
                  <a:pt x="0" y="940"/>
                </a:lnTo>
                <a:cubicBezTo>
                  <a:pt x="0" y="996"/>
                  <a:pt x="45" y="1044"/>
                  <a:pt x="104" y="1044"/>
                </a:cubicBezTo>
                <a:lnTo>
                  <a:pt x="731" y="1044"/>
                </a:lnTo>
                <a:cubicBezTo>
                  <a:pt x="787" y="1044"/>
                  <a:pt x="835" y="996"/>
                  <a:pt x="835" y="940"/>
                </a:cubicBezTo>
                <a:lnTo>
                  <a:pt x="835" y="313"/>
                </a:lnTo>
                <a:lnTo>
                  <a:pt x="522" y="0"/>
                </a:lnTo>
                <a:close/>
                <a:moveTo>
                  <a:pt x="626" y="838"/>
                </a:moveTo>
                <a:lnTo>
                  <a:pt x="209" y="838"/>
                </a:lnTo>
                <a:lnTo>
                  <a:pt x="209" y="734"/>
                </a:lnTo>
                <a:lnTo>
                  <a:pt x="626" y="734"/>
                </a:lnTo>
                <a:lnTo>
                  <a:pt x="626" y="838"/>
                </a:lnTo>
                <a:close/>
                <a:moveTo>
                  <a:pt x="626" y="629"/>
                </a:moveTo>
                <a:lnTo>
                  <a:pt x="209" y="629"/>
                </a:lnTo>
                <a:lnTo>
                  <a:pt x="209" y="525"/>
                </a:lnTo>
                <a:lnTo>
                  <a:pt x="626" y="525"/>
                </a:lnTo>
                <a:lnTo>
                  <a:pt x="626" y="629"/>
                </a:lnTo>
                <a:close/>
                <a:moveTo>
                  <a:pt x="471" y="367"/>
                </a:moveTo>
                <a:lnTo>
                  <a:pt x="471" y="79"/>
                </a:lnTo>
                <a:lnTo>
                  <a:pt x="759" y="367"/>
                </a:lnTo>
                <a:lnTo>
                  <a:pt x="471" y="367"/>
                </a:lnTo>
                <a:close/>
              </a:path>
            </a:pathLst>
          </a:custGeom>
          <a:solidFill>
            <a:srgbClr val="A4C2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None/>
            </a:pPr>
            <a:endParaRPr sz="3600">
              <a:latin typeface="Calibri"/>
              <a:ea typeface="Calibri"/>
              <a:cs typeface="Calibri"/>
              <a:sym typeface="Calibri"/>
            </a:endParaRPr>
          </a:p>
        </p:txBody>
      </p:sp>
      <p:grpSp>
        <p:nvGrpSpPr>
          <p:cNvPr id="1117" name="Google Shape;1117;p105"/>
          <p:cNvGrpSpPr/>
          <p:nvPr/>
        </p:nvGrpSpPr>
        <p:grpSpPr>
          <a:xfrm>
            <a:off x="2662773" y="1800055"/>
            <a:ext cx="299684" cy="321636"/>
            <a:chOff x="4082025" y="3722294"/>
            <a:chExt cx="699869" cy="751134"/>
          </a:xfrm>
        </p:grpSpPr>
        <p:sp>
          <p:nvSpPr>
            <p:cNvPr id="1118" name="Google Shape;1118;p105"/>
            <p:cNvSpPr/>
            <p:nvPr/>
          </p:nvSpPr>
          <p:spPr>
            <a:xfrm>
              <a:off x="4082025" y="3722294"/>
              <a:ext cx="535781" cy="751134"/>
            </a:xfrm>
            <a:custGeom>
              <a:avLst/>
              <a:gdLst/>
              <a:ahLst/>
              <a:cxnLst/>
              <a:rect l="l" t="t" r="r" b="b"/>
              <a:pathLst>
                <a:path w="190500" h="267070" extrusionOk="0">
                  <a:moveTo>
                    <a:pt x="0" y="18"/>
                  </a:moveTo>
                  <a:lnTo>
                    <a:pt x="0" y="267070"/>
                  </a:lnTo>
                  <a:lnTo>
                    <a:pt x="190482" y="267070"/>
                  </a:lnTo>
                  <a:lnTo>
                    <a:pt x="190482" y="18"/>
                  </a:lnTo>
                  <a:lnTo>
                    <a:pt x="0" y="18"/>
                  </a:lnTo>
                  <a:close/>
                  <a:moveTo>
                    <a:pt x="22067" y="26811"/>
                  </a:moveTo>
                  <a:lnTo>
                    <a:pt x="129690" y="26811"/>
                  </a:lnTo>
                  <a:lnTo>
                    <a:pt x="129690" y="47854"/>
                  </a:lnTo>
                  <a:lnTo>
                    <a:pt x="22067" y="47854"/>
                  </a:lnTo>
                  <a:lnTo>
                    <a:pt x="22067" y="26811"/>
                  </a:lnTo>
                  <a:close/>
                  <a:moveTo>
                    <a:pt x="22067" y="68897"/>
                  </a:moveTo>
                  <a:lnTo>
                    <a:pt x="129690" y="68897"/>
                  </a:lnTo>
                  <a:lnTo>
                    <a:pt x="129690" y="89940"/>
                  </a:lnTo>
                  <a:lnTo>
                    <a:pt x="22067" y="89940"/>
                  </a:lnTo>
                  <a:lnTo>
                    <a:pt x="22067" y="68897"/>
                  </a:lnTo>
                  <a:close/>
                  <a:moveTo>
                    <a:pt x="22067" y="110983"/>
                  </a:moveTo>
                  <a:lnTo>
                    <a:pt x="129690" y="110983"/>
                  </a:lnTo>
                  <a:lnTo>
                    <a:pt x="129690" y="132026"/>
                  </a:lnTo>
                  <a:lnTo>
                    <a:pt x="22067" y="132026"/>
                  </a:lnTo>
                  <a:lnTo>
                    <a:pt x="22067" y="110983"/>
                  </a:lnTo>
                  <a:close/>
                  <a:moveTo>
                    <a:pt x="22067" y="153051"/>
                  </a:moveTo>
                  <a:lnTo>
                    <a:pt x="129690" y="153051"/>
                  </a:lnTo>
                  <a:lnTo>
                    <a:pt x="129690" y="174093"/>
                  </a:lnTo>
                  <a:lnTo>
                    <a:pt x="22067" y="174093"/>
                  </a:lnTo>
                  <a:lnTo>
                    <a:pt x="22067" y="153051"/>
                  </a:lnTo>
                  <a:close/>
                  <a:moveTo>
                    <a:pt x="165288" y="216179"/>
                  </a:moveTo>
                  <a:lnTo>
                    <a:pt x="22067" y="216179"/>
                  </a:lnTo>
                  <a:lnTo>
                    <a:pt x="22067" y="195136"/>
                  </a:lnTo>
                  <a:lnTo>
                    <a:pt x="165288" y="195136"/>
                  </a:lnTo>
                  <a:lnTo>
                    <a:pt x="165288" y="216179"/>
                  </a:lnTo>
                  <a:close/>
                  <a:moveTo>
                    <a:pt x="155980" y="172889"/>
                  </a:moveTo>
                  <a:cubicBezTo>
                    <a:pt x="150840" y="172889"/>
                    <a:pt x="146671" y="168720"/>
                    <a:pt x="146671" y="163581"/>
                  </a:cubicBezTo>
                  <a:cubicBezTo>
                    <a:pt x="146671" y="158442"/>
                    <a:pt x="150840" y="154272"/>
                    <a:pt x="155980" y="154272"/>
                  </a:cubicBezTo>
                  <a:cubicBezTo>
                    <a:pt x="161119" y="154272"/>
                    <a:pt x="165288" y="158442"/>
                    <a:pt x="165288" y="163581"/>
                  </a:cubicBezTo>
                  <a:cubicBezTo>
                    <a:pt x="165288" y="168720"/>
                    <a:pt x="161119" y="172889"/>
                    <a:pt x="155980" y="172889"/>
                  </a:cubicBezTo>
                  <a:close/>
                  <a:moveTo>
                    <a:pt x="155980" y="130804"/>
                  </a:moveTo>
                  <a:cubicBezTo>
                    <a:pt x="150840" y="130804"/>
                    <a:pt x="146671" y="126635"/>
                    <a:pt x="146671" y="121495"/>
                  </a:cubicBezTo>
                  <a:cubicBezTo>
                    <a:pt x="146671" y="116356"/>
                    <a:pt x="150840" y="112187"/>
                    <a:pt x="155980" y="112187"/>
                  </a:cubicBezTo>
                  <a:cubicBezTo>
                    <a:pt x="161119" y="112187"/>
                    <a:pt x="165288" y="116356"/>
                    <a:pt x="165288" y="121495"/>
                  </a:cubicBezTo>
                  <a:cubicBezTo>
                    <a:pt x="165288" y="126635"/>
                    <a:pt x="161119" y="130804"/>
                    <a:pt x="155980" y="130804"/>
                  </a:cubicBezTo>
                  <a:close/>
                  <a:moveTo>
                    <a:pt x="155980" y="88718"/>
                  </a:moveTo>
                  <a:cubicBezTo>
                    <a:pt x="150840" y="88718"/>
                    <a:pt x="146671" y="84549"/>
                    <a:pt x="146671" y="79409"/>
                  </a:cubicBezTo>
                  <a:cubicBezTo>
                    <a:pt x="146671" y="74270"/>
                    <a:pt x="150840" y="70101"/>
                    <a:pt x="155980" y="70101"/>
                  </a:cubicBezTo>
                  <a:cubicBezTo>
                    <a:pt x="161119" y="70101"/>
                    <a:pt x="165288" y="74270"/>
                    <a:pt x="165288" y="79409"/>
                  </a:cubicBezTo>
                  <a:cubicBezTo>
                    <a:pt x="165288" y="84549"/>
                    <a:pt x="161119" y="88718"/>
                    <a:pt x="155980" y="88718"/>
                  </a:cubicBezTo>
                  <a:close/>
                  <a:moveTo>
                    <a:pt x="155980" y="46632"/>
                  </a:moveTo>
                  <a:cubicBezTo>
                    <a:pt x="150840" y="46632"/>
                    <a:pt x="146671" y="42463"/>
                    <a:pt x="146671" y="37324"/>
                  </a:cubicBezTo>
                  <a:cubicBezTo>
                    <a:pt x="146671" y="32184"/>
                    <a:pt x="150840" y="28015"/>
                    <a:pt x="155980" y="28015"/>
                  </a:cubicBezTo>
                  <a:cubicBezTo>
                    <a:pt x="161119" y="28015"/>
                    <a:pt x="165288" y="32184"/>
                    <a:pt x="165288" y="37324"/>
                  </a:cubicBezTo>
                  <a:cubicBezTo>
                    <a:pt x="165288" y="42481"/>
                    <a:pt x="161119" y="46632"/>
                    <a:pt x="155980" y="46632"/>
                  </a:cubicBezTo>
                  <a:close/>
                </a:path>
                <a:path w="190500" h="267070" extrusionOk="0">
                  <a:moveTo>
                    <a:pt x="155980" y="154272"/>
                  </a:moveTo>
                  <a:cubicBezTo>
                    <a:pt x="150840" y="154272"/>
                    <a:pt x="146671" y="158442"/>
                    <a:pt x="146671" y="163581"/>
                  </a:cubicBezTo>
                  <a:cubicBezTo>
                    <a:pt x="146671" y="168720"/>
                    <a:pt x="150840" y="172889"/>
                    <a:pt x="155980" y="172889"/>
                  </a:cubicBezTo>
                  <a:cubicBezTo>
                    <a:pt x="161119" y="172889"/>
                    <a:pt x="165288" y="168720"/>
                    <a:pt x="165288" y="163581"/>
                  </a:cubicBezTo>
                  <a:cubicBezTo>
                    <a:pt x="165288" y="158442"/>
                    <a:pt x="161119" y="154272"/>
                    <a:pt x="155980" y="154272"/>
                  </a:cubicBezTo>
                  <a:close/>
                  <a:moveTo>
                    <a:pt x="155980" y="46632"/>
                  </a:moveTo>
                  <a:cubicBezTo>
                    <a:pt x="161119" y="46632"/>
                    <a:pt x="165288" y="42463"/>
                    <a:pt x="165288" y="37324"/>
                  </a:cubicBezTo>
                  <a:cubicBezTo>
                    <a:pt x="165288" y="32184"/>
                    <a:pt x="161119" y="28015"/>
                    <a:pt x="155980" y="28015"/>
                  </a:cubicBezTo>
                  <a:cubicBezTo>
                    <a:pt x="150840" y="28015"/>
                    <a:pt x="146671" y="32184"/>
                    <a:pt x="146671" y="37324"/>
                  </a:cubicBezTo>
                  <a:cubicBezTo>
                    <a:pt x="146671" y="42463"/>
                    <a:pt x="150840" y="46632"/>
                    <a:pt x="155980" y="46632"/>
                  </a:cubicBezTo>
                  <a:close/>
                  <a:moveTo>
                    <a:pt x="155980" y="112187"/>
                  </a:moveTo>
                  <a:cubicBezTo>
                    <a:pt x="150840" y="112187"/>
                    <a:pt x="146671" y="116356"/>
                    <a:pt x="146671" y="121495"/>
                  </a:cubicBezTo>
                  <a:cubicBezTo>
                    <a:pt x="146671" y="126635"/>
                    <a:pt x="150840" y="130804"/>
                    <a:pt x="155980" y="130804"/>
                  </a:cubicBezTo>
                  <a:cubicBezTo>
                    <a:pt x="161119" y="130804"/>
                    <a:pt x="165288" y="126635"/>
                    <a:pt x="165288" y="121495"/>
                  </a:cubicBezTo>
                  <a:cubicBezTo>
                    <a:pt x="165288" y="116356"/>
                    <a:pt x="161119" y="112187"/>
                    <a:pt x="155980" y="112187"/>
                  </a:cubicBezTo>
                  <a:close/>
                  <a:moveTo>
                    <a:pt x="155980" y="70101"/>
                  </a:moveTo>
                  <a:cubicBezTo>
                    <a:pt x="150840" y="70101"/>
                    <a:pt x="146671" y="74270"/>
                    <a:pt x="146671" y="79409"/>
                  </a:cubicBezTo>
                  <a:cubicBezTo>
                    <a:pt x="146671" y="84549"/>
                    <a:pt x="150840" y="88718"/>
                    <a:pt x="155980" y="88718"/>
                  </a:cubicBezTo>
                  <a:cubicBezTo>
                    <a:pt x="161119" y="88718"/>
                    <a:pt x="165288" y="84549"/>
                    <a:pt x="165288" y="79409"/>
                  </a:cubicBezTo>
                  <a:cubicBezTo>
                    <a:pt x="165288" y="74270"/>
                    <a:pt x="161119" y="70101"/>
                    <a:pt x="155980" y="70101"/>
                  </a:cubicBezTo>
                  <a:close/>
                </a:path>
                <a:path w="190500" h="267070" extrusionOk="0">
                  <a:moveTo>
                    <a:pt x="129690" y="89940"/>
                  </a:moveTo>
                  <a:lnTo>
                    <a:pt x="129690" y="68897"/>
                  </a:lnTo>
                  <a:lnTo>
                    <a:pt x="104082" y="68897"/>
                  </a:lnTo>
                  <a:lnTo>
                    <a:pt x="104082" y="89940"/>
                  </a:lnTo>
                  <a:lnTo>
                    <a:pt x="129690" y="89940"/>
                  </a:lnTo>
                  <a:close/>
                  <a:moveTo>
                    <a:pt x="129690" y="26811"/>
                  </a:moveTo>
                  <a:lnTo>
                    <a:pt x="72832" y="26811"/>
                  </a:lnTo>
                  <a:lnTo>
                    <a:pt x="72832" y="47854"/>
                  </a:lnTo>
                  <a:lnTo>
                    <a:pt x="129672" y="47854"/>
                  </a:lnTo>
                  <a:lnTo>
                    <a:pt x="129672" y="26811"/>
                  </a:lnTo>
                  <a:close/>
                  <a:moveTo>
                    <a:pt x="129690" y="110983"/>
                  </a:moveTo>
                  <a:lnTo>
                    <a:pt x="45590" y="110983"/>
                  </a:lnTo>
                  <a:lnTo>
                    <a:pt x="45590" y="132026"/>
                  </a:lnTo>
                  <a:lnTo>
                    <a:pt x="129690" y="132026"/>
                  </a:lnTo>
                  <a:lnTo>
                    <a:pt x="129690" y="110983"/>
                  </a:lnTo>
                  <a:close/>
                  <a:moveTo>
                    <a:pt x="22067" y="195136"/>
                  </a:moveTo>
                  <a:lnTo>
                    <a:pt x="22067" y="216179"/>
                  </a:lnTo>
                  <a:lnTo>
                    <a:pt x="165288" y="216179"/>
                  </a:lnTo>
                  <a:lnTo>
                    <a:pt x="165288" y="195136"/>
                  </a:lnTo>
                  <a:lnTo>
                    <a:pt x="22067" y="195136"/>
                  </a:lnTo>
                  <a:close/>
                </a:path>
                <a:path w="190500" h="267070" extrusionOk="0">
                  <a:moveTo>
                    <a:pt x="72832" y="26811"/>
                  </a:moveTo>
                  <a:lnTo>
                    <a:pt x="22067" y="26811"/>
                  </a:lnTo>
                  <a:lnTo>
                    <a:pt x="22067" y="47854"/>
                  </a:lnTo>
                  <a:lnTo>
                    <a:pt x="72832" y="47854"/>
                  </a:lnTo>
                  <a:lnTo>
                    <a:pt x="72832" y="26811"/>
                  </a:lnTo>
                  <a:close/>
                  <a:moveTo>
                    <a:pt x="104064" y="68897"/>
                  </a:moveTo>
                  <a:lnTo>
                    <a:pt x="22067" y="68897"/>
                  </a:lnTo>
                  <a:lnTo>
                    <a:pt x="22067" y="89940"/>
                  </a:lnTo>
                  <a:lnTo>
                    <a:pt x="104064" y="89940"/>
                  </a:lnTo>
                  <a:lnTo>
                    <a:pt x="104064" y="68897"/>
                  </a:lnTo>
                  <a:close/>
                  <a:moveTo>
                    <a:pt x="45572" y="110983"/>
                  </a:moveTo>
                  <a:lnTo>
                    <a:pt x="22067" y="110983"/>
                  </a:lnTo>
                  <a:lnTo>
                    <a:pt x="22067" y="132026"/>
                  </a:lnTo>
                  <a:lnTo>
                    <a:pt x="45590" y="132026"/>
                  </a:lnTo>
                  <a:lnTo>
                    <a:pt x="45590" y="110983"/>
                  </a:lnTo>
                  <a:close/>
                  <a:moveTo>
                    <a:pt x="22067" y="153068"/>
                  </a:moveTo>
                  <a:lnTo>
                    <a:pt x="22067" y="174111"/>
                  </a:lnTo>
                  <a:lnTo>
                    <a:pt x="129690" y="174111"/>
                  </a:lnTo>
                  <a:lnTo>
                    <a:pt x="129690" y="153068"/>
                  </a:lnTo>
                  <a:lnTo>
                    <a:pt x="22067" y="153068"/>
                  </a:lnTo>
                  <a:close/>
                </a:path>
                <a:path w="190500" h="267070" fill="none" extrusionOk="0">
                  <a:moveTo>
                    <a:pt x="0" y="0"/>
                  </a:moveTo>
                  <a:lnTo>
                    <a:pt x="190500" y="0"/>
                  </a:lnTo>
                  <a:lnTo>
                    <a:pt x="190500" y="267052"/>
                  </a:lnTo>
                  <a:lnTo>
                    <a:pt x="0" y="267052"/>
                  </a:lnTo>
                  <a:close/>
                </a:path>
                <a:path w="190500" h="267070" fill="none" extrusionOk="0">
                  <a:moveTo>
                    <a:pt x="22067" y="26811"/>
                  </a:moveTo>
                  <a:lnTo>
                    <a:pt x="72832" y="26811"/>
                  </a:lnTo>
                  <a:lnTo>
                    <a:pt x="72832" y="47854"/>
                  </a:lnTo>
                  <a:lnTo>
                    <a:pt x="22067" y="47854"/>
                  </a:lnTo>
                  <a:close/>
                </a:path>
                <a:path w="190500" h="267070" fill="none" extrusionOk="0">
                  <a:moveTo>
                    <a:pt x="22067" y="26811"/>
                  </a:moveTo>
                  <a:lnTo>
                    <a:pt x="129690" y="26811"/>
                  </a:lnTo>
                  <a:lnTo>
                    <a:pt x="129690" y="47854"/>
                  </a:lnTo>
                  <a:lnTo>
                    <a:pt x="22067" y="47854"/>
                  </a:lnTo>
                  <a:close/>
                </a:path>
                <a:path w="190500" h="267070" fill="none" extrusionOk="0">
                  <a:moveTo>
                    <a:pt x="22067" y="68897"/>
                  </a:moveTo>
                  <a:lnTo>
                    <a:pt x="104064" y="68897"/>
                  </a:lnTo>
                  <a:lnTo>
                    <a:pt x="104064" y="89940"/>
                  </a:lnTo>
                  <a:lnTo>
                    <a:pt x="22067" y="89940"/>
                  </a:lnTo>
                  <a:close/>
                </a:path>
                <a:path w="190500" h="267070" fill="none" extrusionOk="0">
                  <a:moveTo>
                    <a:pt x="22067" y="68897"/>
                  </a:moveTo>
                  <a:lnTo>
                    <a:pt x="129690" y="68897"/>
                  </a:lnTo>
                  <a:lnTo>
                    <a:pt x="129690" y="89940"/>
                  </a:lnTo>
                  <a:lnTo>
                    <a:pt x="22067" y="89940"/>
                  </a:lnTo>
                  <a:close/>
                </a:path>
                <a:path w="190500" h="267070" fill="none" extrusionOk="0">
                  <a:moveTo>
                    <a:pt x="22067" y="110983"/>
                  </a:moveTo>
                  <a:lnTo>
                    <a:pt x="45590" y="110983"/>
                  </a:lnTo>
                  <a:lnTo>
                    <a:pt x="45590" y="132026"/>
                  </a:lnTo>
                  <a:lnTo>
                    <a:pt x="22067" y="132026"/>
                  </a:lnTo>
                  <a:close/>
                </a:path>
                <a:path w="190500" h="267070" fill="none" extrusionOk="0">
                  <a:moveTo>
                    <a:pt x="22067" y="110983"/>
                  </a:moveTo>
                  <a:lnTo>
                    <a:pt x="129690" y="110983"/>
                  </a:lnTo>
                  <a:lnTo>
                    <a:pt x="129690" y="132026"/>
                  </a:lnTo>
                  <a:lnTo>
                    <a:pt x="22067" y="132026"/>
                  </a:lnTo>
                  <a:close/>
                </a:path>
                <a:path w="190500" h="267070" fill="none" extrusionOk="0">
                  <a:moveTo>
                    <a:pt x="22067" y="153068"/>
                  </a:moveTo>
                  <a:lnTo>
                    <a:pt x="129690" y="153068"/>
                  </a:lnTo>
                  <a:lnTo>
                    <a:pt x="129690" y="174111"/>
                  </a:lnTo>
                  <a:lnTo>
                    <a:pt x="22067" y="174111"/>
                  </a:lnTo>
                  <a:close/>
                </a:path>
                <a:path w="190500" h="267070" fill="none" extrusionOk="0">
                  <a:moveTo>
                    <a:pt x="22067" y="195136"/>
                  </a:moveTo>
                  <a:lnTo>
                    <a:pt x="165288" y="195136"/>
                  </a:lnTo>
                  <a:lnTo>
                    <a:pt x="165288" y="216179"/>
                  </a:lnTo>
                  <a:lnTo>
                    <a:pt x="22067" y="216179"/>
                  </a:lnTo>
                  <a:close/>
                </a:path>
                <a:path w="190500" h="267070" fill="none" extrusionOk="0">
                  <a:moveTo>
                    <a:pt x="155980" y="46650"/>
                  </a:moveTo>
                  <a:cubicBezTo>
                    <a:pt x="161117" y="46650"/>
                    <a:pt x="165288" y="42479"/>
                    <a:pt x="165288" y="37342"/>
                  </a:cubicBezTo>
                  <a:cubicBezTo>
                    <a:pt x="165288" y="32204"/>
                    <a:pt x="161117" y="28033"/>
                    <a:pt x="155980" y="28033"/>
                  </a:cubicBezTo>
                  <a:cubicBezTo>
                    <a:pt x="150842" y="28033"/>
                    <a:pt x="146671" y="32204"/>
                    <a:pt x="146671" y="37342"/>
                  </a:cubicBezTo>
                  <a:cubicBezTo>
                    <a:pt x="146671" y="42479"/>
                    <a:pt x="150842" y="46650"/>
                    <a:pt x="155980" y="46650"/>
                  </a:cubicBezTo>
                </a:path>
                <a:path w="190500" h="267070" fill="none" extrusionOk="0">
                  <a:moveTo>
                    <a:pt x="155980" y="88718"/>
                  </a:moveTo>
                  <a:cubicBezTo>
                    <a:pt x="161117" y="88718"/>
                    <a:pt x="165288" y="84547"/>
                    <a:pt x="165288" y="79409"/>
                  </a:cubicBezTo>
                  <a:cubicBezTo>
                    <a:pt x="165288" y="74272"/>
                    <a:pt x="161117" y="70101"/>
                    <a:pt x="155980" y="70101"/>
                  </a:cubicBezTo>
                  <a:cubicBezTo>
                    <a:pt x="150842" y="70101"/>
                    <a:pt x="146671" y="74272"/>
                    <a:pt x="146671" y="79409"/>
                  </a:cubicBezTo>
                  <a:cubicBezTo>
                    <a:pt x="146671" y="84547"/>
                    <a:pt x="150842" y="88718"/>
                    <a:pt x="155980" y="88718"/>
                  </a:cubicBezTo>
                </a:path>
                <a:path w="190500" h="267070" fill="none" extrusionOk="0">
                  <a:moveTo>
                    <a:pt x="155980" y="130804"/>
                  </a:moveTo>
                  <a:cubicBezTo>
                    <a:pt x="161117" y="130804"/>
                    <a:pt x="165288" y="126633"/>
                    <a:pt x="165288" y="121495"/>
                  </a:cubicBezTo>
                  <a:cubicBezTo>
                    <a:pt x="165288" y="116358"/>
                    <a:pt x="161117" y="112187"/>
                    <a:pt x="155980" y="112187"/>
                  </a:cubicBezTo>
                  <a:cubicBezTo>
                    <a:pt x="150842" y="112187"/>
                    <a:pt x="146671" y="116358"/>
                    <a:pt x="146671" y="121495"/>
                  </a:cubicBezTo>
                  <a:cubicBezTo>
                    <a:pt x="146671" y="126633"/>
                    <a:pt x="150842" y="130804"/>
                    <a:pt x="155980" y="130804"/>
                  </a:cubicBezTo>
                </a:path>
                <a:path w="190500" h="267070" fill="none" extrusionOk="0">
                  <a:moveTo>
                    <a:pt x="155980" y="172889"/>
                  </a:moveTo>
                  <a:cubicBezTo>
                    <a:pt x="161117" y="172889"/>
                    <a:pt x="165288" y="168718"/>
                    <a:pt x="165288" y="163581"/>
                  </a:cubicBezTo>
                  <a:cubicBezTo>
                    <a:pt x="165288" y="158443"/>
                    <a:pt x="161117" y="154272"/>
                    <a:pt x="155980" y="154272"/>
                  </a:cubicBezTo>
                  <a:cubicBezTo>
                    <a:pt x="150842" y="154272"/>
                    <a:pt x="146671" y="158443"/>
                    <a:pt x="146671" y="163581"/>
                  </a:cubicBezTo>
                  <a:cubicBezTo>
                    <a:pt x="146671" y="168718"/>
                    <a:pt x="150842" y="172889"/>
                    <a:pt x="155980" y="172889"/>
                  </a:cubicBezTo>
                </a:path>
              </a:pathLst>
            </a:cu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05"/>
            <p:cNvSpPr/>
            <p:nvPr/>
          </p:nvSpPr>
          <p:spPr>
            <a:xfrm rot="-3394458">
              <a:off x="4349648" y="4129500"/>
              <a:ext cx="515281" cy="78324"/>
            </a:xfrm>
            <a:custGeom>
              <a:avLst/>
              <a:gdLst/>
              <a:ahLst/>
              <a:cxnLst/>
              <a:rect l="l" t="t" r="r" b="b"/>
              <a:pathLst>
                <a:path w="190500" h="26844" extrusionOk="0">
                  <a:moveTo>
                    <a:pt x="0" y="20576"/>
                  </a:moveTo>
                  <a:lnTo>
                    <a:pt x="19614" y="26832"/>
                  </a:lnTo>
                  <a:lnTo>
                    <a:pt x="27331" y="26832"/>
                  </a:lnTo>
                  <a:lnTo>
                    <a:pt x="27331" y="14320"/>
                  </a:lnTo>
                  <a:lnTo>
                    <a:pt x="19614" y="14320"/>
                  </a:lnTo>
                  <a:lnTo>
                    <a:pt x="0" y="20576"/>
                  </a:lnTo>
                  <a:close/>
                  <a:moveTo>
                    <a:pt x="124069" y="7192"/>
                  </a:moveTo>
                  <a:lnTo>
                    <a:pt x="168014" y="7192"/>
                  </a:lnTo>
                  <a:lnTo>
                    <a:pt x="168014" y="26844"/>
                  </a:lnTo>
                  <a:lnTo>
                    <a:pt x="175193" y="26844"/>
                  </a:lnTo>
                  <a:lnTo>
                    <a:pt x="175193" y="0"/>
                  </a:lnTo>
                  <a:lnTo>
                    <a:pt x="124069" y="0"/>
                  </a:lnTo>
                  <a:lnTo>
                    <a:pt x="124069" y="7192"/>
                  </a:lnTo>
                  <a:close/>
                  <a:moveTo>
                    <a:pt x="176988" y="14320"/>
                  </a:moveTo>
                  <a:lnTo>
                    <a:pt x="176988" y="24396"/>
                  </a:lnTo>
                  <a:lnTo>
                    <a:pt x="190500" y="24396"/>
                  </a:lnTo>
                  <a:lnTo>
                    <a:pt x="190500" y="14320"/>
                  </a:lnTo>
                  <a:lnTo>
                    <a:pt x="176988" y="14320"/>
                  </a:lnTo>
                  <a:close/>
                </a:path>
                <a:path w="190500" h="26844" extrusionOk="0">
                  <a:moveTo>
                    <a:pt x="27331" y="14320"/>
                  </a:moveTo>
                  <a:lnTo>
                    <a:pt x="168014" y="14320"/>
                  </a:lnTo>
                  <a:lnTo>
                    <a:pt x="168014" y="26844"/>
                  </a:lnTo>
                  <a:lnTo>
                    <a:pt x="27331" y="26844"/>
                  </a:lnTo>
                  <a:close/>
                </a:path>
                <a:path w="190500" h="26844" fill="none" extrusionOk="0">
                  <a:moveTo>
                    <a:pt x="27331" y="14320"/>
                  </a:moveTo>
                  <a:lnTo>
                    <a:pt x="168014" y="14320"/>
                  </a:lnTo>
                  <a:lnTo>
                    <a:pt x="168014" y="26844"/>
                  </a:lnTo>
                  <a:lnTo>
                    <a:pt x="27331" y="26844"/>
                  </a:lnTo>
                  <a:close/>
                </a:path>
                <a:path w="190500" h="26844" fill="none" extrusionOk="0">
                  <a:moveTo>
                    <a:pt x="124069" y="0"/>
                  </a:moveTo>
                  <a:lnTo>
                    <a:pt x="175193" y="0"/>
                  </a:lnTo>
                  <a:lnTo>
                    <a:pt x="175193" y="7179"/>
                  </a:lnTo>
                  <a:lnTo>
                    <a:pt x="124069" y="7179"/>
                  </a:lnTo>
                  <a:close/>
                </a:path>
                <a:path w="190500" h="26844" fill="none" extrusionOk="0">
                  <a:moveTo>
                    <a:pt x="168002" y="7192"/>
                  </a:moveTo>
                  <a:lnTo>
                    <a:pt x="175181" y="7192"/>
                  </a:lnTo>
                  <a:lnTo>
                    <a:pt x="175181" y="26844"/>
                  </a:lnTo>
                  <a:lnTo>
                    <a:pt x="168002" y="26844"/>
                  </a:lnTo>
                  <a:close/>
                </a:path>
                <a:path w="190500" h="26844" fill="none" extrusionOk="0">
                  <a:moveTo>
                    <a:pt x="176988" y="14320"/>
                  </a:moveTo>
                  <a:lnTo>
                    <a:pt x="190500" y="14320"/>
                  </a:lnTo>
                  <a:lnTo>
                    <a:pt x="190500" y="24396"/>
                  </a:lnTo>
                  <a:lnTo>
                    <a:pt x="176988" y="24396"/>
                  </a:lnTo>
                  <a:close/>
                </a:path>
                <a:path w="190500" h="26844" fill="none" extrusionOk="0">
                  <a:moveTo>
                    <a:pt x="27331" y="14320"/>
                  </a:moveTo>
                  <a:lnTo>
                    <a:pt x="19614" y="14320"/>
                  </a:lnTo>
                  <a:lnTo>
                    <a:pt x="0" y="20576"/>
                  </a:lnTo>
                  <a:lnTo>
                    <a:pt x="19614" y="26844"/>
                  </a:lnTo>
                  <a:lnTo>
                    <a:pt x="27331" y="26844"/>
                  </a:lnTo>
                  <a:close/>
                </a:path>
              </a:pathLst>
            </a:custGeom>
            <a:solidFill>
              <a:srgbClr val="FFFFFF"/>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0" name="Google Shape;1120;p105"/>
          <p:cNvSpPr/>
          <p:nvPr/>
        </p:nvSpPr>
        <p:spPr>
          <a:xfrm>
            <a:off x="4369163" y="1822943"/>
            <a:ext cx="272399" cy="275857"/>
          </a:xfrm>
          <a:custGeom>
            <a:avLst/>
            <a:gdLst/>
            <a:ahLst/>
            <a:cxnLst/>
            <a:rect l="l" t="t" r="r" b="b"/>
            <a:pathLst>
              <a:path w="983" h="983" extrusionOk="0">
                <a:moveTo>
                  <a:pt x="195" y="427"/>
                </a:moveTo>
                <a:cubicBezTo>
                  <a:pt x="274" y="582"/>
                  <a:pt x="401" y="709"/>
                  <a:pt x="556" y="788"/>
                </a:cubicBezTo>
                <a:lnTo>
                  <a:pt x="677" y="666"/>
                </a:lnTo>
                <a:cubicBezTo>
                  <a:pt x="691" y="652"/>
                  <a:pt x="714" y="647"/>
                  <a:pt x="734" y="652"/>
                </a:cubicBezTo>
                <a:cubicBezTo>
                  <a:pt x="796" y="672"/>
                  <a:pt x="861" y="683"/>
                  <a:pt x="928" y="683"/>
                </a:cubicBezTo>
                <a:cubicBezTo>
                  <a:pt x="959" y="683"/>
                  <a:pt x="982" y="709"/>
                  <a:pt x="982" y="737"/>
                </a:cubicBezTo>
                <a:lnTo>
                  <a:pt x="982" y="929"/>
                </a:lnTo>
                <a:cubicBezTo>
                  <a:pt x="982" y="960"/>
                  <a:pt x="957" y="982"/>
                  <a:pt x="928" y="982"/>
                </a:cubicBezTo>
                <a:cubicBezTo>
                  <a:pt x="415" y="982"/>
                  <a:pt x="0" y="568"/>
                  <a:pt x="0" y="54"/>
                </a:cubicBezTo>
                <a:cubicBezTo>
                  <a:pt x="0" y="23"/>
                  <a:pt x="25" y="0"/>
                  <a:pt x="53" y="0"/>
                </a:cubicBezTo>
                <a:lnTo>
                  <a:pt x="245" y="0"/>
                </a:lnTo>
                <a:cubicBezTo>
                  <a:pt x="276" y="0"/>
                  <a:pt x="299" y="26"/>
                  <a:pt x="299" y="54"/>
                </a:cubicBezTo>
                <a:cubicBezTo>
                  <a:pt x="299" y="122"/>
                  <a:pt x="310" y="187"/>
                  <a:pt x="330" y="249"/>
                </a:cubicBezTo>
                <a:cubicBezTo>
                  <a:pt x="336" y="268"/>
                  <a:pt x="333" y="288"/>
                  <a:pt x="316" y="305"/>
                </a:cubicBezTo>
                <a:lnTo>
                  <a:pt x="195" y="427"/>
                </a:lnTo>
              </a:path>
            </a:pathLst>
          </a:custGeom>
          <a:solidFill>
            <a:srgbClr val="3C7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600" b="0" i="0" u="none" strike="noStrike" cap="none">
              <a:solidFill>
                <a:srgbClr val="000000"/>
              </a:solidFill>
              <a:latin typeface="Calibri"/>
              <a:ea typeface="Calibri"/>
              <a:cs typeface="Calibri"/>
              <a:sym typeface="Calibri"/>
            </a:endParaRPr>
          </a:p>
        </p:txBody>
      </p:sp>
      <p:pic>
        <p:nvPicPr>
          <p:cNvPr id="1121" name="Google Shape;1121;p105"/>
          <p:cNvPicPr preferRelativeResize="0"/>
          <p:nvPr/>
        </p:nvPicPr>
        <p:blipFill>
          <a:blip r:embed="rId4">
            <a:alphaModFix/>
          </a:blip>
          <a:stretch>
            <a:fillRect/>
          </a:stretch>
        </p:blipFill>
        <p:spPr>
          <a:xfrm>
            <a:off x="6096163" y="1812518"/>
            <a:ext cx="254576" cy="296706"/>
          </a:xfrm>
          <a:prstGeom prst="rect">
            <a:avLst/>
          </a:prstGeom>
          <a:noFill/>
          <a:ln>
            <a:noFill/>
          </a:ln>
        </p:spPr>
      </p:pic>
      <p:sp>
        <p:nvSpPr>
          <p:cNvPr id="1122" name="Google Shape;1122;p105"/>
          <p:cNvSpPr/>
          <p:nvPr/>
        </p:nvSpPr>
        <p:spPr>
          <a:xfrm>
            <a:off x="7833576" y="1814252"/>
            <a:ext cx="254794" cy="293254"/>
          </a:xfrm>
          <a:custGeom>
            <a:avLst/>
            <a:gdLst/>
            <a:ahLst/>
            <a:cxnLst/>
            <a:rect l="l" t="t" r="r" b="b"/>
            <a:pathLst>
              <a:path w="190500" h="219255" extrusionOk="0">
                <a:moveTo>
                  <a:pt x="90972" y="10962"/>
                </a:moveTo>
                <a:cubicBezTo>
                  <a:pt x="90972" y="17011"/>
                  <a:pt x="86059" y="21924"/>
                  <a:pt x="80010" y="21924"/>
                </a:cubicBezTo>
                <a:cubicBezTo>
                  <a:pt x="73961" y="21924"/>
                  <a:pt x="69048" y="17011"/>
                  <a:pt x="69048" y="10962"/>
                </a:cubicBezTo>
                <a:cubicBezTo>
                  <a:pt x="69048" y="4913"/>
                  <a:pt x="73961" y="0"/>
                  <a:pt x="80010" y="0"/>
                </a:cubicBezTo>
                <a:cubicBezTo>
                  <a:pt x="86059" y="-15"/>
                  <a:pt x="90972" y="4898"/>
                  <a:pt x="90972" y="10962"/>
                </a:cubicBezTo>
                <a:close/>
                <a:moveTo>
                  <a:pt x="5784" y="10962"/>
                </a:moveTo>
                <a:cubicBezTo>
                  <a:pt x="5784" y="13647"/>
                  <a:pt x="6757" y="16126"/>
                  <a:pt x="8366" y="18029"/>
                </a:cubicBezTo>
                <a:cubicBezTo>
                  <a:pt x="10372" y="20404"/>
                  <a:pt x="13382" y="21924"/>
                  <a:pt x="16746" y="21924"/>
                </a:cubicBezTo>
                <a:cubicBezTo>
                  <a:pt x="22795" y="21924"/>
                  <a:pt x="27708" y="17011"/>
                  <a:pt x="27708" y="10962"/>
                </a:cubicBezTo>
                <a:cubicBezTo>
                  <a:pt x="27708" y="4913"/>
                  <a:pt x="22795" y="0"/>
                  <a:pt x="16746" y="0"/>
                </a:cubicBezTo>
                <a:cubicBezTo>
                  <a:pt x="10682" y="-15"/>
                  <a:pt x="5784" y="4898"/>
                  <a:pt x="5784" y="10962"/>
                </a:cubicBezTo>
                <a:close/>
              </a:path>
              <a:path w="190500" h="219255" extrusionOk="0">
                <a:moveTo>
                  <a:pt x="169210" y="176676"/>
                </a:moveTo>
                <a:cubicBezTo>
                  <a:pt x="180969" y="176676"/>
                  <a:pt x="190500" y="186206"/>
                  <a:pt x="190500" y="197965"/>
                </a:cubicBezTo>
                <a:cubicBezTo>
                  <a:pt x="190500" y="209724"/>
                  <a:pt x="180969" y="219255"/>
                  <a:pt x="169210" y="219255"/>
                </a:cubicBezTo>
                <a:cubicBezTo>
                  <a:pt x="157452" y="219255"/>
                  <a:pt x="147921" y="209724"/>
                  <a:pt x="147921" y="197965"/>
                </a:cubicBezTo>
                <a:cubicBezTo>
                  <a:pt x="147936" y="186206"/>
                  <a:pt x="157466" y="176676"/>
                  <a:pt x="169210" y="176676"/>
                </a:cubicBezTo>
                <a:close/>
                <a:moveTo>
                  <a:pt x="175363" y="197965"/>
                </a:moveTo>
                <a:cubicBezTo>
                  <a:pt x="175363" y="194572"/>
                  <a:pt x="172604" y="191813"/>
                  <a:pt x="169210" y="191813"/>
                </a:cubicBezTo>
                <a:cubicBezTo>
                  <a:pt x="165817" y="191813"/>
                  <a:pt x="163058" y="194572"/>
                  <a:pt x="163058" y="197965"/>
                </a:cubicBezTo>
                <a:cubicBezTo>
                  <a:pt x="163058" y="201358"/>
                  <a:pt x="165817" y="204117"/>
                  <a:pt x="169210" y="204117"/>
                </a:cubicBezTo>
                <a:cubicBezTo>
                  <a:pt x="172619" y="204117"/>
                  <a:pt x="175363" y="201358"/>
                  <a:pt x="175363" y="197965"/>
                </a:cubicBezTo>
                <a:close/>
                <a:moveTo>
                  <a:pt x="163058" y="197965"/>
                </a:moveTo>
                <a:cubicBezTo>
                  <a:pt x="163058" y="201358"/>
                  <a:pt x="165817" y="204117"/>
                  <a:pt x="169210" y="204117"/>
                </a:cubicBezTo>
                <a:cubicBezTo>
                  <a:pt x="172604" y="204117"/>
                  <a:pt x="175363" y="201358"/>
                  <a:pt x="175363" y="197965"/>
                </a:cubicBezTo>
                <a:cubicBezTo>
                  <a:pt x="175363" y="194572"/>
                  <a:pt x="172604" y="191813"/>
                  <a:pt x="169210" y="191813"/>
                </a:cubicBezTo>
                <a:cubicBezTo>
                  <a:pt x="165817" y="191813"/>
                  <a:pt x="163058" y="194572"/>
                  <a:pt x="163058" y="197965"/>
                </a:cubicBezTo>
                <a:close/>
              </a:path>
              <a:path w="190500" h="219255" fill="none" extrusionOk="0">
                <a:moveTo>
                  <a:pt x="27708" y="10962"/>
                </a:moveTo>
                <a:cubicBezTo>
                  <a:pt x="27708" y="17011"/>
                  <a:pt x="22795" y="21924"/>
                  <a:pt x="16746" y="21924"/>
                </a:cubicBezTo>
                <a:cubicBezTo>
                  <a:pt x="13382" y="21924"/>
                  <a:pt x="10372" y="20404"/>
                  <a:pt x="8366" y="18029"/>
                </a:cubicBezTo>
                <a:lnTo>
                  <a:pt x="8366" y="18029"/>
                </a:lnTo>
                <a:lnTo>
                  <a:pt x="7891" y="17425"/>
                </a:lnTo>
                <a:lnTo>
                  <a:pt x="7460" y="16790"/>
                </a:lnTo>
                <a:lnTo>
                  <a:pt x="7074" y="16126"/>
                </a:lnTo>
                <a:lnTo>
                  <a:pt x="6737" y="15436"/>
                </a:lnTo>
                <a:lnTo>
                  <a:pt x="6448" y="14725"/>
                </a:lnTo>
                <a:lnTo>
                  <a:pt x="6210" y="13994"/>
                </a:lnTo>
                <a:lnTo>
                  <a:pt x="6024" y="13249"/>
                </a:lnTo>
                <a:lnTo>
                  <a:pt x="5890" y="12493"/>
                </a:lnTo>
                <a:lnTo>
                  <a:pt x="5810" y="11729"/>
                </a:lnTo>
                <a:lnTo>
                  <a:pt x="5784" y="10962"/>
                </a:lnTo>
                <a:cubicBezTo>
                  <a:pt x="5784" y="4913"/>
                  <a:pt x="10697" y="0"/>
                  <a:pt x="16746" y="0"/>
                </a:cubicBezTo>
                <a:cubicBezTo>
                  <a:pt x="22795" y="-15"/>
                  <a:pt x="27708" y="4898"/>
                  <a:pt x="27708" y="10962"/>
                </a:cubicBezTo>
                <a:close/>
              </a:path>
              <a:path w="190500" h="219255" fill="none" extrusionOk="0">
                <a:moveTo>
                  <a:pt x="80010" y="0"/>
                </a:moveTo>
                <a:cubicBezTo>
                  <a:pt x="94626" y="0"/>
                  <a:pt x="94626" y="21924"/>
                  <a:pt x="80010" y="21924"/>
                </a:cubicBezTo>
                <a:cubicBezTo>
                  <a:pt x="65394" y="21924"/>
                  <a:pt x="65394" y="0"/>
                  <a:pt x="80010" y="0"/>
                </a:cubicBezTo>
                <a:close/>
              </a:path>
              <a:path w="190500" h="219255" fill="none" extrusionOk="0">
                <a:moveTo>
                  <a:pt x="88390" y="18029"/>
                </a:moveTo>
                <a:cubicBezTo>
                  <a:pt x="95516" y="23709"/>
                  <a:pt x="98452" y="33166"/>
                  <a:pt x="95781" y="41871"/>
                </a:cubicBezTo>
                <a:cubicBezTo>
                  <a:pt x="88788" y="64621"/>
                  <a:pt x="72780" y="105681"/>
                  <a:pt x="48378" y="105681"/>
                </a:cubicBezTo>
                <a:cubicBezTo>
                  <a:pt x="23975" y="105681"/>
                  <a:pt x="7967" y="64621"/>
                  <a:pt x="974" y="41871"/>
                </a:cubicBezTo>
                <a:cubicBezTo>
                  <a:pt x="-1696" y="33166"/>
                  <a:pt x="1240" y="23709"/>
                  <a:pt x="8366" y="18029"/>
                </a:cubicBezTo>
              </a:path>
              <a:path w="190500" h="219255" fill="none" extrusionOk="0">
                <a:moveTo>
                  <a:pt x="48378" y="105681"/>
                </a:moveTo>
                <a:cubicBezTo>
                  <a:pt x="48378" y="105681"/>
                  <a:pt x="14931" y="208544"/>
                  <a:pt x="75510" y="176985"/>
                </a:cubicBezTo>
                <a:cubicBezTo>
                  <a:pt x="136088" y="145442"/>
                  <a:pt x="168901" y="153011"/>
                  <a:pt x="169210" y="176661"/>
                </a:cubicBezTo>
              </a:path>
              <a:path w="190500" h="219255" fill="none" extrusionOk="0">
                <a:moveTo>
                  <a:pt x="190500" y="197965"/>
                </a:moveTo>
                <a:cubicBezTo>
                  <a:pt x="190500" y="209724"/>
                  <a:pt x="180969" y="219255"/>
                  <a:pt x="169210" y="219255"/>
                </a:cubicBezTo>
                <a:cubicBezTo>
                  <a:pt x="157452" y="219255"/>
                  <a:pt x="147921" y="209724"/>
                  <a:pt x="147921" y="197965"/>
                </a:cubicBezTo>
                <a:cubicBezTo>
                  <a:pt x="147921" y="186206"/>
                  <a:pt x="157452" y="176676"/>
                  <a:pt x="169210" y="176676"/>
                </a:cubicBezTo>
                <a:cubicBezTo>
                  <a:pt x="180969" y="176676"/>
                  <a:pt x="190500" y="186206"/>
                  <a:pt x="190500" y="197965"/>
                </a:cubicBezTo>
                <a:close/>
              </a:path>
              <a:path w="190500" h="219255" fill="none" extrusionOk="0">
                <a:moveTo>
                  <a:pt x="175363" y="197965"/>
                </a:moveTo>
                <a:cubicBezTo>
                  <a:pt x="175363" y="201358"/>
                  <a:pt x="172604" y="204117"/>
                  <a:pt x="169210" y="204117"/>
                </a:cubicBezTo>
                <a:cubicBezTo>
                  <a:pt x="165817" y="204117"/>
                  <a:pt x="163058" y="201358"/>
                  <a:pt x="163058" y="197965"/>
                </a:cubicBezTo>
                <a:cubicBezTo>
                  <a:pt x="163058" y="194572"/>
                  <a:pt x="165817" y="191813"/>
                  <a:pt x="169210" y="191813"/>
                </a:cubicBezTo>
                <a:cubicBezTo>
                  <a:pt x="172619" y="191813"/>
                  <a:pt x="175363" y="194572"/>
                  <a:pt x="175363" y="197965"/>
                </a:cubicBezTo>
                <a:close/>
              </a:path>
            </a:pathLst>
          </a:custGeom>
          <a:noFill/>
          <a:ln w="9525" cap="flat" cmpd="sng">
            <a:solidFill>
              <a:srgbClr val="174E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3" name="Google Shape;1123;p105"/>
          <p:cNvCxnSpPr/>
          <p:nvPr/>
        </p:nvCxnSpPr>
        <p:spPr>
          <a:xfrm>
            <a:off x="1141950" y="3298875"/>
            <a:ext cx="0" cy="411000"/>
          </a:xfrm>
          <a:prstGeom prst="straightConnector1">
            <a:avLst/>
          </a:prstGeom>
          <a:noFill/>
          <a:ln w="9525" cap="flat" cmpd="sng">
            <a:solidFill>
              <a:srgbClr val="4285F4"/>
            </a:solidFill>
            <a:prstDash val="solid"/>
            <a:round/>
            <a:headEnd type="none" w="med" len="med"/>
            <a:tailEnd type="none" w="med" len="med"/>
          </a:ln>
        </p:spPr>
      </p:cxnSp>
      <p:grpSp>
        <p:nvGrpSpPr>
          <p:cNvPr id="1124" name="Google Shape;1124;p105"/>
          <p:cNvGrpSpPr/>
          <p:nvPr/>
        </p:nvGrpSpPr>
        <p:grpSpPr>
          <a:xfrm>
            <a:off x="1141938" y="3687350"/>
            <a:ext cx="218563" cy="38100"/>
            <a:chOff x="1161550" y="4595975"/>
            <a:chExt cx="218563" cy="38100"/>
          </a:xfrm>
        </p:grpSpPr>
        <p:sp>
          <p:nvSpPr>
            <p:cNvPr id="1125" name="Google Shape;1125;p105"/>
            <p:cNvSpPr/>
            <p:nvPr/>
          </p:nvSpPr>
          <p:spPr>
            <a:xfrm rot="5400000">
              <a:off x="1340663" y="4594625"/>
              <a:ext cx="38100" cy="40800"/>
            </a:xfrm>
            <a:prstGeom prst="triangle">
              <a:avLst>
                <a:gd name="adj" fmla="val 50000"/>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6" name="Google Shape;1126;p105"/>
            <p:cNvCxnSpPr/>
            <p:nvPr/>
          </p:nvCxnSpPr>
          <p:spPr>
            <a:xfrm>
              <a:off x="1161550" y="4615025"/>
              <a:ext cx="178800" cy="0"/>
            </a:xfrm>
            <a:prstGeom prst="straightConnector1">
              <a:avLst/>
            </a:prstGeom>
            <a:noFill/>
            <a:ln w="9525" cap="flat" cmpd="sng">
              <a:solidFill>
                <a:srgbClr val="4285F4"/>
              </a:solidFill>
              <a:prstDash val="solid"/>
              <a:round/>
              <a:headEnd type="none" w="med" len="med"/>
              <a:tailEnd type="none" w="med" len="med"/>
            </a:ln>
          </p:spPr>
        </p:cxnSp>
      </p:grpSp>
      <p:sp>
        <p:nvSpPr>
          <p:cNvPr id="1127" name="Google Shape;1127;p105"/>
          <p:cNvSpPr txBox="1"/>
          <p:nvPr/>
        </p:nvSpPr>
        <p:spPr>
          <a:xfrm>
            <a:off x="1527525" y="3519525"/>
            <a:ext cx="811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Google Sans"/>
                <a:ea typeface="Google Sans"/>
                <a:cs typeface="Google Sans"/>
                <a:sym typeface="Google Sans"/>
              </a:rPr>
              <a:t>&lt;1 day</a:t>
            </a:r>
            <a:endParaRPr sz="1000">
              <a:latin typeface="Google Sans"/>
              <a:ea typeface="Google Sans"/>
              <a:cs typeface="Google Sans"/>
              <a:sym typeface="Google Sans"/>
            </a:endParaRPr>
          </a:p>
        </p:txBody>
      </p:sp>
      <p:grpSp>
        <p:nvGrpSpPr>
          <p:cNvPr id="1128" name="Google Shape;1128;p105"/>
          <p:cNvGrpSpPr/>
          <p:nvPr/>
        </p:nvGrpSpPr>
        <p:grpSpPr>
          <a:xfrm>
            <a:off x="2544463" y="3687350"/>
            <a:ext cx="546638" cy="38100"/>
            <a:chOff x="833475" y="4595975"/>
            <a:chExt cx="546638" cy="38100"/>
          </a:xfrm>
        </p:grpSpPr>
        <p:sp>
          <p:nvSpPr>
            <p:cNvPr id="1129" name="Google Shape;1129;p105"/>
            <p:cNvSpPr/>
            <p:nvPr/>
          </p:nvSpPr>
          <p:spPr>
            <a:xfrm rot="5400000">
              <a:off x="1340663" y="4594625"/>
              <a:ext cx="38100" cy="40800"/>
            </a:xfrm>
            <a:prstGeom prst="triangle">
              <a:avLst>
                <a:gd name="adj" fmla="val 50000"/>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0" name="Google Shape;1130;p105"/>
            <p:cNvCxnSpPr>
              <a:stCxn id="1131" idx="6"/>
            </p:cNvCxnSpPr>
            <p:nvPr/>
          </p:nvCxnSpPr>
          <p:spPr>
            <a:xfrm>
              <a:off x="833475" y="4615025"/>
              <a:ext cx="507000" cy="0"/>
            </a:xfrm>
            <a:prstGeom prst="straightConnector1">
              <a:avLst/>
            </a:prstGeom>
            <a:noFill/>
            <a:ln w="9525" cap="flat" cmpd="sng">
              <a:solidFill>
                <a:srgbClr val="4285F4"/>
              </a:solidFill>
              <a:prstDash val="solid"/>
              <a:round/>
              <a:headEnd type="none" w="med" len="med"/>
              <a:tailEnd type="none" w="med" len="med"/>
            </a:ln>
          </p:spPr>
        </p:cxnSp>
      </p:grpSp>
      <p:sp>
        <p:nvSpPr>
          <p:cNvPr id="1131" name="Google Shape;1131;p105"/>
          <p:cNvSpPr/>
          <p:nvPr/>
        </p:nvSpPr>
        <p:spPr>
          <a:xfrm>
            <a:off x="2506363" y="3687350"/>
            <a:ext cx="38100" cy="38100"/>
          </a:xfrm>
          <a:prstGeom prst="ellipse">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105"/>
          <p:cNvGrpSpPr/>
          <p:nvPr/>
        </p:nvGrpSpPr>
        <p:grpSpPr>
          <a:xfrm>
            <a:off x="4251088" y="3687350"/>
            <a:ext cx="546638" cy="38100"/>
            <a:chOff x="833475" y="4595975"/>
            <a:chExt cx="546638" cy="38100"/>
          </a:xfrm>
        </p:grpSpPr>
        <p:sp>
          <p:nvSpPr>
            <p:cNvPr id="1133" name="Google Shape;1133;p105"/>
            <p:cNvSpPr/>
            <p:nvPr/>
          </p:nvSpPr>
          <p:spPr>
            <a:xfrm rot="5400000">
              <a:off x="1340663" y="4594625"/>
              <a:ext cx="38100" cy="40800"/>
            </a:xfrm>
            <a:prstGeom prst="triangle">
              <a:avLst>
                <a:gd name="adj" fmla="val 50000"/>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4" name="Google Shape;1134;p105"/>
            <p:cNvCxnSpPr>
              <a:stCxn id="1135" idx="6"/>
            </p:cNvCxnSpPr>
            <p:nvPr/>
          </p:nvCxnSpPr>
          <p:spPr>
            <a:xfrm>
              <a:off x="833475" y="4615025"/>
              <a:ext cx="507000" cy="0"/>
            </a:xfrm>
            <a:prstGeom prst="straightConnector1">
              <a:avLst/>
            </a:prstGeom>
            <a:noFill/>
            <a:ln w="9525" cap="flat" cmpd="sng">
              <a:solidFill>
                <a:srgbClr val="4285F4"/>
              </a:solidFill>
              <a:prstDash val="solid"/>
              <a:round/>
              <a:headEnd type="none" w="med" len="med"/>
              <a:tailEnd type="none" w="med" len="med"/>
            </a:ln>
          </p:spPr>
        </p:cxnSp>
      </p:grpSp>
      <p:sp>
        <p:nvSpPr>
          <p:cNvPr id="1135" name="Google Shape;1135;p105"/>
          <p:cNvSpPr/>
          <p:nvPr/>
        </p:nvSpPr>
        <p:spPr>
          <a:xfrm>
            <a:off x="4212988" y="3687350"/>
            <a:ext cx="38100" cy="38100"/>
          </a:xfrm>
          <a:prstGeom prst="ellipse">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6" name="Google Shape;1136;p105"/>
          <p:cNvGrpSpPr/>
          <p:nvPr/>
        </p:nvGrpSpPr>
        <p:grpSpPr>
          <a:xfrm>
            <a:off x="5964750" y="3687350"/>
            <a:ext cx="546638" cy="38100"/>
            <a:chOff x="833475" y="4595975"/>
            <a:chExt cx="546638" cy="38100"/>
          </a:xfrm>
        </p:grpSpPr>
        <p:sp>
          <p:nvSpPr>
            <p:cNvPr id="1137" name="Google Shape;1137;p105"/>
            <p:cNvSpPr/>
            <p:nvPr/>
          </p:nvSpPr>
          <p:spPr>
            <a:xfrm rot="5400000">
              <a:off x="1340663" y="4594625"/>
              <a:ext cx="38100" cy="40800"/>
            </a:xfrm>
            <a:prstGeom prst="triangle">
              <a:avLst>
                <a:gd name="adj" fmla="val 50000"/>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8" name="Google Shape;1138;p105"/>
            <p:cNvCxnSpPr>
              <a:stCxn id="1139" idx="6"/>
            </p:cNvCxnSpPr>
            <p:nvPr/>
          </p:nvCxnSpPr>
          <p:spPr>
            <a:xfrm>
              <a:off x="833475" y="4615025"/>
              <a:ext cx="507000" cy="0"/>
            </a:xfrm>
            <a:prstGeom prst="straightConnector1">
              <a:avLst/>
            </a:prstGeom>
            <a:noFill/>
            <a:ln w="9525" cap="flat" cmpd="sng">
              <a:solidFill>
                <a:srgbClr val="4285F4"/>
              </a:solidFill>
              <a:prstDash val="solid"/>
              <a:round/>
              <a:headEnd type="none" w="med" len="med"/>
              <a:tailEnd type="none" w="med" len="med"/>
            </a:ln>
          </p:spPr>
        </p:cxnSp>
      </p:grpSp>
      <p:sp>
        <p:nvSpPr>
          <p:cNvPr id="1139" name="Google Shape;1139;p105"/>
          <p:cNvSpPr/>
          <p:nvPr/>
        </p:nvSpPr>
        <p:spPr>
          <a:xfrm>
            <a:off x="5926650" y="3687350"/>
            <a:ext cx="38100" cy="38100"/>
          </a:xfrm>
          <a:prstGeom prst="ellipse">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40" name="Google Shape;1140;p105"/>
          <p:cNvCxnSpPr>
            <a:stCxn id="1141" idx="6"/>
          </p:cNvCxnSpPr>
          <p:nvPr/>
        </p:nvCxnSpPr>
        <p:spPr>
          <a:xfrm>
            <a:off x="7700013" y="3688775"/>
            <a:ext cx="170400" cy="0"/>
          </a:xfrm>
          <a:prstGeom prst="straightConnector1">
            <a:avLst/>
          </a:prstGeom>
          <a:noFill/>
          <a:ln w="9525" cap="flat" cmpd="sng">
            <a:solidFill>
              <a:srgbClr val="4285F4"/>
            </a:solidFill>
            <a:prstDash val="solid"/>
            <a:round/>
            <a:headEnd type="none" w="med" len="med"/>
            <a:tailEnd type="none" w="med" len="med"/>
          </a:ln>
        </p:spPr>
      </p:cxnSp>
      <p:cxnSp>
        <p:nvCxnSpPr>
          <p:cNvPr id="1142" name="Google Shape;1142;p105"/>
          <p:cNvCxnSpPr/>
          <p:nvPr/>
        </p:nvCxnSpPr>
        <p:spPr>
          <a:xfrm rot="10800000">
            <a:off x="7868213" y="3324500"/>
            <a:ext cx="0" cy="366000"/>
          </a:xfrm>
          <a:prstGeom prst="straightConnector1">
            <a:avLst/>
          </a:prstGeom>
          <a:noFill/>
          <a:ln w="9525" cap="flat" cmpd="sng">
            <a:solidFill>
              <a:srgbClr val="4285F4"/>
            </a:solidFill>
            <a:prstDash val="solid"/>
            <a:round/>
            <a:headEnd type="none" w="med" len="med"/>
            <a:tailEnd type="none" w="med" len="med"/>
          </a:ln>
        </p:spPr>
      </p:cxnSp>
      <p:sp>
        <p:nvSpPr>
          <p:cNvPr id="1141" name="Google Shape;1141;p105"/>
          <p:cNvSpPr/>
          <p:nvPr/>
        </p:nvSpPr>
        <p:spPr>
          <a:xfrm>
            <a:off x="7661913" y="3669725"/>
            <a:ext cx="38100" cy="38100"/>
          </a:xfrm>
          <a:prstGeom prst="ellipse">
            <a:avLst/>
          </a:prstGeom>
          <a:solidFill>
            <a:srgbClr val="4285F4"/>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05"/>
          <p:cNvSpPr txBox="1"/>
          <p:nvPr/>
        </p:nvSpPr>
        <p:spPr>
          <a:xfrm>
            <a:off x="3246150" y="3537050"/>
            <a:ext cx="811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Google Sans"/>
                <a:ea typeface="Google Sans"/>
                <a:cs typeface="Google Sans"/>
                <a:sym typeface="Google Sans"/>
              </a:rPr>
              <a:t>&lt;1 day</a:t>
            </a:r>
            <a:endParaRPr sz="1000">
              <a:latin typeface="Google Sans"/>
              <a:ea typeface="Google Sans"/>
              <a:cs typeface="Google Sans"/>
              <a:sym typeface="Google Sans"/>
            </a:endParaRPr>
          </a:p>
        </p:txBody>
      </p:sp>
      <p:sp>
        <p:nvSpPr>
          <p:cNvPr id="1144" name="Google Shape;1144;p105"/>
          <p:cNvSpPr txBox="1"/>
          <p:nvPr/>
        </p:nvSpPr>
        <p:spPr>
          <a:xfrm>
            <a:off x="4956288" y="3537050"/>
            <a:ext cx="811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Google Sans"/>
                <a:ea typeface="Google Sans"/>
                <a:cs typeface="Google Sans"/>
                <a:sym typeface="Google Sans"/>
              </a:rPr>
              <a:t>&lt;1 day</a:t>
            </a:r>
            <a:endParaRPr sz="1000">
              <a:latin typeface="Google Sans"/>
              <a:ea typeface="Google Sans"/>
              <a:cs typeface="Google Sans"/>
              <a:sym typeface="Google Sans"/>
            </a:endParaRPr>
          </a:p>
        </p:txBody>
      </p:sp>
      <p:sp>
        <p:nvSpPr>
          <p:cNvPr id="1145" name="Google Shape;1145;p105"/>
          <p:cNvSpPr txBox="1"/>
          <p:nvPr/>
        </p:nvSpPr>
        <p:spPr>
          <a:xfrm>
            <a:off x="6699813" y="3537050"/>
            <a:ext cx="811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Google Sans"/>
                <a:ea typeface="Google Sans"/>
                <a:cs typeface="Google Sans"/>
                <a:sym typeface="Google Sans"/>
              </a:rPr>
              <a:t>7 days</a:t>
            </a:r>
            <a:endParaRPr sz="1000">
              <a:latin typeface="Google Sans"/>
              <a:ea typeface="Google Sans"/>
              <a:cs typeface="Google Sans"/>
              <a:sym typeface="Google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06"/>
          <p:cNvSpPr/>
          <p:nvPr/>
        </p:nvSpPr>
        <p:spPr>
          <a:xfrm>
            <a:off x="3344552" y="1491085"/>
            <a:ext cx="4697400" cy="2730900"/>
          </a:xfrm>
          <a:prstGeom prst="roundRect">
            <a:avLst>
              <a:gd name="adj" fmla="val 6638"/>
            </a:avLst>
          </a:prstGeom>
          <a:solidFill>
            <a:srgbClr val="E8F0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06"/>
          <p:cNvSpPr txBox="1">
            <a:spLocks noGrp="1"/>
          </p:cNvSpPr>
          <p:nvPr>
            <p:ph type="title"/>
          </p:nvPr>
        </p:nvSpPr>
        <p:spPr>
          <a:xfrm>
            <a:off x="395700" y="236650"/>
            <a:ext cx="7032900" cy="725400"/>
          </a:xfrm>
          <a:prstGeom prst="rect">
            <a:avLst/>
          </a:prstGeom>
          <a:solidFill>
            <a:srgbClr val="FFFFFF"/>
          </a:solidFill>
        </p:spPr>
        <p:txBody>
          <a:bodyPr spcFirstLastPara="1" wrap="square" lIns="0" tIns="91425" rIns="91425" bIns="91425" anchor="t" anchorCtr="0">
            <a:noAutofit/>
          </a:bodyPr>
          <a:lstStyle/>
          <a:p>
            <a:pPr marL="0" lvl="0" indent="0" algn="l" rtl="0">
              <a:lnSpc>
                <a:spcPct val="115000"/>
              </a:lnSpc>
              <a:spcBef>
                <a:spcPts val="0"/>
              </a:spcBef>
              <a:spcAft>
                <a:spcPts val="0"/>
              </a:spcAft>
              <a:buNone/>
            </a:pPr>
            <a:r>
              <a:rPr lang="en" sz="2400" b="1">
                <a:solidFill>
                  <a:schemeClr val="dk1"/>
                </a:solidFill>
              </a:rPr>
              <a:t>Put your 1P data to work</a:t>
            </a:r>
            <a:endParaRPr sz="2400" b="1">
              <a:solidFill>
                <a:schemeClr val="dk1"/>
              </a:solidFill>
            </a:endParaRPr>
          </a:p>
          <a:p>
            <a:pPr marL="0" lvl="0" indent="0" algn="l" rtl="0">
              <a:lnSpc>
                <a:spcPct val="115000"/>
              </a:lnSpc>
              <a:spcBef>
                <a:spcPts val="0"/>
              </a:spcBef>
              <a:spcAft>
                <a:spcPts val="0"/>
              </a:spcAft>
              <a:buNone/>
            </a:pPr>
            <a:r>
              <a:rPr lang="en" sz="1400">
                <a:solidFill>
                  <a:schemeClr val="lt1"/>
                </a:solidFill>
              </a:rPr>
              <a:t>durable customer data is key to drive lead quality and growth</a:t>
            </a:r>
            <a:endParaRPr sz="1400">
              <a:solidFill>
                <a:schemeClr val="lt1"/>
              </a:solidFill>
            </a:endParaRPr>
          </a:p>
          <a:p>
            <a:pPr marL="0" lvl="0" indent="0" algn="l" rtl="0">
              <a:lnSpc>
                <a:spcPct val="115000"/>
              </a:lnSpc>
              <a:spcBef>
                <a:spcPts val="0"/>
              </a:spcBef>
              <a:spcAft>
                <a:spcPts val="0"/>
              </a:spcAft>
              <a:buNone/>
            </a:pPr>
            <a:endParaRPr sz="2500">
              <a:solidFill>
                <a:schemeClr val="lt1"/>
              </a:solidFill>
            </a:endParaRPr>
          </a:p>
          <a:p>
            <a:pPr marL="0" lvl="0" indent="0" algn="l" rtl="0">
              <a:lnSpc>
                <a:spcPct val="115000"/>
              </a:lnSpc>
              <a:spcBef>
                <a:spcPts val="0"/>
              </a:spcBef>
              <a:spcAft>
                <a:spcPts val="0"/>
              </a:spcAft>
              <a:buNone/>
            </a:pPr>
            <a:endParaRPr sz="2500">
              <a:solidFill>
                <a:srgbClr val="595959"/>
              </a:solidFill>
            </a:endParaRPr>
          </a:p>
        </p:txBody>
      </p:sp>
      <p:sp>
        <p:nvSpPr>
          <p:cNvPr id="1152" name="Google Shape;1152;p106"/>
          <p:cNvSpPr/>
          <p:nvPr/>
        </p:nvSpPr>
        <p:spPr>
          <a:xfrm>
            <a:off x="1023677" y="1491085"/>
            <a:ext cx="2842500" cy="2730900"/>
          </a:xfrm>
          <a:prstGeom prst="roundRect">
            <a:avLst>
              <a:gd name="adj" fmla="val 6638"/>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0" rIns="91425" bIns="548625" anchor="ctr" anchorCtr="0">
            <a:noAutofit/>
          </a:bodyPr>
          <a:lstStyle/>
          <a:p>
            <a:pPr marL="171450" lvl="0" indent="0" algn="l" rtl="0">
              <a:spcBef>
                <a:spcPts val="0"/>
              </a:spcBef>
              <a:spcAft>
                <a:spcPts val="0"/>
              </a:spcAft>
              <a:buNone/>
            </a:pPr>
            <a:r>
              <a:rPr lang="en" sz="3000" b="1">
                <a:solidFill>
                  <a:schemeClr val="dk1"/>
                </a:solidFill>
                <a:latin typeface="Google Sans"/>
                <a:ea typeface="Google Sans"/>
                <a:cs typeface="Google Sans"/>
                <a:sym typeface="Google Sans"/>
              </a:rPr>
              <a:t>Enhanced Conversions for Leads</a:t>
            </a:r>
            <a:endParaRPr sz="3000" b="1">
              <a:solidFill>
                <a:schemeClr val="dk1"/>
              </a:solidFill>
            </a:endParaRPr>
          </a:p>
        </p:txBody>
      </p:sp>
      <p:cxnSp>
        <p:nvCxnSpPr>
          <p:cNvPr id="1153" name="Google Shape;1153;p106"/>
          <p:cNvCxnSpPr/>
          <p:nvPr/>
        </p:nvCxnSpPr>
        <p:spPr>
          <a:xfrm rot="10800000">
            <a:off x="4092577" y="2402810"/>
            <a:ext cx="3734700" cy="0"/>
          </a:xfrm>
          <a:prstGeom prst="straightConnector1">
            <a:avLst/>
          </a:prstGeom>
          <a:noFill/>
          <a:ln w="9525" cap="flat" cmpd="sng">
            <a:solidFill>
              <a:schemeClr val="accent1"/>
            </a:solidFill>
            <a:prstDash val="dot"/>
            <a:round/>
            <a:headEnd type="none" w="med" len="med"/>
            <a:tailEnd type="none" w="med" len="med"/>
          </a:ln>
        </p:spPr>
      </p:cxnSp>
      <p:cxnSp>
        <p:nvCxnSpPr>
          <p:cNvPr id="1154" name="Google Shape;1154;p106"/>
          <p:cNvCxnSpPr/>
          <p:nvPr/>
        </p:nvCxnSpPr>
        <p:spPr>
          <a:xfrm rot="10800000">
            <a:off x="4092577" y="3274810"/>
            <a:ext cx="3734700" cy="0"/>
          </a:xfrm>
          <a:prstGeom prst="straightConnector1">
            <a:avLst/>
          </a:prstGeom>
          <a:noFill/>
          <a:ln w="9525" cap="flat" cmpd="sng">
            <a:solidFill>
              <a:schemeClr val="accent1"/>
            </a:solidFill>
            <a:prstDash val="dot"/>
            <a:round/>
            <a:headEnd type="none" w="med" len="med"/>
            <a:tailEnd type="none" w="med" len="med"/>
          </a:ln>
        </p:spPr>
      </p:cxnSp>
      <p:sp>
        <p:nvSpPr>
          <p:cNvPr id="1155" name="Google Shape;1155;p106"/>
          <p:cNvSpPr txBox="1"/>
          <p:nvPr/>
        </p:nvSpPr>
        <p:spPr>
          <a:xfrm>
            <a:off x="4822077" y="1598338"/>
            <a:ext cx="30498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accent1"/>
                </a:solidFill>
                <a:latin typeface="Google Sans"/>
                <a:ea typeface="Google Sans"/>
                <a:cs typeface="Google Sans"/>
                <a:sym typeface="Google Sans"/>
              </a:rPr>
              <a:t>Future-proof your measurement</a:t>
            </a:r>
            <a:r>
              <a:rPr lang="en" sz="1200">
                <a:solidFill>
                  <a:schemeClr val="dk1"/>
                </a:solidFill>
                <a:latin typeface="Google Sans"/>
                <a:ea typeface="Google Sans"/>
                <a:cs typeface="Google Sans"/>
                <a:sym typeface="Google Sans"/>
              </a:rPr>
              <a:t> and recover conversions that may not be observable in certain browsers today. </a:t>
            </a:r>
            <a:endParaRPr sz="1200">
              <a:solidFill>
                <a:schemeClr val="dk1"/>
              </a:solidFill>
              <a:latin typeface="Google Sans"/>
              <a:ea typeface="Google Sans"/>
              <a:cs typeface="Google Sans"/>
              <a:sym typeface="Google Sans"/>
            </a:endParaRPr>
          </a:p>
        </p:txBody>
      </p:sp>
      <p:sp>
        <p:nvSpPr>
          <p:cNvPr id="1156" name="Google Shape;1156;p106"/>
          <p:cNvSpPr txBox="1"/>
          <p:nvPr/>
        </p:nvSpPr>
        <p:spPr>
          <a:xfrm>
            <a:off x="4822077" y="2520847"/>
            <a:ext cx="30498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accent1"/>
                </a:solidFill>
                <a:latin typeface="Google Sans"/>
                <a:ea typeface="Google Sans"/>
                <a:cs typeface="Google Sans"/>
                <a:sym typeface="Google Sans"/>
              </a:rPr>
              <a:t>Privacy safe</a:t>
            </a:r>
            <a:r>
              <a:rPr lang="en" sz="1200">
                <a:solidFill>
                  <a:schemeClr val="accent1"/>
                </a:solidFill>
                <a:latin typeface="Google Sans"/>
                <a:ea typeface="Google Sans"/>
                <a:cs typeface="Google Sans"/>
                <a:sym typeface="Google Sans"/>
              </a:rPr>
              <a:t> </a:t>
            </a:r>
            <a:r>
              <a:rPr lang="en" sz="1200">
                <a:solidFill>
                  <a:schemeClr val="dk1"/>
                </a:solidFill>
                <a:latin typeface="Google Sans"/>
                <a:ea typeface="Google Sans"/>
                <a:cs typeface="Google Sans"/>
                <a:sym typeface="Google Sans"/>
              </a:rPr>
              <a:t>and enduring, with hashing of first-party customer data.</a:t>
            </a:r>
            <a:endParaRPr sz="900">
              <a:solidFill>
                <a:schemeClr val="dk1"/>
              </a:solidFill>
            </a:endParaRPr>
          </a:p>
        </p:txBody>
      </p:sp>
      <p:sp>
        <p:nvSpPr>
          <p:cNvPr id="1157" name="Google Shape;1157;p106"/>
          <p:cNvSpPr txBox="1"/>
          <p:nvPr/>
        </p:nvSpPr>
        <p:spPr>
          <a:xfrm>
            <a:off x="4822077" y="3392847"/>
            <a:ext cx="30498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accent1"/>
                </a:solidFill>
                <a:latin typeface="Google Sans"/>
                <a:ea typeface="Google Sans"/>
                <a:cs typeface="Google Sans"/>
                <a:sym typeface="Google Sans"/>
              </a:rPr>
              <a:t>No custom coding</a:t>
            </a:r>
            <a:r>
              <a:rPr lang="en" sz="1200">
                <a:solidFill>
                  <a:srgbClr val="757575"/>
                </a:solidFill>
                <a:latin typeface="Google Sans"/>
                <a:ea typeface="Google Sans"/>
                <a:cs typeface="Google Sans"/>
                <a:sym typeface="Google Sans"/>
              </a:rPr>
              <a:t> </a:t>
            </a:r>
            <a:r>
              <a:rPr lang="en" sz="1200">
                <a:solidFill>
                  <a:schemeClr val="dk1"/>
                </a:solidFill>
                <a:latin typeface="Google Sans"/>
                <a:ea typeface="Google Sans"/>
                <a:cs typeface="Google Sans"/>
                <a:sym typeface="Google Sans"/>
              </a:rPr>
              <a:t>on your website </a:t>
            </a:r>
            <a:endParaRPr sz="1200">
              <a:solidFill>
                <a:schemeClr val="dk1"/>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200">
                <a:solidFill>
                  <a:schemeClr val="dk1"/>
                </a:solidFill>
                <a:latin typeface="Google Sans"/>
                <a:ea typeface="Google Sans"/>
                <a:cs typeface="Google Sans"/>
                <a:sym typeface="Google Sans"/>
              </a:rPr>
              <a:t>and no CRM modifications.</a:t>
            </a:r>
            <a:endParaRPr sz="900" b="1">
              <a:solidFill>
                <a:schemeClr val="dk1"/>
              </a:solidFill>
              <a:latin typeface="Google Sans"/>
              <a:ea typeface="Google Sans"/>
              <a:cs typeface="Google Sans"/>
              <a:sym typeface="Google Sans"/>
            </a:endParaRPr>
          </a:p>
        </p:txBody>
      </p:sp>
      <p:pic>
        <p:nvPicPr>
          <p:cNvPr id="1158" name="Google Shape;1158;p106"/>
          <p:cNvPicPr preferRelativeResize="0"/>
          <p:nvPr/>
        </p:nvPicPr>
        <p:blipFill rotWithShape="1">
          <a:blip r:embed="rId3">
            <a:alphaModFix/>
          </a:blip>
          <a:srcRect l="12298" t="6585" r="10790"/>
          <a:stretch/>
        </p:blipFill>
        <p:spPr>
          <a:xfrm>
            <a:off x="4215502" y="1709310"/>
            <a:ext cx="401150" cy="572175"/>
          </a:xfrm>
          <a:prstGeom prst="rect">
            <a:avLst/>
          </a:prstGeom>
          <a:noFill/>
          <a:ln>
            <a:noFill/>
          </a:ln>
        </p:spPr>
      </p:pic>
      <p:pic>
        <p:nvPicPr>
          <p:cNvPr id="1159" name="Google Shape;1159;p106"/>
          <p:cNvPicPr preferRelativeResize="0"/>
          <p:nvPr/>
        </p:nvPicPr>
        <p:blipFill>
          <a:blip r:embed="rId4">
            <a:alphaModFix/>
          </a:blip>
          <a:stretch>
            <a:fillRect/>
          </a:stretch>
        </p:blipFill>
        <p:spPr>
          <a:xfrm>
            <a:off x="4257753" y="2627034"/>
            <a:ext cx="358900" cy="423575"/>
          </a:xfrm>
          <a:prstGeom prst="rect">
            <a:avLst/>
          </a:prstGeom>
          <a:noFill/>
          <a:ln>
            <a:noFill/>
          </a:ln>
        </p:spPr>
      </p:pic>
      <p:grpSp>
        <p:nvGrpSpPr>
          <p:cNvPr id="1160" name="Google Shape;1160;p106"/>
          <p:cNvGrpSpPr/>
          <p:nvPr/>
        </p:nvGrpSpPr>
        <p:grpSpPr>
          <a:xfrm>
            <a:off x="4200079" y="3526119"/>
            <a:ext cx="476932" cy="307513"/>
            <a:chOff x="4133002" y="3615734"/>
            <a:chExt cx="476932" cy="307513"/>
          </a:xfrm>
        </p:grpSpPr>
        <p:pic>
          <p:nvPicPr>
            <p:cNvPr id="1161" name="Google Shape;1161;p106"/>
            <p:cNvPicPr preferRelativeResize="0"/>
            <p:nvPr/>
          </p:nvPicPr>
          <p:blipFill>
            <a:blip r:embed="rId5">
              <a:alphaModFix/>
            </a:blip>
            <a:stretch>
              <a:fillRect/>
            </a:stretch>
          </p:blipFill>
          <p:spPr>
            <a:xfrm>
              <a:off x="4208785" y="3615734"/>
              <a:ext cx="401150" cy="275457"/>
            </a:xfrm>
            <a:prstGeom prst="rect">
              <a:avLst/>
            </a:prstGeom>
            <a:noFill/>
            <a:ln>
              <a:noFill/>
            </a:ln>
          </p:spPr>
        </p:pic>
        <p:sp>
          <p:nvSpPr>
            <p:cNvPr id="1162" name="Google Shape;1162;p106"/>
            <p:cNvSpPr/>
            <p:nvPr/>
          </p:nvSpPr>
          <p:spPr>
            <a:xfrm>
              <a:off x="4162925" y="3813100"/>
              <a:ext cx="78000" cy="78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06"/>
            <p:cNvSpPr/>
            <p:nvPr/>
          </p:nvSpPr>
          <p:spPr>
            <a:xfrm>
              <a:off x="4133002" y="3780800"/>
              <a:ext cx="142447" cy="142447"/>
            </a:xfrm>
            <a:custGeom>
              <a:avLst/>
              <a:gdLst/>
              <a:ahLst/>
              <a:cxnLst/>
              <a:rect l="l" t="t" r="r" b="b"/>
              <a:pathLst>
                <a:path w="3944" h="3944" extrusionOk="0">
                  <a:moveTo>
                    <a:pt x="2607" y="1090"/>
                  </a:moveTo>
                  <a:lnTo>
                    <a:pt x="2854" y="1338"/>
                  </a:lnTo>
                  <a:lnTo>
                    <a:pt x="2217" y="1974"/>
                  </a:lnTo>
                  <a:lnTo>
                    <a:pt x="2854" y="2611"/>
                  </a:lnTo>
                  <a:lnTo>
                    <a:pt x="2607" y="2854"/>
                  </a:lnTo>
                  <a:lnTo>
                    <a:pt x="1969" y="2222"/>
                  </a:lnTo>
                  <a:lnTo>
                    <a:pt x="1332" y="2854"/>
                  </a:lnTo>
                  <a:lnTo>
                    <a:pt x="1090" y="2611"/>
                  </a:lnTo>
                  <a:lnTo>
                    <a:pt x="1722" y="1974"/>
                  </a:lnTo>
                  <a:lnTo>
                    <a:pt x="1090" y="1338"/>
                  </a:lnTo>
                  <a:lnTo>
                    <a:pt x="1332" y="1090"/>
                  </a:lnTo>
                  <a:lnTo>
                    <a:pt x="1969" y="1727"/>
                  </a:lnTo>
                  <a:lnTo>
                    <a:pt x="2607" y="1090"/>
                  </a:lnTo>
                  <a:close/>
                  <a:moveTo>
                    <a:pt x="1147" y="1"/>
                  </a:moveTo>
                  <a:lnTo>
                    <a:pt x="0" y="1153"/>
                  </a:lnTo>
                  <a:lnTo>
                    <a:pt x="0" y="2796"/>
                  </a:lnTo>
                  <a:lnTo>
                    <a:pt x="1147" y="3944"/>
                  </a:lnTo>
                  <a:lnTo>
                    <a:pt x="2790" y="3944"/>
                  </a:lnTo>
                  <a:lnTo>
                    <a:pt x="3943" y="2796"/>
                  </a:lnTo>
                  <a:lnTo>
                    <a:pt x="3943" y="1153"/>
                  </a:lnTo>
                  <a:lnTo>
                    <a:pt x="2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106"/>
          <p:cNvGrpSpPr/>
          <p:nvPr/>
        </p:nvGrpSpPr>
        <p:grpSpPr>
          <a:xfrm>
            <a:off x="1656873" y="3286956"/>
            <a:ext cx="1518897" cy="932275"/>
            <a:chOff x="1293461" y="3492398"/>
            <a:chExt cx="1065594" cy="654044"/>
          </a:xfrm>
        </p:grpSpPr>
        <p:pic>
          <p:nvPicPr>
            <p:cNvPr id="1165" name="Google Shape;1165;p106"/>
            <p:cNvPicPr preferRelativeResize="0"/>
            <p:nvPr/>
          </p:nvPicPr>
          <p:blipFill rotWithShape="1">
            <a:blip r:embed="rId6">
              <a:alphaModFix/>
            </a:blip>
            <a:srcRect l="39406" t="6402" r="28705" b="58801"/>
            <a:stretch/>
          </p:blipFill>
          <p:spPr>
            <a:xfrm>
              <a:off x="1293461" y="3492398"/>
              <a:ext cx="1065594" cy="654044"/>
            </a:xfrm>
            <a:prstGeom prst="rect">
              <a:avLst/>
            </a:prstGeom>
            <a:noFill/>
            <a:ln>
              <a:noFill/>
            </a:ln>
          </p:spPr>
        </p:pic>
        <p:sp>
          <p:nvSpPr>
            <p:cNvPr id="1166" name="Google Shape;1166;p106"/>
            <p:cNvSpPr/>
            <p:nvPr/>
          </p:nvSpPr>
          <p:spPr>
            <a:xfrm>
              <a:off x="1961700" y="3581450"/>
              <a:ext cx="308700" cy="22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67" name="Google Shape;1167;p106"/>
          <p:cNvPicPr preferRelativeResize="0"/>
          <p:nvPr/>
        </p:nvPicPr>
        <p:blipFill rotWithShape="1">
          <a:blip r:embed="rId7">
            <a:alphaModFix/>
          </a:blip>
          <a:srcRect l="21718" t="7996" r="13947" b="9908"/>
          <a:stretch/>
        </p:blipFill>
        <p:spPr>
          <a:xfrm>
            <a:off x="2736660" y="3425791"/>
            <a:ext cx="232277" cy="296394"/>
          </a:xfrm>
          <a:prstGeom prst="rect">
            <a:avLst/>
          </a:prstGeom>
          <a:noFill/>
          <a:ln>
            <a:noFill/>
          </a:ln>
        </p:spPr>
      </p:pic>
      <p:sp>
        <p:nvSpPr>
          <p:cNvPr id="1168" name="Google Shape;1168;p106"/>
          <p:cNvSpPr/>
          <p:nvPr/>
        </p:nvSpPr>
        <p:spPr>
          <a:xfrm rot="10800000">
            <a:off x="394650" y="-44575"/>
            <a:ext cx="2177100" cy="275100"/>
          </a:xfrm>
          <a:prstGeom prst="round2SameRect">
            <a:avLst>
              <a:gd name="adj1" fmla="val 29413"/>
              <a:gd name="adj2" fmla="val 0"/>
            </a:avLst>
          </a:prstGeom>
          <a:solidFill>
            <a:srgbClr val="FFFFFF"/>
          </a:solidFill>
          <a:ln>
            <a:noFill/>
          </a:ln>
          <a:effectLst>
            <a:outerShdw blurRad="57150" dist="19050" dir="540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06"/>
          <p:cNvSpPr/>
          <p:nvPr/>
        </p:nvSpPr>
        <p:spPr>
          <a:xfrm rot="10800000">
            <a:off x="399033" y="-44575"/>
            <a:ext cx="1885500" cy="275100"/>
          </a:xfrm>
          <a:prstGeom prst="round2SameRect">
            <a:avLst>
              <a:gd name="adj1" fmla="val 16667"/>
              <a:gd name="adj2" fmla="val 0"/>
            </a:avLst>
          </a:prstGeom>
          <a:solidFill>
            <a:srgbClr val="E8F0FE"/>
          </a:solidFill>
          <a:ln w="9525" cap="flat" cmpd="sng">
            <a:solidFill>
              <a:srgbClr val="E8F0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06"/>
          <p:cNvSpPr txBox="1"/>
          <p:nvPr/>
        </p:nvSpPr>
        <p:spPr>
          <a:xfrm>
            <a:off x="382425" y="-37100"/>
            <a:ext cx="1885500" cy="2925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700" b="1">
                <a:solidFill>
                  <a:schemeClr val="accent1"/>
                </a:solidFill>
                <a:latin typeface="Google Sans"/>
                <a:ea typeface="Google Sans"/>
                <a:cs typeface="Google Sans"/>
                <a:sym typeface="Google Sans"/>
              </a:rPr>
              <a:t>1. Leverage your data</a:t>
            </a:r>
            <a:r>
              <a:rPr lang="en" sz="700" b="1">
                <a:solidFill>
                  <a:schemeClr val="dk1"/>
                </a:solidFill>
                <a:latin typeface="Google Sans"/>
                <a:ea typeface="Google Sans"/>
                <a:cs typeface="Google Sans"/>
                <a:sym typeface="Google Sans"/>
              </a:rPr>
              <a:t> so it works for you.</a:t>
            </a:r>
            <a:endParaRPr sz="700" b="1">
              <a:solidFill>
                <a:schemeClr val="dk1"/>
              </a:solidFill>
              <a:latin typeface="Google Sans"/>
              <a:ea typeface="Google Sans"/>
              <a:cs typeface="Google Sans"/>
              <a:sym typeface="Google Sans"/>
            </a:endParaRPr>
          </a:p>
        </p:txBody>
      </p:sp>
      <p:pic>
        <p:nvPicPr>
          <p:cNvPr id="1171" name="Google Shape;1171;p106"/>
          <p:cNvPicPr preferRelativeResize="0"/>
          <p:nvPr/>
        </p:nvPicPr>
        <p:blipFill>
          <a:blip r:embed="rId8">
            <a:alphaModFix/>
          </a:blip>
          <a:stretch>
            <a:fillRect/>
          </a:stretch>
        </p:blipFill>
        <p:spPr>
          <a:xfrm>
            <a:off x="2355666" y="43158"/>
            <a:ext cx="142450" cy="1319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75"/>
        <p:cNvGrpSpPr/>
        <p:nvPr/>
      </p:nvGrpSpPr>
      <p:grpSpPr>
        <a:xfrm>
          <a:off x="0" y="0"/>
          <a:ext cx="0" cy="0"/>
          <a:chOff x="0" y="0"/>
          <a:chExt cx="0" cy="0"/>
        </a:xfrm>
      </p:grpSpPr>
      <p:sp>
        <p:nvSpPr>
          <p:cNvPr id="1176" name="Google Shape;1176;p107"/>
          <p:cNvSpPr/>
          <p:nvPr/>
        </p:nvSpPr>
        <p:spPr>
          <a:xfrm>
            <a:off x="1092987" y="1041854"/>
            <a:ext cx="338400" cy="338400"/>
          </a:xfrm>
          <a:prstGeom prst="ellipse">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300"/>
              <a:buFont typeface="Arial"/>
              <a:buNone/>
            </a:pPr>
            <a:endParaRPr sz="2300" b="0" i="0" u="none" strike="noStrike" cap="none">
              <a:solidFill>
                <a:srgbClr val="FFFFFF"/>
              </a:solidFill>
              <a:latin typeface="Arial"/>
              <a:ea typeface="Arial"/>
              <a:cs typeface="Arial"/>
              <a:sym typeface="Arial"/>
            </a:endParaRPr>
          </a:p>
        </p:txBody>
      </p:sp>
      <p:sp>
        <p:nvSpPr>
          <p:cNvPr id="1177" name="Google Shape;1177;p107"/>
          <p:cNvSpPr/>
          <p:nvPr/>
        </p:nvSpPr>
        <p:spPr>
          <a:xfrm>
            <a:off x="1206330" y="1131673"/>
            <a:ext cx="140546" cy="134110"/>
          </a:xfrm>
          <a:prstGeom prst="rect">
            <a:avLst/>
          </a:prstGeom>
        </p:spPr>
        <p:txBody>
          <a:bodyPr>
            <a:prstTxWarp prst="textPlain">
              <a:avLst/>
            </a:prstTxWarp>
          </a:bodyPr>
          <a:lstStyle/>
          <a:p>
            <a:pPr lvl="0" algn="ctr"/>
            <a:r>
              <a:rPr b="1" i="0">
                <a:ln>
                  <a:noFill/>
                </a:ln>
                <a:solidFill>
                  <a:srgbClr val="FFFFFF"/>
                </a:solidFill>
                <a:latin typeface="Google Sans"/>
              </a:rPr>
              <a:t>2.</a:t>
            </a:r>
          </a:p>
        </p:txBody>
      </p:sp>
      <p:sp>
        <p:nvSpPr>
          <p:cNvPr id="1178" name="Google Shape;1178;p107"/>
          <p:cNvSpPr/>
          <p:nvPr/>
        </p:nvSpPr>
        <p:spPr>
          <a:xfrm>
            <a:off x="1294725" y="1139930"/>
            <a:ext cx="638400" cy="638400"/>
          </a:xfrm>
          <a:prstGeom prst="ellipse">
            <a:avLst/>
          </a:prstGeom>
          <a:solidFill>
            <a:srgbClr val="FFFFFF"/>
          </a:solidFill>
          <a:ln w="19050" cap="flat" cmpd="sng">
            <a:solidFill>
              <a:srgbClr val="4285F4"/>
            </a:solidFill>
            <a:prstDash val="solid"/>
            <a:round/>
            <a:headEnd type="none" w="sm" len="sm"/>
            <a:tailEnd type="none" w="sm" len="sm"/>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1179" name="Google Shape;1179;p107"/>
          <p:cNvSpPr txBox="1">
            <a:spLocks noGrp="1"/>
          </p:cNvSpPr>
          <p:nvPr>
            <p:ph type="title"/>
          </p:nvPr>
        </p:nvSpPr>
        <p:spPr>
          <a:xfrm>
            <a:off x="962188" y="2048788"/>
            <a:ext cx="7877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accent1"/>
                </a:solidFill>
              </a:rPr>
              <a:t>Transform </a:t>
            </a:r>
            <a:r>
              <a:rPr lang="en">
                <a:solidFill>
                  <a:schemeClr val="dk1"/>
                </a:solidFill>
              </a:rPr>
              <a:t>demand into</a:t>
            </a:r>
            <a:r>
              <a:rPr lang="en" b="1">
                <a:solidFill>
                  <a:schemeClr val="accent1"/>
                </a:solidFill>
              </a:rPr>
              <a:t> revenue</a:t>
            </a:r>
            <a:endParaRPr b="1">
              <a:solidFill>
                <a:schemeClr val="accent1"/>
              </a:solidFill>
            </a:endParaRPr>
          </a:p>
        </p:txBody>
      </p:sp>
      <p:pic>
        <p:nvPicPr>
          <p:cNvPr id="1180" name="Google Shape;1180;p107"/>
          <p:cNvPicPr preferRelativeResize="0"/>
          <p:nvPr/>
        </p:nvPicPr>
        <p:blipFill>
          <a:blip r:embed="rId3">
            <a:alphaModFix/>
          </a:blip>
          <a:stretch>
            <a:fillRect/>
          </a:stretch>
        </p:blipFill>
        <p:spPr>
          <a:xfrm>
            <a:off x="1444725" y="1269337"/>
            <a:ext cx="338400" cy="379569"/>
          </a:xfrm>
          <a:prstGeom prst="rect">
            <a:avLst/>
          </a:prstGeom>
          <a:noFill/>
          <a:ln>
            <a:noFill/>
          </a:ln>
        </p:spPr>
      </p:pic>
      <p:pic>
        <p:nvPicPr>
          <p:cNvPr id="1181" name="Google Shape;1181;p107"/>
          <p:cNvPicPr preferRelativeResize="0"/>
          <p:nvPr/>
        </p:nvPicPr>
        <p:blipFill rotWithShape="1">
          <a:blip r:embed="rId4">
            <a:alphaModFix/>
          </a:blip>
          <a:srcRect b="1332"/>
          <a:stretch/>
        </p:blipFill>
        <p:spPr>
          <a:xfrm>
            <a:off x="6197175" y="3206475"/>
            <a:ext cx="2585477" cy="1318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08"/>
          <p:cNvSpPr txBox="1">
            <a:spLocks noGrp="1"/>
          </p:cNvSpPr>
          <p:nvPr>
            <p:ph type="title"/>
          </p:nvPr>
        </p:nvSpPr>
        <p:spPr>
          <a:xfrm>
            <a:off x="395700" y="236650"/>
            <a:ext cx="7037400" cy="725400"/>
          </a:xfrm>
          <a:prstGeom prst="rect">
            <a:avLst/>
          </a:prstGeom>
          <a:solidFill>
            <a:srgbClr val="FFFFFF"/>
          </a:solidFill>
        </p:spPr>
        <p:txBody>
          <a:bodyPr spcFirstLastPara="1" wrap="square" lIns="0" tIns="91425" rIns="91425" bIns="91425" anchor="t" anchorCtr="0">
            <a:noAutofit/>
          </a:bodyPr>
          <a:lstStyle/>
          <a:p>
            <a:pPr marL="0" lvl="0" indent="0" algn="l" rtl="0">
              <a:lnSpc>
                <a:spcPct val="115000"/>
              </a:lnSpc>
              <a:spcBef>
                <a:spcPts val="0"/>
              </a:spcBef>
              <a:spcAft>
                <a:spcPts val="0"/>
              </a:spcAft>
              <a:buNone/>
            </a:pPr>
            <a:r>
              <a:rPr lang="en" sz="2400" b="1">
                <a:solidFill>
                  <a:schemeClr val="dk1"/>
                </a:solidFill>
              </a:rPr>
              <a:t>Google’s AI is your business multiplier</a:t>
            </a:r>
            <a:endParaRPr sz="2400" b="1">
              <a:solidFill>
                <a:schemeClr val="dk1"/>
              </a:solidFill>
            </a:endParaRPr>
          </a:p>
          <a:p>
            <a:pPr marL="0" lvl="0" indent="0" algn="l" rtl="0">
              <a:lnSpc>
                <a:spcPct val="115000"/>
              </a:lnSpc>
              <a:spcBef>
                <a:spcPts val="0"/>
              </a:spcBef>
              <a:spcAft>
                <a:spcPts val="0"/>
              </a:spcAft>
              <a:buNone/>
            </a:pPr>
            <a:r>
              <a:rPr lang="en" sz="1400">
                <a:solidFill>
                  <a:schemeClr val="lt1"/>
                </a:solidFill>
              </a:rPr>
              <a:t>to future-proof, drive performance, and reach quality leads</a:t>
            </a:r>
            <a:endParaRPr sz="2400" b="1">
              <a:solidFill>
                <a:schemeClr val="dk1"/>
              </a:solidFill>
            </a:endParaRPr>
          </a:p>
        </p:txBody>
      </p:sp>
      <p:grpSp>
        <p:nvGrpSpPr>
          <p:cNvPr id="1187" name="Google Shape;1187;p108"/>
          <p:cNvGrpSpPr/>
          <p:nvPr/>
        </p:nvGrpSpPr>
        <p:grpSpPr>
          <a:xfrm>
            <a:off x="395347" y="-44575"/>
            <a:ext cx="1912891" cy="299975"/>
            <a:chOff x="2649635" y="-44575"/>
            <a:chExt cx="1912891" cy="299975"/>
          </a:xfrm>
        </p:grpSpPr>
        <p:sp>
          <p:nvSpPr>
            <p:cNvPr id="1188" name="Google Shape;1188;p108"/>
            <p:cNvSpPr/>
            <p:nvPr/>
          </p:nvSpPr>
          <p:spPr>
            <a:xfrm rot="10800000">
              <a:off x="2662925" y="-44575"/>
              <a:ext cx="1899600" cy="275100"/>
            </a:xfrm>
            <a:prstGeom prst="round2SameRect">
              <a:avLst>
                <a:gd name="adj1" fmla="val 29413"/>
                <a:gd name="adj2" fmla="val 0"/>
              </a:avLst>
            </a:prstGeom>
            <a:solidFill>
              <a:srgbClr val="FFFFFF"/>
            </a:solidFill>
            <a:ln>
              <a:noFill/>
            </a:ln>
            <a:effectLst>
              <a:outerShdw blurRad="57150" dist="19050" dir="540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08"/>
            <p:cNvSpPr/>
            <p:nvPr/>
          </p:nvSpPr>
          <p:spPr>
            <a:xfrm rot="10800000">
              <a:off x="2666776" y="-44575"/>
              <a:ext cx="1573500" cy="275100"/>
            </a:xfrm>
            <a:prstGeom prst="round2SameRect">
              <a:avLst>
                <a:gd name="adj1" fmla="val 16667"/>
                <a:gd name="adj2" fmla="val 0"/>
              </a:avLst>
            </a:prstGeom>
            <a:solidFill>
              <a:srgbClr val="E8F0FE"/>
            </a:solidFill>
            <a:ln w="9525" cap="flat" cmpd="sng">
              <a:solidFill>
                <a:srgbClr val="E8F0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08"/>
            <p:cNvSpPr txBox="1"/>
            <p:nvPr/>
          </p:nvSpPr>
          <p:spPr>
            <a:xfrm>
              <a:off x="2649635" y="-37100"/>
              <a:ext cx="1646400" cy="2925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700" b="1">
                  <a:solidFill>
                    <a:schemeClr val="accent1"/>
                  </a:solidFill>
                  <a:latin typeface="Google Sans"/>
                  <a:ea typeface="Google Sans"/>
                  <a:cs typeface="Google Sans"/>
                  <a:sym typeface="Google Sans"/>
                </a:rPr>
                <a:t>2. Transform</a:t>
              </a:r>
              <a:r>
                <a:rPr lang="en" sz="700">
                  <a:solidFill>
                    <a:schemeClr val="lt1"/>
                  </a:solidFill>
                  <a:latin typeface="Google Sans"/>
                  <a:ea typeface="Google Sans"/>
                  <a:cs typeface="Google Sans"/>
                  <a:sym typeface="Google Sans"/>
                </a:rPr>
                <a:t> demand into</a:t>
              </a:r>
              <a:r>
                <a:rPr lang="en" sz="700" b="1">
                  <a:solidFill>
                    <a:schemeClr val="accent1"/>
                  </a:solidFill>
                  <a:latin typeface="Google Sans"/>
                  <a:ea typeface="Google Sans"/>
                  <a:cs typeface="Google Sans"/>
                  <a:sym typeface="Google Sans"/>
                </a:rPr>
                <a:t> revenue</a:t>
              </a:r>
              <a:endParaRPr sz="700"/>
            </a:p>
          </p:txBody>
        </p:sp>
        <p:pic>
          <p:nvPicPr>
            <p:cNvPr id="1191" name="Google Shape;1191;p108"/>
            <p:cNvPicPr preferRelativeResize="0"/>
            <p:nvPr/>
          </p:nvPicPr>
          <p:blipFill>
            <a:blip r:embed="rId3">
              <a:alphaModFix/>
            </a:blip>
            <a:stretch>
              <a:fillRect/>
            </a:stretch>
          </p:blipFill>
          <p:spPr>
            <a:xfrm>
              <a:off x="4329564" y="33058"/>
              <a:ext cx="140550" cy="157636"/>
            </a:xfrm>
            <a:prstGeom prst="rect">
              <a:avLst/>
            </a:prstGeom>
            <a:noFill/>
            <a:ln>
              <a:noFill/>
            </a:ln>
          </p:spPr>
        </p:pic>
      </p:grpSp>
      <p:grpSp>
        <p:nvGrpSpPr>
          <p:cNvPr id="1192" name="Google Shape;1192;p108"/>
          <p:cNvGrpSpPr/>
          <p:nvPr/>
        </p:nvGrpSpPr>
        <p:grpSpPr>
          <a:xfrm>
            <a:off x="3089422" y="1220340"/>
            <a:ext cx="1159800" cy="1159800"/>
            <a:chOff x="3560125" y="1186728"/>
            <a:chExt cx="1159800" cy="1159800"/>
          </a:xfrm>
        </p:grpSpPr>
        <p:pic>
          <p:nvPicPr>
            <p:cNvPr id="1193" name="Google Shape;1193;p108"/>
            <p:cNvPicPr preferRelativeResize="0"/>
            <p:nvPr/>
          </p:nvPicPr>
          <p:blipFill rotWithShape="1">
            <a:blip r:embed="rId4">
              <a:alphaModFix amt="17000"/>
            </a:blip>
            <a:srcRect l="15800" t="15800" r="15800" b="15800"/>
            <a:stretch/>
          </p:blipFill>
          <p:spPr>
            <a:xfrm>
              <a:off x="3560125" y="1186728"/>
              <a:ext cx="1159800" cy="1159800"/>
            </a:xfrm>
            <a:prstGeom prst="ellipse">
              <a:avLst/>
            </a:prstGeom>
            <a:noFill/>
            <a:ln>
              <a:noFill/>
            </a:ln>
          </p:spPr>
        </p:pic>
        <p:sp>
          <p:nvSpPr>
            <p:cNvPr id="1194" name="Google Shape;1194;p108"/>
            <p:cNvSpPr/>
            <p:nvPr/>
          </p:nvSpPr>
          <p:spPr>
            <a:xfrm>
              <a:off x="3879025" y="1505680"/>
              <a:ext cx="522000" cy="522000"/>
            </a:xfrm>
            <a:prstGeom prst="ellipse">
              <a:avLst/>
            </a:prstGeom>
            <a:solidFill>
              <a:srgbClr val="FFFFFF"/>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1195" name="Google Shape;1195;p108"/>
            <p:cNvPicPr preferRelativeResize="0"/>
            <p:nvPr/>
          </p:nvPicPr>
          <p:blipFill rotWithShape="1">
            <a:blip r:embed="rId5">
              <a:alphaModFix/>
            </a:blip>
            <a:srcRect b="7518"/>
            <a:stretch/>
          </p:blipFill>
          <p:spPr>
            <a:xfrm>
              <a:off x="4021067" y="1617742"/>
              <a:ext cx="237915" cy="297875"/>
            </a:xfrm>
            <a:prstGeom prst="rect">
              <a:avLst/>
            </a:prstGeom>
            <a:noFill/>
            <a:ln>
              <a:noFill/>
            </a:ln>
          </p:spPr>
        </p:pic>
      </p:grpSp>
      <p:sp>
        <p:nvSpPr>
          <p:cNvPr id="1196" name="Google Shape;1196;p108"/>
          <p:cNvSpPr/>
          <p:nvPr/>
        </p:nvSpPr>
        <p:spPr>
          <a:xfrm>
            <a:off x="4173025" y="1362850"/>
            <a:ext cx="3715500" cy="874800"/>
          </a:xfrm>
          <a:prstGeom prst="roundRect">
            <a:avLst>
              <a:gd name="adj" fmla="val 14196"/>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b="1">
                <a:solidFill>
                  <a:schemeClr val="accent1"/>
                </a:solidFill>
                <a:latin typeface="Google Sans"/>
                <a:ea typeface="Google Sans"/>
                <a:cs typeface="Google Sans"/>
                <a:sym typeface="Google Sans"/>
              </a:rPr>
              <a:t>Multiply your results</a:t>
            </a:r>
            <a:endParaRPr b="1">
              <a:solidFill>
                <a:schemeClr val="accent1"/>
              </a:solidFill>
              <a:latin typeface="Google Sans"/>
              <a:ea typeface="Google Sans"/>
              <a:cs typeface="Google Sans"/>
              <a:sym typeface="Google Sans"/>
            </a:endParaRPr>
          </a:p>
          <a:p>
            <a:pPr marL="0" lvl="0" indent="0" algn="l" rtl="0">
              <a:lnSpc>
                <a:spcPct val="115000"/>
              </a:lnSpc>
              <a:spcBef>
                <a:spcPts val="500"/>
              </a:spcBef>
              <a:spcAft>
                <a:spcPts val="500"/>
              </a:spcAft>
              <a:buNone/>
            </a:pPr>
            <a:r>
              <a:rPr lang="en" sz="1000">
                <a:solidFill>
                  <a:schemeClr val="lt1"/>
                </a:solidFill>
                <a:latin typeface="Roboto"/>
                <a:ea typeface="Roboto"/>
                <a:cs typeface="Roboto"/>
                <a:sym typeface="Roboto"/>
              </a:rPr>
              <a:t>Drive reliable, strong ROI and unlock the next wave of growth.</a:t>
            </a:r>
            <a:endParaRPr b="1">
              <a:solidFill>
                <a:schemeClr val="accent1"/>
              </a:solidFill>
              <a:latin typeface="Google Sans"/>
              <a:ea typeface="Google Sans"/>
              <a:cs typeface="Google Sans"/>
              <a:sym typeface="Google Sans"/>
            </a:endParaRPr>
          </a:p>
        </p:txBody>
      </p:sp>
      <p:grpSp>
        <p:nvGrpSpPr>
          <p:cNvPr id="1197" name="Google Shape;1197;p108"/>
          <p:cNvGrpSpPr/>
          <p:nvPr/>
        </p:nvGrpSpPr>
        <p:grpSpPr>
          <a:xfrm>
            <a:off x="3108022" y="2407290"/>
            <a:ext cx="1122600" cy="1122600"/>
            <a:chOff x="3989413" y="1205415"/>
            <a:chExt cx="1122600" cy="1122600"/>
          </a:xfrm>
        </p:grpSpPr>
        <p:pic>
          <p:nvPicPr>
            <p:cNvPr id="1198" name="Google Shape;1198;p108"/>
            <p:cNvPicPr preferRelativeResize="0"/>
            <p:nvPr/>
          </p:nvPicPr>
          <p:blipFill rotWithShape="1">
            <a:blip r:embed="rId4">
              <a:alphaModFix amt="17000"/>
            </a:blip>
            <a:srcRect l="15800" t="15800" r="15800" b="15800"/>
            <a:stretch/>
          </p:blipFill>
          <p:spPr>
            <a:xfrm>
              <a:off x="3989413" y="1205415"/>
              <a:ext cx="1122600" cy="1122600"/>
            </a:xfrm>
            <a:prstGeom prst="ellipse">
              <a:avLst/>
            </a:prstGeom>
            <a:noFill/>
            <a:ln>
              <a:noFill/>
            </a:ln>
          </p:spPr>
        </p:pic>
        <p:sp>
          <p:nvSpPr>
            <p:cNvPr id="1199" name="Google Shape;1199;p108"/>
            <p:cNvSpPr/>
            <p:nvPr/>
          </p:nvSpPr>
          <p:spPr>
            <a:xfrm>
              <a:off x="4289713" y="1505680"/>
              <a:ext cx="522000" cy="522000"/>
            </a:xfrm>
            <a:prstGeom prst="ellipse">
              <a:avLst/>
            </a:prstGeom>
            <a:solidFill>
              <a:srgbClr val="FFFFFF"/>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1200" name="Google Shape;1200;p108"/>
            <p:cNvPicPr preferRelativeResize="0"/>
            <p:nvPr/>
          </p:nvPicPr>
          <p:blipFill>
            <a:blip r:embed="rId6">
              <a:alphaModFix/>
            </a:blip>
            <a:stretch>
              <a:fillRect/>
            </a:stretch>
          </p:blipFill>
          <p:spPr>
            <a:xfrm>
              <a:off x="4437302" y="1621312"/>
              <a:ext cx="237900" cy="290622"/>
            </a:xfrm>
            <a:prstGeom prst="rect">
              <a:avLst/>
            </a:prstGeom>
            <a:noFill/>
            <a:ln>
              <a:noFill/>
            </a:ln>
          </p:spPr>
        </p:pic>
      </p:grpSp>
      <p:grpSp>
        <p:nvGrpSpPr>
          <p:cNvPr id="1201" name="Google Shape;1201;p108"/>
          <p:cNvGrpSpPr/>
          <p:nvPr/>
        </p:nvGrpSpPr>
        <p:grpSpPr>
          <a:xfrm>
            <a:off x="3089422" y="3557040"/>
            <a:ext cx="1159800" cy="1159800"/>
            <a:chOff x="6718168" y="1186728"/>
            <a:chExt cx="1159800" cy="1159800"/>
          </a:xfrm>
        </p:grpSpPr>
        <p:pic>
          <p:nvPicPr>
            <p:cNvPr id="1202" name="Google Shape;1202;p108"/>
            <p:cNvPicPr preferRelativeResize="0"/>
            <p:nvPr/>
          </p:nvPicPr>
          <p:blipFill rotWithShape="1">
            <a:blip r:embed="rId4">
              <a:alphaModFix amt="17000"/>
            </a:blip>
            <a:srcRect l="15800" t="15800" r="15800" b="15800"/>
            <a:stretch/>
          </p:blipFill>
          <p:spPr>
            <a:xfrm>
              <a:off x="6718168" y="1186728"/>
              <a:ext cx="1159800" cy="1159800"/>
            </a:xfrm>
            <a:prstGeom prst="ellipse">
              <a:avLst/>
            </a:prstGeom>
            <a:noFill/>
            <a:ln>
              <a:noFill/>
            </a:ln>
          </p:spPr>
        </p:pic>
        <p:sp>
          <p:nvSpPr>
            <p:cNvPr id="1203" name="Google Shape;1203;p108"/>
            <p:cNvSpPr/>
            <p:nvPr/>
          </p:nvSpPr>
          <p:spPr>
            <a:xfrm>
              <a:off x="7037068" y="1505680"/>
              <a:ext cx="522000" cy="522000"/>
            </a:xfrm>
            <a:prstGeom prst="ellipse">
              <a:avLst/>
            </a:prstGeom>
            <a:solidFill>
              <a:srgbClr val="FFFFFF"/>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1204" name="Google Shape;1204;p108"/>
            <p:cNvPicPr preferRelativeResize="0"/>
            <p:nvPr/>
          </p:nvPicPr>
          <p:blipFill rotWithShape="1">
            <a:blip r:embed="rId7">
              <a:alphaModFix/>
            </a:blip>
            <a:srcRect l="21718" t="7996" r="13947" b="9908"/>
            <a:stretch/>
          </p:blipFill>
          <p:spPr>
            <a:xfrm>
              <a:off x="7179118" y="1614898"/>
              <a:ext cx="237900" cy="303564"/>
            </a:xfrm>
            <a:prstGeom prst="rect">
              <a:avLst/>
            </a:prstGeom>
            <a:noFill/>
            <a:ln>
              <a:noFill/>
            </a:ln>
          </p:spPr>
        </p:pic>
      </p:grpSp>
      <p:sp>
        <p:nvSpPr>
          <p:cNvPr id="1205" name="Google Shape;1205;p108"/>
          <p:cNvSpPr/>
          <p:nvPr/>
        </p:nvSpPr>
        <p:spPr>
          <a:xfrm>
            <a:off x="4173025" y="2565078"/>
            <a:ext cx="3715500" cy="874800"/>
          </a:xfrm>
          <a:prstGeom prst="roundRect">
            <a:avLst>
              <a:gd name="adj" fmla="val 14196"/>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b="1">
                <a:solidFill>
                  <a:schemeClr val="accent1"/>
                </a:solidFill>
                <a:latin typeface="Google Sans"/>
                <a:ea typeface="Google Sans"/>
                <a:cs typeface="Google Sans"/>
                <a:sym typeface="Google Sans"/>
              </a:rPr>
              <a:t>Multiply your customer connections</a:t>
            </a:r>
            <a:endParaRPr b="1">
              <a:solidFill>
                <a:schemeClr val="accent1"/>
              </a:solidFill>
              <a:latin typeface="Google Sans"/>
              <a:ea typeface="Google Sans"/>
              <a:cs typeface="Google Sans"/>
              <a:sym typeface="Google Sans"/>
            </a:endParaRPr>
          </a:p>
          <a:p>
            <a:pPr marL="0" lvl="0" indent="0" algn="l" rtl="0">
              <a:lnSpc>
                <a:spcPct val="115000"/>
              </a:lnSpc>
              <a:spcBef>
                <a:spcPts val="500"/>
              </a:spcBef>
              <a:spcAft>
                <a:spcPts val="500"/>
              </a:spcAft>
              <a:buNone/>
            </a:pPr>
            <a:r>
              <a:rPr lang="en" sz="1000">
                <a:solidFill>
                  <a:schemeClr val="lt1"/>
                </a:solidFill>
                <a:latin typeface="Roboto"/>
                <a:ea typeface="Roboto"/>
                <a:cs typeface="Roboto"/>
                <a:sym typeface="Roboto"/>
              </a:rPr>
              <a:t>Market faster and meet your customers where they are.</a:t>
            </a:r>
            <a:endParaRPr b="1">
              <a:solidFill>
                <a:schemeClr val="accent1"/>
              </a:solidFill>
              <a:latin typeface="Google Sans"/>
              <a:ea typeface="Google Sans"/>
              <a:cs typeface="Google Sans"/>
              <a:sym typeface="Google Sans"/>
            </a:endParaRPr>
          </a:p>
        </p:txBody>
      </p:sp>
      <p:sp>
        <p:nvSpPr>
          <p:cNvPr id="1206" name="Google Shape;1206;p108"/>
          <p:cNvSpPr/>
          <p:nvPr/>
        </p:nvSpPr>
        <p:spPr>
          <a:xfrm>
            <a:off x="4173025" y="3699540"/>
            <a:ext cx="3715500" cy="874800"/>
          </a:xfrm>
          <a:prstGeom prst="roundRect">
            <a:avLst>
              <a:gd name="adj" fmla="val 14196"/>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b="1">
                <a:solidFill>
                  <a:schemeClr val="accent1"/>
                </a:solidFill>
                <a:latin typeface="Google Sans"/>
                <a:ea typeface="Google Sans"/>
                <a:cs typeface="Google Sans"/>
                <a:sym typeface="Google Sans"/>
              </a:rPr>
              <a:t>Multiply your expertise</a:t>
            </a:r>
            <a:endParaRPr b="1">
              <a:solidFill>
                <a:schemeClr val="accent1"/>
              </a:solidFill>
              <a:latin typeface="Google Sans"/>
              <a:ea typeface="Google Sans"/>
              <a:cs typeface="Google Sans"/>
              <a:sym typeface="Google Sans"/>
            </a:endParaRPr>
          </a:p>
          <a:p>
            <a:pPr marL="0" lvl="0" indent="0" algn="l" rtl="0">
              <a:lnSpc>
                <a:spcPct val="115000"/>
              </a:lnSpc>
              <a:spcBef>
                <a:spcPts val="500"/>
              </a:spcBef>
              <a:spcAft>
                <a:spcPts val="500"/>
              </a:spcAft>
              <a:buNone/>
            </a:pPr>
            <a:r>
              <a:rPr lang="en" sz="1000">
                <a:solidFill>
                  <a:schemeClr val="lt1"/>
                </a:solidFill>
                <a:latin typeface="Roboto"/>
                <a:ea typeface="Roboto"/>
                <a:cs typeface="Roboto"/>
                <a:sym typeface="Roboto"/>
              </a:rPr>
              <a:t>Augment your expertise and creativity to create new value and drive greater impact.</a:t>
            </a:r>
            <a:endParaRPr b="1">
              <a:solidFill>
                <a:schemeClr val="accent1"/>
              </a:solidFill>
              <a:latin typeface="Google Sans"/>
              <a:ea typeface="Google Sans"/>
              <a:cs typeface="Google Sans"/>
              <a:sym typeface="Google Sans"/>
            </a:endParaRPr>
          </a:p>
        </p:txBody>
      </p:sp>
      <p:sp>
        <p:nvSpPr>
          <p:cNvPr id="1207" name="Google Shape;1207;p108"/>
          <p:cNvSpPr/>
          <p:nvPr/>
        </p:nvSpPr>
        <p:spPr>
          <a:xfrm rot="-5400000">
            <a:off x="6819625" y="2811850"/>
            <a:ext cx="3128700" cy="396300"/>
          </a:xfrm>
          <a:prstGeom prst="roundRect">
            <a:avLst>
              <a:gd name="adj" fmla="val 12015"/>
            </a:avLst>
          </a:prstGeom>
          <a:solidFill>
            <a:srgbClr val="E8F0FE"/>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a:solidFill>
                  <a:schemeClr val="dk1"/>
                </a:solidFill>
                <a:latin typeface="Google Sans"/>
                <a:ea typeface="Google Sans"/>
                <a:cs typeface="Google Sans"/>
                <a:sym typeface="Google Sans"/>
              </a:rPr>
              <a:t>Across Ads with Google AI</a:t>
            </a:r>
            <a:endParaRPr sz="1200">
              <a:solidFill>
                <a:schemeClr val="dk1"/>
              </a:solidFill>
              <a:latin typeface="Google Sans"/>
              <a:ea typeface="Google Sans"/>
              <a:cs typeface="Google Sans"/>
              <a:sym typeface="Google Sans"/>
            </a:endParaRPr>
          </a:p>
        </p:txBody>
      </p:sp>
      <p:grpSp>
        <p:nvGrpSpPr>
          <p:cNvPr id="1208" name="Google Shape;1208;p108"/>
          <p:cNvGrpSpPr/>
          <p:nvPr/>
        </p:nvGrpSpPr>
        <p:grpSpPr>
          <a:xfrm>
            <a:off x="395339" y="1667120"/>
            <a:ext cx="2668144" cy="2602959"/>
            <a:chOff x="395350" y="1558599"/>
            <a:chExt cx="2575677" cy="2512751"/>
          </a:xfrm>
        </p:grpSpPr>
        <p:pic>
          <p:nvPicPr>
            <p:cNvPr id="1209" name="Google Shape;1209;p108"/>
            <p:cNvPicPr preferRelativeResize="0"/>
            <p:nvPr/>
          </p:nvPicPr>
          <p:blipFill rotWithShape="1">
            <a:blip r:embed="rId8">
              <a:alphaModFix/>
            </a:blip>
            <a:srcRect l="20113" r="20113"/>
            <a:stretch/>
          </p:blipFill>
          <p:spPr>
            <a:xfrm>
              <a:off x="395350" y="1577786"/>
              <a:ext cx="2575677" cy="2423027"/>
            </a:xfrm>
            <a:prstGeom prst="rect">
              <a:avLst/>
            </a:prstGeom>
            <a:noFill/>
            <a:ln>
              <a:noFill/>
            </a:ln>
          </p:spPr>
        </p:pic>
        <p:grpSp>
          <p:nvGrpSpPr>
            <p:cNvPr id="1210" name="Google Shape;1210;p108"/>
            <p:cNvGrpSpPr/>
            <p:nvPr/>
          </p:nvGrpSpPr>
          <p:grpSpPr>
            <a:xfrm>
              <a:off x="752850" y="3843950"/>
              <a:ext cx="227400" cy="227400"/>
              <a:chOff x="1354700" y="4406475"/>
              <a:chExt cx="227400" cy="227400"/>
            </a:xfrm>
          </p:grpSpPr>
          <p:sp>
            <p:nvSpPr>
              <p:cNvPr id="1211" name="Google Shape;1211;p108"/>
              <p:cNvSpPr/>
              <p:nvPr/>
            </p:nvSpPr>
            <p:spPr>
              <a:xfrm>
                <a:off x="1354700" y="4406475"/>
                <a:ext cx="227400" cy="227400"/>
              </a:xfrm>
              <a:prstGeom prst="ellipse">
                <a:avLst/>
              </a:prstGeom>
              <a:no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endParaRPr sz="1000">
                  <a:solidFill>
                    <a:schemeClr val="dk1"/>
                  </a:solidFill>
                  <a:latin typeface="Google Sans"/>
                  <a:ea typeface="Google Sans"/>
                  <a:cs typeface="Google Sans"/>
                  <a:sym typeface="Google Sans"/>
                </a:endParaRPr>
              </a:p>
            </p:txBody>
          </p:sp>
          <p:sp>
            <p:nvSpPr>
              <p:cNvPr id="1212" name="Google Shape;1212;p108"/>
              <p:cNvSpPr/>
              <p:nvPr/>
            </p:nvSpPr>
            <p:spPr>
              <a:xfrm>
                <a:off x="1438671" y="4487296"/>
                <a:ext cx="59451" cy="65750"/>
              </a:xfrm>
              <a:prstGeom prst="rect">
                <a:avLst/>
              </a:prstGeom>
            </p:spPr>
            <p:txBody>
              <a:bodyPr>
                <a:prstTxWarp prst="textPlain">
                  <a:avLst/>
                </a:prstTxWarp>
              </a:bodyPr>
              <a:lstStyle/>
              <a:p>
                <a:pPr lvl="0" algn="ctr"/>
                <a:r>
                  <a:rPr b="0" i="0">
                    <a:ln>
                      <a:noFill/>
                    </a:ln>
                    <a:solidFill>
                      <a:schemeClr val="dk1"/>
                    </a:solidFill>
                    <a:latin typeface="Google Sans"/>
                  </a:rPr>
                  <a:t>x</a:t>
                </a:r>
              </a:p>
            </p:txBody>
          </p:sp>
        </p:grpSp>
        <p:grpSp>
          <p:nvGrpSpPr>
            <p:cNvPr id="1213" name="Google Shape;1213;p108"/>
            <p:cNvGrpSpPr/>
            <p:nvPr/>
          </p:nvGrpSpPr>
          <p:grpSpPr>
            <a:xfrm>
              <a:off x="2299899" y="1558599"/>
              <a:ext cx="227400" cy="227400"/>
              <a:chOff x="1354700" y="4406475"/>
              <a:chExt cx="227400" cy="227400"/>
            </a:xfrm>
          </p:grpSpPr>
          <p:sp>
            <p:nvSpPr>
              <p:cNvPr id="1214" name="Google Shape;1214;p108"/>
              <p:cNvSpPr/>
              <p:nvPr/>
            </p:nvSpPr>
            <p:spPr>
              <a:xfrm>
                <a:off x="1354700" y="4406475"/>
                <a:ext cx="227400" cy="227400"/>
              </a:xfrm>
              <a:prstGeom prst="ellipse">
                <a:avLst/>
              </a:prstGeom>
              <a:no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endParaRPr sz="1000">
                  <a:solidFill>
                    <a:schemeClr val="dk1"/>
                  </a:solidFill>
                  <a:latin typeface="Google Sans"/>
                  <a:ea typeface="Google Sans"/>
                  <a:cs typeface="Google Sans"/>
                  <a:sym typeface="Google Sans"/>
                </a:endParaRPr>
              </a:p>
            </p:txBody>
          </p:sp>
          <p:sp>
            <p:nvSpPr>
              <p:cNvPr id="1215" name="Google Shape;1215;p108"/>
              <p:cNvSpPr/>
              <p:nvPr/>
            </p:nvSpPr>
            <p:spPr>
              <a:xfrm>
                <a:off x="1438671" y="4487296"/>
                <a:ext cx="59451" cy="65750"/>
              </a:xfrm>
              <a:prstGeom prst="rect">
                <a:avLst/>
              </a:prstGeom>
            </p:spPr>
            <p:txBody>
              <a:bodyPr>
                <a:prstTxWarp prst="textPlain">
                  <a:avLst/>
                </a:prstTxWarp>
              </a:bodyPr>
              <a:lstStyle/>
              <a:p>
                <a:pPr lvl="0" algn="ctr"/>
                <a:r>
                  <a:rPr b="0" i="0">
                    <a:ln>
                      <a:noFill/>
                    </a:ln>
                    <a:solidFill>
                      <a:schemeClr val="dk1"/>
                    </a:solidFill>
                    <a:latin typeface="Google Sans"/>
                  </a:rPr>
                  <a:t>x</a:t>
                </a:r>
              </a:p>
            </p:txBody>
          </p:sp>
        </p:grpSp>
        <p:grpSp>
          <p:nvGrpSpPr>
            <p:cNvPr id="1216" name="Google Shape;1216;p108"/>
            <p:cNvGrpSpPr/>
            <p:nvPr/>
          </p:nvGrpSpPr>
          <p:grpSpPr>
            <a:xfrm>
              <a:off x="884723" y="2857799"/>
              <a:ext cx="140829" cy="140829"/>
              <a:chOff x="1354700" y="4406475"/>
              <a:chExt cx="227400" cy="227400"/>
            </a:xfrm>
          </p:grpSpPr>
          <p:sp>
            <p:nvSpPr>
              <p:cNvPr id="1217" name="Google Shape;1217;p108"/>
              <p:cNvSpPr/>
              <p:nvPr/>
            </p:nvSpPr>
            <p:spPr>
              <a:xfrm>
                <a:off x="1354700" y="4406475"/>
                <a:ext cx="227400" cy="2274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endParaRPr sz="1000">
                  <a:solidFill>
                    <a:schemeClr val="dk1"/>
                  </a:solidFill>
                  <a:latin typeface="Google Sans"/>
                  <a:ea typeface="Google Sans"/>
                  <a:cs typeface="Google Sans"/>
                  <a:sym typeface="Google Sans"/>
                </a:endParaRPr>
              </a:p>
            </p:txBody>
          </p:sp>
          <p:sp>
            <p:nvSpPr>
              <p:cNvPr id="1218" name="Google Shape;1218;p108"/>
              <p:cNvSpPr/>
              <p:nvPr/>
            </p:nvSpPr>
            <p:spPr>
              <a:xfrm>
                <a:off x="1438671" y="4487296"/>
                <a:ext cx="59451" cy="65750"/>
              </a:xfrm>
              <a:prstGeom prst="rect">
                <a:avLst/>
              </a:prstGeom>
            </p:spPr>
            <p:txBody>
              <a:bodyPr>
                <a:prstTxWarp prst="textPlain">
                  <a:avLst/>
                </a:prstTxWarp>
              </a:bodyPr>
              <a:lstStyle/>
              <a:p>
                <a:pPr lvl="0" algn="ctr"/>
                <a:r>
                  <a:rPr b="0" i="0">
                    <a:ln>
                      <a:noFill/>
                    </a:ln>
                    <a:solidFill>
                      <a:schemeClr val="dk1"/>
                    </a:solidFill>
                    <a:latin typeface="Google Sans"/>
                  </a:rPr>
                  <a:t>x</a:t>
                </a:r>
              </a:p>
            </p:txBody>
          </p:sp>
        </p:grpSp>
        <p:cxnSp>
          <p:nvCxnSpPr>
            <p:cNvPr id="1219" name="Google Shape;1219;p108"/>
            <p:cNvCxnSpPr>
              <a:stCxn id="1211" idx="0"/>
            </p:cNvCxnSpPr>
            <p:nvPr/>
          </p:nvCxnSpPr>
          <p:spPr>
            <a:xfrm rot="10800000">
              <a:off x="866550" y="3648350"/>
              <a:ext cx="0" cy="195600"/>
            </a:xfrm>
            <a:prstGeom prst="straightConnector1">
              <a:avLst/>
            </a:prstGeom>
            <a:noFill/>
            <a:ln w="9525" cap="flat" cmpd="sng">
              <a:solidFill>
                <a:schemeClr val="dk1"/>
              </a:solidFill>
              <a:prstDash val="solid"/>
              <a:round/>
              <a:headEnd type="none" w="med" len="med"/>
              <a:tailEnd type="none" w="med" len="med"/>
            </a:ln>
          </p:spPr>
        </p:cxnSp>
        <p:cxnSp>
          <p:nvCxnSpPr>
            <p:cNvPr id="1220" name="Google Shape;1220;p108"/>
            <p:cNvCxnSpPr/>
            <p:nvPr/>
          </p:nvCxnSpPr>
          <p:spPr>
            <a:xfrm rot="10800000">
              <a:off x="2413600" y="1786000"/>
              <a:ext cx="0" cy="3249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09"/>
          <p:cNvSpPr txBox="1">
            <a:spLocks noGrp="1"/>
          </p:cNvSpPr>
          <p:nvPr>
            <p:ph type="title"/>
          </p:nvPr>
        </p:nvSpPr>
        <p:spPr>
          <a:xfrm>
            <a:off x="395700" y="236650"/>
            <a:ext cx="8693400" cy="725400"/>
          </a:xfrm>
          <a:prstGeom prst="rect">
            <a:avLst/>
          </a:prstGeom>
          <a:noFill/>
        </p:spPr>
        <p:txBody>
          <a:bodyPr spcFirstLastPara="1" wrap="square" lIns="0" tIns="91425" rIns="91425" bIns="91425" anchor="t" anchorCtr="0">
            <a:noAutofit/>
          </a:bodyPr>
          <a:lstStyle/>
          <a:p>
            <a:pPr marL="0" lvl="0" indent="0" algn="l" rtl="0">
              <a:lnSpc>
                <a:spcPct val="115000"/>
              </a:lnSpc>
              <a:spcBef>
                <a:spcPts val="0"/>
              </a:spcBef>
              <a:spcAft>
                <a:spcPts val="0"/>
              </a:spcAft>
              <a:buNone/>
            </a:pPr>
            <a:r>
              <a:rPr lang="en" sz="2400" b="1">
                <a:solidFill>
                  <a:schemeClr val="dk1"/>
                </a:solidFill>
              </a:rPr>
              <a:t>Google’s AI-powered bidding</a:t>
            </a:r>
            <a:endParaRPr sz="2400" b="1">
              <a:solidFill>
                <a:schemeClr val="dk1"/>
              </a:solidFill>
            </a:endParaRPr>
          </a:p>
          <a:p>
            <a:pPr marL="0" lvl="0" indent="0" algn="l" rtl="0">
              <a:lnSpc>
                <a:spcPct val="115000"/>
              </a:lnSpc>
              <a:spcBef>
                <a:spcPts val="0"/>
              </a:spcBef>
              <a:spcAft>
                <a:spcPts val="0"/>
              </a:spcAft>
              <a:buNone/>
            </a:pPr>
            <a:r>
              <a:rPr lang="en" sz="1400">
                <a:solidFill>
                  <a:schemeClr val="lt1"/>
                </a:solidFill>
              </a:rPr>
              <a:t>solve for increasi</a:t>
            </a:r>
            <a:r>
              <a:rPr lang="en" sz="1400">
                <a:solidFill>
                  <a:srgbClr val="5F6368"/>
                </a:solidFill>
              </a:rPr>
              <a:t>ngly complex consumer journeys </a:t>
            </a:r>
            <a:endParaRPr sz="2100">
              <a:solidFill>
                <a:srgbClr val="5F6368"/>
              </a:solidFill>
            </a:endParaRPr>
          </a:p>
          <a:p>
            <a:pPr marL="0" lvl="0" indent="0" algn="l" rtl="0">
              <a:lnSpc>
                <a:spcPct val="115000"/>
              </a:lnSpc>
              <a:spcBef>
                <a:spcPts val="0"/>
              </a:spcBef>
              <a:spcAft>
                <a:spcPts val="0"/>
              </a:spcAft>
              <a:buNone/>
            </a:pPr>
            <a:endParaRPr sz="2500">
              <a:solidFill>
                <a:schemeClr val="dk1"/>
              </a:solidFill>
            </a:endParaRPr>
          </a:p>
        </p:txBody>
      </p:sp>
      <p:grpSp>
        <p:nvGrpSpPr>
          <p:cNvPr id="1226" name="Google Shape;1226;p109"/>
          <p:cNvGrpSpPr/>
          <p:nvPr/>
        </p:nvGrpSpPr>
        <p:grpSpPr>
          <a:xfrm>
            <a:off x="395347" y="-44575"/>
            <a:ext cx="1912891" cy="299975"/>
            <a:chOff x="2649635" y="-44575"/>
            <a:chExt cx="1912891" cy="299975"/>
          </a:xfrm>
        </p:grpSpPr>
        <p:sp>
          <p:nvSpPr>
            <p:cNvPr id="1227" name="Google Shape;1227;p109"/>
            <p:cNvSpPr/>
            <p:nvPr/>
          </p:nvSpPr>
          <p:spPr>
            <a:xfrm rot="10800000">
              <a:off x="2662925" y="-44575"/>
              <a:ext cx="1899600" cy="275100"/>
            </a:xfrm>
            <a:prstGeom prst="round2SameRect">
              <a:avLst>
                <a:gd name="adj1" fmla="val 29413"/>
                <a:gd name="adj2" fmla="val 0"/>
              </a:avLst>
            </a:prstGeom>
            <a:solidFill>
              <a:srgbClr val="FFFFFF"/>
            </a:solidFill>
            <a:ln>
              <a:noFill/>
            </a:ln>
            <a:effectLst>
              <a:outerShdw blurRad="57150" dist="19050" dir="540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09"/>
            <p:cNvSpPr/>
            <p:nvPr/>
          </p:nvSpPr>
          <p:spPr>
            <a:xfrm rot="10800000">
              <a:off x="2666776" y="-44575"/>
              <a:ext cx="1573500" cy="275100"/>
            </a:xfrm>
            <a:prstGeom prst="round2SameRect">
              <a:avLst>
                <a:gd name="adj1" fmla="val 16667"/>
                <a:gd name="adj2" fmla="val 0"/>
              </a:avLst>
            </a:prstGeom>
            <a:solidFill>
              <a:srgbClr val="E8F0FE"/>
            </a:solidFill>
            <a:ln w="9525" cap="flat" cmpd="sng">
              <a:solidFill>
                <a:srgbClr val="E8F0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09"/>
            <p:cNvSpPr txBox="1"/>
            <p:nvPr/>
          </p:nvSpPr>
          <p:spPr>
            <a:xfrm>
              <a:off x="2649635" y="-37100"/>
              <a:ext cx="1646400" cy="2925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700" b="1">
                  <a:solidFill>
                    <a:schemeClr val="accent1"/>
                  </a:solidFill>
                  <a:latin typeface="Google Sans"/>
                  <a:ea typeface="Google Sans"/>
                  <a:cs typeface="Google Sans"/>
                  <a:sym typeface="Google Sans"/>
                </a:rPr>
                <a:t>2. Transform</a:t>
              </a:r>
              <a:r>
                <a:rPr lang="en" sz="700">
                  <a:solidFill>
                    <a:schemeClr val="lt1"/>
                  </a:solidFill>
                  <a:latin typeface="Google Sans"/>
                  <a:ea typeface="Google Sans"/>
                  <a:cs typeface="Google Sans"/>
                  <a:sym typeface="Google Sans"/>
                </a:rPr>
                <a:t> demand into</a:t>
              </a:r>
              <a:r>
                <a:rPr lang="en" sz="700" b="1">
                  <a:solidFill>
                    <a:schemeClr val="accent1"/>
                  </a:solidFill>
                  <a:latin typeface="Google Sans"/>
                  <a:ea typeface="Google Sans"/>
                  <a:cs typeface="Google Sans"/>
                  <a:sym typeface="Google Sans"/>
                </a:rPr>
                <a:t> revenue</a:t>
              </a:r>
              <a:endParaRPr sz="700"/>
            </a:p>
          </p:txBody>
        </p:sp>
        <p:pic>
          <p:nvPicPr>
            <p:cNvPr id="1230" name="Google Shape;1230;p109"/>
            <p:cNvPicPr preferRelativeResize="0"/>
            <p:nvPr/>
          </p:nvPicPr>
          <p:blipFill>
            <a:blip r:embed="rId3">
              <a:alphaModFix/>
            </a:blip>
            <a:stretch>
              <a:fillRect/>
            </a:stretch>
          </p:blipFill>
          <p:spPr>
            <a:xfrm>
              <a:off x="4329564" y="33058"/>
              <a:ext cx="140550" cy="157636"/>
            </a:xfrm>
            <a:prstGeom prst="rect">
              <a:avLst/>
            </a:prstGeom>
            <a:noFill/>
            <a:ln>
              <a:noFill/>
            </a:ln>
          </p:spPr>
        </p:pic>
      </p:grpSp>
      <p:sp>
        <p:nvSpPr>
          <p:cNvPr id="1231" name="Google Shape;1231;p109"/>
          <p:cNvSpPr/>
          <p:nvPr/>
        </p:nvSpPr>
        <p:spPr>
          <a:xfrm>
            <a:off x="3516939" y="1636625"/>
            <a:ext cx="4431000" cy="2730900"/>
          </a:xfrm>
          <a:prstGeom prst="roundRect">
            <a:avLst>
              <a:gd name="adj" fmla="val 6638"/>
            </a:avLst>
          </a:prstGeom>
          <a:solidFill>
            <a:srgbClr val="E8F0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09"/>
          <p:cNvSpPr/>
          <p:nvPr/>
        </p:nvSpPr>
        <p:spPr>
          <a:xfrm>
            <a:off x="1196052" y="1636635"/>
            <a:ext cx="2842500" cy="2730900"/>
          </a:xfrm>
          <a:prstGeom prst="roundRect">
            <a:avLst>
              <a:gd name="adj" fmla="val 6638"/>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0" rIns="91425" bIns="548625" anchor="ctr" anchorCtr="0">
            <a:noAutofit/>
          </a:bodyPr>
          <a:lstStyle/>
          <a:p>
            <a:pPr marL="171450" lvl="0" indent="0" algn="l" rtl="0">
              <a:spcBef>
                <a:spcPts val="0"/>
              </a:spcBef>
              <a:spcAft>
                <a:spcPts val="0"/>
              </a:spcAft>
              <a:buNone/>
            </a:pPr>
            <a:endParaRPr sz="3000" b="1">
              <a:solidFill>
                <a:schemeClr val="dk1"/>
              </a:solidFill>
            </a:endParaRPr>
          </a:p>
        </p:txBody>
      </p:sp>
      <p:sp>
        <p:nvSpPr>
          <p:cNvPr id="1233" name="Google Shape;1233;p109"/>
          <p:cNvSpPr/>
          <p:nvPr/>
        </p:nvSpPr>
        <p:spPr>
          <a:xfrm>
            <a:off x="1595311" y="1942852"/>
            <a:ext cx="1912903" cy="603696"/>
          </a:xfrm>
          <a:prstGeom prst="rect">
            <a:avLst/>
          </a:prstGeom>
        </p:spPr>
        <p:txBody>
          <a:bodyPr>
            <a:prstTxWarp prst="textPlain">
              <a:avLst/>
            </a:prstTxWarp>
          </a:bodyPr>
          <a:lstStyle/>
          <a:p>
            <a:pPr lvl="0" algn="ctr"/>
            <a:r>
              <a:rPr b="1" i="0">
                <a:ln w="9525" cap="flat" cmpd="sng">
                  <a:solidFill>
                    <a:schemeClr val="accent1"/>
                  </a:solidFill>
                  <a:prstDash val="solid"/>
                  <a:round/>
                  <a:headEnd type="none" w="sm" len="sm"/>
                  <a:tailEnd type="none" w="sm" len="sm"/>
                </a:ln>
                <a:solidFill>
                  <a:schemeClr val="accent1"/>
                </a:solidFill>
                <a:latin typeface="Google Sans"/>
              </a:rPr>
              <a:t>+14%</a:t>
            </a:r>
          </a:p>
        </p:txBody>
      </p:sp>
      <p:sp>
        <p:nvSpPr>
          <p:cNvPr id="1234" name="Google Shape;1234;p109"/>
          <p:cNvSpPr txBox="1"/>
          <p:nvPr/>
        </p:nvSpPr>
        <p:spPr>
          <a:xfrm>
            <a:off x="1335213" y="2502062"/>
            <a:ext cx="2485200" cy="638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688"/>
              <a:buNone/>
            </a:pPr>
            <a:r>
              <a:rPr lang="en" sz="1700" b="1">
                <a:solidFill>
                  <a:schemeClr val="dk1"/>
                </a:solidFill>
                <a:latin typeface="Google Sans"/>
                <a:ea typeface="Google Sans"/>
                <a:cs typeface="Google Sans"/>
                <a:sym typeface="Google Sans"/>
              </a:rPr>
              <a:t>Conversion Value Lift</a:t>
            </a:r>
            <a:endParaRPr sz="1700" b="1">
              <a:solidFill>
                <a:schemeClr val="dk1"/>
              </a:solidFill>
              <a:latin typeface="Google Sans"/>
              <a:ea typeface="Google Sans"/>
              <a:cs typeface="Google Sans"/>
              <a:sym typeface="Google Sans"/>
            </a:endParaRPr>
          </a:p>
          <a:p>
            <a:pPr marL="0" lvl="0" indent="0" algn="ctr" rtl="0">
              <a:lnSpc>
                <a:spcPct val="115000"/>
              </a:lnSpc>
              <a:spcBef>
                <a:spcPts val="500"/>
              </a:spcBef>
              <a:spcAft>
                <a:spcPts val="0"/>
              </a:spcAft>
              <a:buSzPts val="688"/>
              <a:buNone/>
            </a:pPr>
            <a:r>
              <a:rPr lang="en" sz="1025">
                <a:solidFill>
                  <a:schemeClr val="lt1"/>
                </a:solidFill>
                <a:latin typeface="Google Sans"/>
                <a:ea typeface="Google Sans"/>
                <a:cs typeface="Google Sans"/>
                <a:sym typeface="Google Sans"/>
              </a:rPr>
              <a:t>with AI-powered Value Based Bidding vs. Conversion Based Bidding</a:t>
            </a:r>
            <a:endParaRPr sz="825">
              <a:solidFill>
                <a:schemeClr val="lt1"/>
              </a:solidFill>
              <a:latin typeface="Roboto"/>
              <a:ea typeface="Roboto"/>
              <a:cs typeface="Roboto"/>
              <a:sym typeface="Roboto"/>
            </a:endParaRPr>
          </a:p>
        </p:txBody>
      </p:sp>
      <p:sp>
        <p:nvSpPr>
          <p:cNvPr id="1235" name="Google Shape;1235;p109"/>
          <p:cNvSpPr txBox="1"/>
          <p:nvPr/>
        </p:nvSpPr>
        <p:spPr>
          <a:xfrm>
            <a:off x="4249713" y="1877193"/>
            <a:ext cx="3414600" cy="1908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a:solidFill>
                  <a:schemeClr val="dk1"/>
                </a:solidFill>
                <a:latin typeface="Google Sans"/>
                <a:ea typeface="Google Sans"/>
                <a:cs typeface="Google Sans"/>
                <a:sym typeface="Google Sans"/>
              </a:rPr>
              <a:t>It’s easier than ever to </a:t>
            </a:r>
            <a:r>
              <a:rPr lang="en" sz="2000" i="1">
                <a:solidFill>
                  <a:schemeClr val="dk1"/>
                </a:solidFill>
                <a:latin typeface="Google Sans"/>
                <a:ea typeface="Google Sans"/>
                <a:cs typeface="Google Sans"/>
                <a:sym typeface="Google Sans"/>
              </a:rPr>
              <a:t>optimize towards the actions</a:t>
            </a:r>
            <a:r>
              <a:rPr lang="en" sz="2000">
                <a:solidFill>
                  <a:schemeClr val="dk1"/>
                </a:solidFill>
                <a:latin typeface="Google Sans"/>
                <a:ea typeface="Google Sans"/>
                <a:cs typeface="Google Sans"/>
                <a:sym typeface="Google Sans"/>
              </a:rPr>
              <a:t> that drive value for your business </a:t>
            </a:r>
            <a:r>
              <a:rPr lang="en" sz="2000" b="1" i="1">
                <a:solidFill>
                  <a:schemeClr val="accent1"/>
                </a:solidFill>
                <a:latin typeface="Google Sans"/>
                <a:ea typeface="Google Sans"/>
                <a:cs typeface="Google Sans"/>
                <a:sym typeface="Google Sans"/>
              </a:rPr>
              <a:t>using Value Based Bidding strategies.</a:t>
            </a:r>
            <a:endParaRPr sz="2000">
              <a:solidFill>
                <a:schemeClr val="accent1"/>
              </a:solidFill>
            </a:endParaRPr>
          </a:p>
        </p:txBody>
      </p:sp>
      <p:pic>
        <p:nvPicPr>
          <p:cNvPr id="1236" name="Google Shape;1236;p109"/>
          <p:cNvPicPr preferRelativeResize="0"/>
          <p:nvPr/>
        </p:nvPicPr>
        <p:blipFill>
          <a:blip r:embed="rId4">
            <a:alphaModFix/>
          </a:blip>
          <a:stretch>
            <a:fillRect/>
          </a:stretch>
        </p:blipFill>
        <p:spPr>
          <a:xfrm>
            <a:off x="1870779" y="3331222"/>
            <a:ext cx="1412575" cy="833651"/>
          </a:xfrm>
          <a:prstGeom prst="rect">
            <a:avLst/>
          </a:prstGeom>
          <a:noFill/>
          <a:ln>
            <a:noFill/>
          </a:ln>
        </p:spPr>
      </p:pic>
      <p:sp>
        <p:nvSpPr>
          <p:cNvPr id="1237" name="Google Shape;1237;p109"/>
          <p:cNvSpPr/>
          <p:nvPr/>
        </p:nvSpPr>
        <p:spPr>
          <a:xfrm rot="10800000">
            <a:off x="4038608" y="4084022"/>
            <a:ext cx="1873757" cy="33803"/>
          </a:xfrm>
          <a:custGeom>
            <a:avLst/>
            <a:gdLst/>
            <a:ahLst/>
            <a:cxnLst/>
            <a:rect l="l" t="t" r="r" b="b"/>
            <a:pathLst>
              <a:path w="119557" h="2279" extrusionOk="0">
                <a:moveTo>
                  <a:pt x="1140" y="0"/>
                </a:moveTo>
                <a:lnTo>
                  <a:pt x="912" y="57"/>
                </a:lnTo>
                <a:lnTo>
                  <a:pt x="741" y="114"/>
                </a:lnTo>
                <a:lnTo>
                  <a:pt x="513" y="228"/>
                </a:lnTo>
                <a:lnTo>
                  <a:pt x="342" y="342"/>
                </a:lnTo>
                <a:lnTo>
                  <a:pt x="228" y="513"/>
                </a:lnTo>
                <a:lnTo>
                  <a:pt x="114" y="741"/>
                </a:lnTo>
                <a:lnTo>
                  <a:pt x="57" y="912"/>
                </a:lnTo>
                <a:lnTo>
                  <a:pt x="0" y="1140"/>
                </a:lnTo>
                <a:lnTo>
                  <a:pt x="57" y="1367"/>
                </a:lnTo>
                <a:lnTo>
                  <a:pt x="114" y="1595"/>
                </a:lnTo>
                <a:lnTo>
                  <a:pt x="228" y="1823"/>
                </a:lnTo>
                <a:lnTo>
                  <a:pt x="342" y="1937"/>
                </a:lnTo>
                <a:lnTo>
                  <a:pt x="513" y="2108"/>
                </a:lnTo>
                <a:lnTo>
                  <a:pt x="741" y="2222"/>
                </a:lnTo>
                <a:lnTo>
                  <a:pt x="912" y="2279"/>
                </a:lnTo>
                <a:lnTo>
                  <a:pt x="118645" y="2279"/>
                </a:lnTo>
                <a:lnTo>
                  <a:pt x="118873" y="2222"/>
                </a:lnTo>
                <a:lnTo>
                  <a:pt x="119100" y="2108"/>
                </a:lnTo>
                <a:lnTo>
                  <a:pt x="119271" y="1937"/>
                </a:lnTo>
                <a:lnTo>
                  <a:pt x="119385" y="1823"/>
                </a:lnTo>
                <a:lnTo>
                  <a:pt x="119499" y="1595"/>
                </a:lnTo>
                <a:lnTo>
                  <a:pt x="119556" y="1367"/>
                </a:lnTo>
                <a:lnTo>
                  <a:pt x="119556" y="1140"/>
                </a:lnTo>
                <a:lnTo>
                  <a:pt x="119556" y="912"/>
                </a:lnTo>
                <a:lnTo>
                  <a:pt x="119499" y="741"/>
                </a:lnTo>
                <a:lnTo>
                  <a:pt x="119385" y="513"/>
                </a:lnTo>
                <a:lnTo>
                  <a:pt x="119271" y="342"/>
                </a:lnTo>
                <a:lnTo>
                  <a:pt x="119100" y="228"/>
                </a:lnTo>
                <a:lnTo>
                  <a:pt x="118873" y="114"/>
                </a:lnTo>
                <a:lnTo>
                  <a:pt x="118645" y="57"/>
                </a:lnTo>
                <a:lnTo>
                  <a:pt x="118417"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09"/>
          <p:cNvSpPr/>
          <p:nvPr/>
        </p:nvSpPr>
        <p:spPr>
          <a:xfrm rot="10800000">
            <a:off x="4038519" y="3902786"/>
            <a:ext cx="1217379" cy="33803"/>
          </a:xfrm>
          <a:custGeom>
            <a:avLst/>
            <a:gdLst/>
            <a:ahLst/>
            <a:cxnLst/>
            <a:rect l="l" t="t" r="r" b="b"/>
            <a:pathLst>
              <a:path w="119556" h="2279" extrusionOk="0">
                <a:moveTo>
                  <a:pt x="911" y="0"/>
                </a:moveTo>
                <a:lnTo>
                  <a:pt x="684" y="57"/>
                </a:lnTo>
                <a:lnTo>
                  <a:pt x="513" y="171"/>
                </a:lnTo>
                <a:lnTo>
                  <a:pt x="342" y="342"/>
                </a:lnTo>
                <a:lnTo>
                  <a:pt x="228" y="513"/>
                </a:lnTo>
                <a:lnTo>
                  <a:pt x="114" y="684"/>
                </a:lnTo>
                <a:lnTo>
                  <a:pt x="57" y="912"/>
                </a:lnTo>
                <a:lnTo>
                  <a:pt x="0" y="1140"/>
                </a:lnTo>
                <a:lnTo>
                  <a:pt x="57" y="1367"/>
                </a:lnTo>
                <a:lnTo>
                  <a:pt x="114" y="1595"/>
                </a:lnTo>
                <a:lnTo>
                  <a:pt x="228" y="1766"/>
                </a:lnTo>
                <a:lnTo>
                  <a:pt x="342" y="1937"/>
                </a:lnTo>
                <a:lnTo>
                  <a:pt x="513" y="2051"/>
                </a:lnTo>
                <a:lnTo>
                  <a:pt x="684" y="2165"/>
                </a:lnTo>
                <a:lnTo>
                  <a:pt x="911" y="2222"/>
                </a:lnTo>
                <a:lnTo>
                  <a:pt x="1139" y="2279"/>
                </a:lnTo>
                <a:lnTo>
                  <a:pt x="118417" y="2279"/>
                </a:lnTo>
                <a:lnTo>
                  <a:pt x="118645" y="2222"/>
                </a:lnTo>
                <a:lnTo>
                  <a:pt x="118872" y="2165"/>
                </a:lnTo>
                <a:lnTo>
                  <a:pt x="119043" y="2051"/>
                </a:lnTo>
                <a:lnTo>
                  <a:pt x="119214" y="1937"/>
                </a:lnTo>
                <a:lnTo>
                  <a:pt x="119385" y="1766"/>
                </a:lnTo>
                <a:lnTo>
                  <a:pt x="119499" y="1595"/>
                </a:lnTo>
                <a:lnTo>
                  <a:pt x="119556" y="1367"/>
                </a:lnTo>
                <a:lnTo>
                  <a:pt x="119556" y="1140"/>
                </a:lnTo>
                <a:lnTo>
                  <a:pt x="119556" y="912"/>
                </a:lnTo>
                <a:lnTo>
                  <a:pt x="119499" y="684"/>
                </a:lnTo>
                <a:lnTo>
                  <a:pt x="119385" y="513"/>
                </a:lnTo>
                <a:lnTo>
                  <a:pt x="119214" y="342"/>
                </a:lnTo>
                <a:lnTo>
                  <a:pt x="119043" y="171"/>
                </a:lnTo>
                <a:lnTo>
                  <a:pt x="118872" y="57"/>
                </a:lnTo>
                <a:lnTo>
                  <a:pt x="118645"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09"/>
          <p:cNvSpPr txBox="1"/>
          <p:nvPr/>
        </p:nvSpPr>
        <p:spPr>
          <a:xfrm>
            <a:off x="288631" y="4761100"/>
            <a:ext cx="8800500" cy="184800"/>
          </a:xfrm>
          <a:prstGeom prst="rect">
            <a:avLst/>
          </a:prstGeom>
          <a:solidFill>
            <a:srgbClr val="FFFFFF"/>
          </a:solid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600">
                <a:solidFill>
                  <a:schemeClr val="dk2"/>
                </a:solidFill>
                <a:latin typeface="Google Sans"/>
                <a:ea typeface="Google Sans"/>
                <a:cs typeface="Google Sans"/>
                <a:sym typeface="Google Sans"/>
              </a:rPr>
              <a:t>*Source: Google Internal Data, Global, March 2021</a:t>
            </a:r>
            <a:endParaRPr sz="600">
              <a:solidFill>
                <a:schemeClr val="dk2"/>
              </a:solidFill>
              <a:latin typeface="Google Sans"/>
              <a:ea typeface="Google Sans"/>
              <a:cs typeface="Google Sans"/>
              <a:sym typeface="Google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3"/>
        <p:cNvGrpSpPr/>
        <p:nvPr/>
      </p:nvGrpSpPr>
      <p:grpSpPr>
        <a:xfrm>
          <a:off x="0" y="0"/>
          <a:ext cx="0" cy="0"/>
          <a:chOff x="0" y="0"/>
          <a:chExt cx="0" cy="0"/>
        </a:xfrm>
      </p:grpSpPr>
      <p:sp>
        <p:nvSpPr>
          <p:cNvPr id="1244" name="Google Shape;1244;p110"/>
          <p:cNvSpPr/>
          <p:nvPr/>
        </p:nvSpPr>
        <p:spPr>
          <a:xfrm>
            <a:off x="1000825" y="1538400"/>
            <a:ext cx="2388300" cy="822300"/>
          </a:xfrm>
          <a:prstGeom prst="roundRect">
            <a:avLst>
              <a:gd name="adj" fmla="val 15315"/>
            </a:avLst>
          </a:prstGeom>
          <a:solidFill>
            <a:srgbClr val="E8F0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00"/>
          </a:p>
        </p:txBody>
      </p:sp>
      <p:sp>
        <p:nvSpPr>
          <p:cNvPr id="1245" name="Google Shape;1245;p110"/>
          <p:cNvSpPr/>
          <p:nvPr/>
        </p:nvSpPr>
        <p:spPr>
          <a:xfrm>
            <a:off x="1000825" y="2077304"/>
            <a:ext cx="2388300" cy="492600"/>
          </a:xfrm>
          <a:prstGeom prst="roundRect">
            <a:avLst>
              <a:gd name="adj" fmla="val 50000"/>
            </a:avLst>
          </a:prstGeom>
          <a:solidFill>
            <a:srgbClr val="FFFFF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Google Sans"/>
                <a:ea typeface="Google Sans"/>
                <a:cs typeface="Google Sans"/>
                <a:sym typeface="Google Sans"/>
              </a:rPr>
              <a:t>Value </a:t>
            </a:r>
            <a:r>
              <a:rPr lang="en" b="1">
                <a:solidFill>
                  <a:schemeClr val="accent1"/>
                </a:solidFill>
                <a:latin typeface="Google Sans"/>
                <a:ea typeface="Google Sans"/>
                <a:cs typeface="Google Sans"/>
                <a:sym typeface="Google Sans"/>
              </a:rPr>
              <a:t>$100</a:t>
            </a:r>
            <a:endParaRPr sz="2300"/>
          </a:p>
        </p:txBody>
      </p:sp>
      <p:sp>
        <p:nvSpPr>
          <p:cNvPr id="1246" name="Google Shape;1246;p110"/>
          <p:cNvSpPr txBox="1"/>
          <p:nvPr/>
        </p:nvSpPr>
        <p:spPr>
          <a:xfrm>
            <a:off x="1473971" y="1593085"/>
            <a:ext cx="1803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1"/>
                </a:solidFill>
                <a:latin typeface="Google Sans"/>
                <a:ea typeface="Google Sans"/>
                <a:cs typeface="Google Sans"/>
                <a:sym typeface="Google Sans"/>
              </a:rPr>
              <a:t>Customer 1 </a:t>
            </a:r>
            <a:endParaRPr sz="1800" b="1">
              <a:solidFill>
                <a:schemeClr val="accent1"/>
              </a:solidFill>
              <a:latin typeface="Google Sans"/>
              <a:ea typeface="Google Sans"/>
              <a:cs typeface="Google Sans"/>
              <a:sym typeface="Google Sans"/>
            </a:endParaRPr>
          </a:p>
        </p:txBody>
      </p:sp>
      <p:sp>
        <p:nvSpPr>
          <p:cNvPr id="1247" name="Google Shape;1247;p110"/>
          <p:cNvSpPr/>
          <p:nvPr/>
        </p:nvSpPr>
        <p:spPr>
          <a:xfrm>
            <a:off x="1000819" y="2720586"/>
            <a:ext cx="2388300" cy="677400"/>
          </a:xfrm>
          <a:prstGeom prst="roundRect">
            <a:avLst>
              <a:gd name="adj" fmla="val 21211"/>
            </a:avLst>
          </a:prstGeom>
          <a:solidFill>
            <a:srgbClr val="FFFFF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10"/>
          <p:cNvSpPr txBox="1"/>
          <p:nvPr/>
        </p:nvSpPr>
        <p:spPr>
          <a:xfrm>
            <a:off x="1263571" y="2829125"/>
            <a:ext cx="1863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Google Sans"/>
                <a:ea typeface="Google Sans"/>
                <a:cs typeface="Google Sans"/>
                <a:sym typeface="Google Sans"/>
              </a:rPr>
              <a:t>Bid $10</a:t>
            </a:r>
            <a:endParaRPr sz="1800" b="1">
              <a:solidFill>
                <a:schemeClr val="dk1"/>
              </a:solidFill>
              <a:latin typeface="Google Sans"/>
              <a:ea typeface="Google Sans"/>
              <a:cs typeface="Google Sans"/>
              <a:sym typeface="Google Sans"/>
            </a:endParaRPr>
          </a:p>
        </p:txBody>
      </p:sp>
      <p:sp>
        <p:nvSpPr>
          <p:cNvPr id="1249" name="Google Shape;1249;p110"/>
          <p:cNvSpPr/>
          <p:nvPr/>
        </p:nvSpPr>
        <p:spPr>
          <a:xfrm>
            <a:off x="1000819" y="3472098"/>
            <a:ext cx="2388300" cy="677400"/>
          </a:xfrm>
          <a:prstGeom prst="roundRect">
            <a:avLst>
              <a:gd name="adj" fmla="val 18240"/>
            </a:avLst>
          </a:prstGeom>
          <a:solidFill>
            <a:srgbClr val="E8F0FE"/>
          </a:solidFill>
          <a:ln w="9525" cap="flat" cmpd="sng">
            <a:solidFill>
              <a:srgbClr val="E8F0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10"/>
          <p:cNvSpPr txBox="1"/>
          <p:nvPr/>
        </p:nvSpPr>
        <p:spPr>
          <a:xfrm>
            <a:off x="1263571" y="3580637"/>
            <a:ext cx="1863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1"/>
                </a:solidFill>
                <a:latin typeface="Google Sans"/>
                <a:ea typeface="Google Sans"/>
                <a:cs typeface="Google Sans"/>
                <a:sym typeface="Google Sans"/>
              </a:rPr>
              <a:t>Bid $5 </a:t>
            </a:r>
            <a:endParaRPr sz="1800" b="1">
              <a:solidFill>
                <a:schemeClr val="accent1"/>
              </a:solidFill>
              <a:latin typeface="Google Sans"/>
              <a:ea typeface="Google Sans"/>
              <a:cs typeface="Google Sans"/>
              <a:sym typeface="Google Sans"/>
            </a:endParaRPr>
          </a:p>
        </p:txBody>
      </p:sp>
      <p:sp>
        <p:nvSpPr>
          <p:cNvPr id="1251" name="Google Shape;1251;p110"/>
          <p:cNvSpPr/>
          <p:nvPr/>
        </p:nvSpPr>
        <p:spPr>
          <a:xfrm>
            <a:off x="3590224" y="1538400"/>
            <a:ext cx="2388300" cy="822300"/>
          </a:xfrm>
          <a:prstGeom prst="roundRect">
            <a:avLst>
              <a:gd name="adj" fmla="val 14413"/>
            </a:avLst>
          </a:prstGeom>
          <a:solidFill>
            <a:srgbClr val="FEEF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00"/>
          </a:p>
        </p:txBody>
      </p:sp>
      <p:sp>
        <p:nvSpPr>
          <p:cNvPr id="1252" name="Google Shape;1252;p110"/>
          <p:cNvSpPr/>
          <p:nvPr/>
        </p:nvSpPr>
        <p:spPr>
          <a:xfrm>
            <a:off x="3590226" y="2077304"/>
            <a:ext cx="2388300" cy="492600"/>
          </a:xfrm>
          <a:prstGeom prst="roundRect">
            <a:avLst>
              <a:gd name="adj" fmla="val 50000"/>
            </a:avLst>
          </a:prstGeom>
          <a:solidFill>
            <a:srgbClr val="FFFFF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Google Sans"/>
                <a:ea typeface="Google Sans"/>
                <a:cs typeface="Google Sans"/>
                <a:sym typeface="Google Sans"/>
              </a:rPr>
              <a:t>Value </a:t>
            </a:r>
            <a:r>
              <a:rPr lang="en" b="1">
                <a:solidFill>
                  <a:schemeClr val="accent3"/>
                </a:solidFill>
                <a:latin typeface="Google Sans"/>
                <a:ea typeface="Google Sans"/>
                <a:cs typeface="Google Sans"/>
                <a:sym typeface="Google Sans"/>
              </a:rPr>
              <a:t>$300 </a:t>
            </a:r>
            <a:endParaRPr sz="2300"/>
          </a:p>
        </p:txBody>
      </p:sp>
      <p:sp>
        <p:nvSpPr>
          <p:cNvPr id="1253" name="Google Shape;1253;p110"/>
          <p:cNvSpPr txBox="1"/>
          <p:nvPr/>
        </p:nvSpPr>
        <p:spPr>
          <a:xfrm>
            <a:off x="4089271" y="1588560"/>
            <a:ext cx="1777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3"/>
                </a:solidFill>
                <a:latin typeface="Google Sans"/>
                <a:ea typeface="Google Sans"/>
                <a:cs typeface="Google Sans"/>
                <a:sym typeface="Google Sans"/>
              </a:rPr>
              <a:t>Customer 2</a:t>
            </a:r>
            <a:endParaRPr sz="1800" b="1">
              <a:solidFill>
                <a:schemeClr val="accent3"/>
              </a:solidFill>
              <a:latin typeface="Google Sans"/>
              <a:ea typeface="Google Sans"/>
              <a:cs typeface="Google Sans"/>
              <a:sym typeface="Google Sans"/>
            </a:endParaRPr>
          </a:p>
        </p:txBody>
      </p:sp>
      <p:sp>
        <p:nvSpPr>
          <p:cNvPr id="1254" name="Google Shape;1254;p110"/>
          <p:cNvSpPr/>
          <p:nvPr/>
        </p:nvSpPr>
        <p:spPr>
          <a:xfrm>
            <a:off x="3590225" y="2720586"/>
            <a:ext cx="2388300" cy="677400"/>
          </a:xfrm>
          <a:prstGeom prst="roundRect">
            <a:avLst>
              <a:gd name="adj" fmla="val 22166"/>
            </a:avLst>
          </a:prstGeom>
          <a:solidFill>
            <a:srgbClr val="FFFFF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255" name="Google Shape;1255;p110"/>
          <p:cNvSpPr txBox="1"/>
          <p:nvPr/>
        </p:nvSpPr>
        <p:spPr>
          <a:xfrm>
            <a:off x="3852976" y="2829125"/>
            <a:ext cx="1863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Google Sans"/>
                <a:ea typeface="Google Sans"/>
                <a:cs typeface="Google Sans"/>
                <a:sym typeface="Google Sans"/>
              </a:rPr>
              <a:t>Bid $10</a:t>
            </a:r>
            <a:endParaRPr sz="1800" b="1">
              <a:solidFill>
                <a:schemeClr val="dk1"/>
              </a:solidFill>
              <a:latin typeface="Google Sans"/>
              <a:ea typeface="Google Sans"/>
              <a:cs typeface="Google Sans"/>
              <a:sym typeface="Google Sans"/>
            </a:endParaRPr>
          </a:p>
        </p:txBody>
      </p:sp>
      <p:sp>
        <p:nvSpPr>
          <p:cNvPr id="1256" name="Google Shape;1256;p110"/>
          <p:cNvSpPr/>
          <p:nvPr/>
        </p:nvSpPr>
        <p:spPr>
          <a:xfrm>
            <a:off x="3590225" y="3472098"/>
            <a:ext cx="2388300" cy="677400"/>
          </a:xfrm>
          <a:prstGeom prst="roundRect">
            <a:avLst>
              <a:gd name="adj" fmla="val 21177"/>
            </a:avLst>
          </a:prstGeom>
          <a:solidFill>
            <a:srgbClr val="FEF7E0"/>
          </a:solidFill>
          <a:ln w="9525" cap="flat" cmpd="sng">
            <a:solidFill>
              <a:srgbClr val="FEEF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257" name="Google Shape;1257;p110"/>
          <p:cNvSpPr txBox="1"/>
          <p:nvPr/>
        </p:nvSpPr>
        <p:spPr>
          <a:xfrm>
            <a:off x="3852976" y="3580637"/>
            <a:ext cx="1863000" cy="461700"/>
          </a:xfrm>
          <a:prstGeom prst="rect">
            <a:avLst/>
          </a:prstGeom>
          <a:solidFill>
            <a:srgbClr val="FEF7E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3"/>
                </a:solidFill>
                <a:latin typeface="Google Sans"/>
                <a:ea typeface="Google Sans"/>
                <a:cs typeface="Google Sans"/>
                <a:sym typeface="Google Sans"/>
              </a:rPr>
              <a:t>Bid $10</a:t>
            </a:r>
            <a:endParaRPr sz="1800" b="1">
              <a:solidFill>
                <a:schemeClr val="accent3"/>
              </a:solidFill>
              <a:latin typeface="Google Sans"/>
              <a:ea typeface="Google Sans"/>
              <a:cs typeface="Google Sans"/>
              <a:sym typeface="Google Sans"/>
            </a:endParaRPr>
          </a:p>
        </p:txBody>
      </p:sp>
      <p:sp>
        <p:nvSpPr>
          <p:cNvPr id="1258" name="Google Shape;1258;p110"/>
          <p:cNvSpPr/>
          <p:nvPr/>
        </p:nvSpPr>
        <p:spPr>
          <a:xfrm>
            <a:off x="6146100" y="1538400"/>
            <a:ext cx="2388300" cy="822300"/>
          </a:xfrm>
          <a:prstGeom prst="roundRect">
            <a:avLst>
              <a:gd name="adj" fmla="val 1438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00"/>
          </a:p>
        </p:txBody>
      </p:sp>
      <p:sp>
        <p:nvSpPr>
          <p:cNvPr id="1259" name="Google Shape;1259;p110"/>
          <p:cNvSpPr/>
          <p:nvPr/>
        </p:nvSpPr>
        <p:spPr>
          <a:xfrm>
            <a:off x="6146104" y="2077304"/>
            <a:ext cx="2388300" cy="492600"/>
          </a:xfrm>
          <a:prstGeom prst="roundRect">
            <a:avLst>
              <a:gd name="adj" fmla="val 50000"/>
            </a:avLst>
          </a:prstGeom>
          <a:solidFill>
            <a:srgbClr val="FFFFF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Google Sans"/>
                <a:ea typeface="Google Sans"/>
                <a:cs typeface="Google Sans"/>
                <a:sym typeface="Google Sans"/>
              </a:rPr>
              <a:t>Value </a:t>
            </a:r>
            <a:r>
              <a:rPr lang="en" b="1">
                <a:solidFill>
                  <a:schemeClr val="accent2"/>
                </a:solidFill>
                <a:latin typeface="Google Sans"/>
                <a:ea typeface="Google Sans"/>
                <a:cs typeface="Google Sans"/>
                <a:sym typeface="Google Sans"/>
              </a:rPr>
              <a:t>$500</a:t>
            </a:r>
            <a:r>
              <a:rPr lang="en" b="1">
                <a:solidFill>
                  <a:schemeClr val="accent1"/>
                </a:solidFill>
                <a:latin typeface="Google Sans"/>
                <a:ea typeface="Google Sans"/>
                <a:cs typeface="Google Sans"/>
                <a:sym typeface="Google Sans"/>
              </a:rPr>
              <a:t> </a:t>
            </a:r>
            <a:endParaRPr sz="2300"/>
          </a:p>
        </p:txBody>
      </p:sp>
      <p:sp>
        <p:nvSpPr>
          <p:cNvPr id="1260" name="Google Shape;1260;p110"/>
          <p:cNvSpPr txBox="1"/>
          <p:nvPr/>
        </p:nvSpPr>
        <p:spPr>
          <a:xfrm>
            <a:off x="6644971" y="1593910"/>
            <a:ext cx="1777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2"/>
                </a:solidFill>
                <a:latin typeface="Google Sans"/>
                <a:ea typeface="Google Sans"/>
                <a:cs typeface="Google Sans"/>
                <a:sym typeface="Google Sans"/>
              </a:rPr>
              <a:t>Customer 3 </a:t>
            </a:r>
            <a:endParaRPr sz="1800" b="1">
              <a:solidFill>
                <a:schemeClr val="accent2"/>
              </a:solidFill>
              <a:latin typeface="Google Sans"/>
              <a:ea typeface="Google Sans"/>
              <a:cs typeface="Google Sans"/>
              <a:sym typeface="Google Sans"/>
            </a:endParaRPr>
          </a:p>
        </p:txBody>
      </p:sp>
      <p:sp>
        <p:nvSpPr>
          <p:cNvPr id="1261" name="Google Shape;1261;p110"/>
          <p:cNvSpPr/>
          <p:nvPr/>
        </p:nvSpPr>
        <p:spPr>
          <a:xfrm>
            <a:off x="6146108" y="2720586"/>
            <a:ext cx="2388300" cy="677400"/>
          </a:xfrm>
          <a:prstGeom prst="roundRect">
            <a:avLst>
              <a:gd name="adj" fmla="val 23124"/>
            </a:avLst>
          </a:prstGeom>
          <a:solidFill>
            <a:srgbClr val="FFFFF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10"/>
          <p:cNvSpPr txBox="1"/>
          <p:nvPr/>
        </p:nvSpPr>
        <p:spPr>
          <a:xfrm>
            <a:off x="6408859" y="2829125"/>
            <a:ext cx="1863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Google Sans"/>
                <a:ea typeface="Google Sans"/>
                <a:cs typeface="Google Sans"/>
                <a:sym typeface="Google Sans"/>
              </a:rPr>
              <a:t>Bid $10</a:t>
            </a:r>
            <a:endParaRPr sz="1800" b="1">
              <a:solidFill>
                <a:schemeClr val="dk1"/>
              </a:solidFill>
              <a:latin typeface="Google Sans"/>
              <a:ea typeface="Google Sans"/>
              <a:cs typeface="Google Sans"/>
              <a:sym typeface="Google Sans"/>
            </a:endParaRPr>
          </a:p>
        </p:txBody>
      </p:sp>
      <p:sp>
        <p:nvSpPr>
          <p:cNvPr id="1263" name="Google Shape;1263;p110"/>
          <p:cNvSpPr/>
          <p:nvPr/>
        </p:nvSpPr>
        <p:spPr>
          <a:xfrm>
            <a:off x="6146108" y="3472098"/>
            <a:ext cx="2388300" cy="677400"/>
          </a:xfrm>
          <a:prstGeom prst="roundRect">
            <a:avLst>
              <a:gd name="adj" fmla="val 21142"/>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10"/>
          <p:cNvSpPr txBox="1"/>
          <p:nvPr/>
        </p:nvSpPr>
        <p:spPr>
          <a:xfrm>
            <a:off x="6408859" y="3580637"/>
            <a:ext cx="1863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2"/>
                </a:solidFill>
                <a:latin typeface="Google Sans"/>
                <a:ea typeface="Google Sans"/>
                <a:cs typeface="Google Sans"/>
                <a:sym typeface="Google Sans"/>
              </a:rPr>
              <a:t>Bid $15</a:t>
            </a:r>
            <a:r>
              <a:rPr lang="en" sz="1800" b="1">
                <a:solidFill>
                  <a:schemeClr val="accent1"/>
                </a:solidFill>
                <a:latin typeface="Google Sans"/>
                <a:ea typeface="Google Sans"/>
                <a:cs typeface="Google Sans"/>
                <a:sym typeface="Google Sans"/>
              </a:rPr>
              <a:t> </a:t>
            </a:r>
            <a:endParaRPr sz="1800" b="1">
              <a:solidFill>
                <a:schemeClr val="accent1"/>
              </a:solidFill>
              <a:latin typeface="Google Sans"/>
              <a:ea typeface="Google Sans"/>
              <a:cs typeface="Google Sans"/>
              <a:sym typeface="Google Sans"/>
            </a:endParaRPr>
          </a:p>
        </p:txBody>
      </p:sp>
      <p:sp>
        <p:nvSpPr>
          <p:cNvPr id="1265" name="Google Shape;1265;p110"/>
          <p:cNvSpPr/>
          <p:nvPr/>
        </p:nvSpPr>
        <p:spPr>
          <a:xfrm>
            <a:off x="493834" y="2871000"/>
            <a:ext cx="1032000" cy="382200"/>
          </a:xfrm>
          <a:prstGeom prst="roundRect">
            <a:avLst>
              <a:gd name="adj" fmla="val 27583"/>
            </a:avLst>
          </a:prstGeom>
          <a:solidFill>
            <a:srgbClr val="FFFFFF"/>
          </a:solidFill>
          <a:ln w="9525" cap="flat" cmpd="sng">
            <a:solidFill>
              <a:schemeClr val="lt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dk1"/>
                </a:solidFill>
                <a:latin typeface="Google Sans"/>
                <a:ea typeface="Google Sans"/>
                <a:cs typeface="Google Sans"/>
                <a:sym typeface="Google Sans"/>
              </a:rPr>
              <a:t>Before </a:t>
            </a:r>
            <a:endParaRPr sz="1000" b="1">
              <a:solidFill>
                <a:schemeClr val="dk1"/>
              </a:solidFill>
              <a:latin typeface="Google Sans"/>
              <a:ea typeface="Google Sans"/>
              <a:cs typeface="Google Sans"/>
              <a:sym typeface="Google Sans"/>
            </a:endParaRPr>
          </a:p>
          <a:p>
            <a:pPr marL="0" lvl="0" indent="0" algn="ctr" rtl="0">
              <a:spcBef>
                <a:spcPts val="0"/>
              </a:spcBef>
              <a:spcAft>
                <a:spcPts val="0"/>
              </a:spcAft>
              <a:buNone/>
            </a:pPr>
            <a:r>
              <a:rPr lang="en" sz="1000" b="1">
                <a:solidFill>
                  <a:schemeClr val="dk1"/>
                </a:solidFill>
                <a:latin typeface="Google Sans"/>
                <a:ea typeface="Google Sans"/>
                <a:cs typeface="Google Sans"/>
                <a:sym typeface="Google Sans"/>
              </a:rPr>
              <a:t>Value Bidding</a:t>
            </a:r>
            <a:endParaRPr sz="1000">
              <a:solidFill>
                <a:schemeClr val="dk1"/>
              </a:solidFill>
            </a:endParaRPr>
          </a:p>
        </p:txBody>
      </p:sp>
      <p:sp>
        <p:nvSpPr>
          <p:cNvPr id="1266" name="Google Shape;1266;p110"/>
          <p:cNvSpPr/>
          <p:nvPr/>
        </p:nvSpPr>
        <p:spPr>
          <a:xfrm>
            <a:off x="493834" y="3617800"/>
            <a:ext cx="1032000" cy="382200"/>
          </a:xfrm>
          <a:prstGeom prst="roundRect">
            <a:avLst>
              <a:gd name="adj" fmla="val 24711"/>
            </a:avLst>
          </a:prstGeom>
          <a:solidFill>
            <a:srgbClr val="FFFFFF"/>
          </a:solid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accent1"/>
                </a:solidFill>
                <a:latin typeface="Google Sans"/>
                <a:ea typeface="Google Sans"/>
                <a:cs typeface="Google Sans"/>
                <a:sym typeface="Google Sans"/>
              </a:rPr>
              <a:t>With </a:t>
            </a:r>
            <a:endParaRPr sz="1000" b="1">
              <a:solidFill>
                <a:schemeClr val="accent1"/>
              </a:solidFill>
              <a:latin typeface="Google Sans"/>
              <a:ea typeface="Google Sans"/>
              <a:cs typeface="Google Sans"/>
              <a:sym typeface="Google Sans"/>
            </a:endParaRPr>
          </a:p>
          <a:p>
            <a:pPr marL="0" lvl="0" indent="0" algn="ctr" rtl="0">
              <a:spcBef>
                <a:spcPts val="0"/>
              </a:spcBef>
              <a:spcAft>
                <a:spcPts val="0"/>
              </a:spcAft>
              <a:buNone/>
            </a:pPr>
            <a:r>
              <a:rPr lang="en" sz="1000" b="1">
                <a:solidFill>
                  <a:schemeClr val="accent1"/>
                </a:solidFill>
                <a:latin typeface="Google Sans"/>
                <a:ea typeface="Google Sans"/>
                <a:cs typeface="Google Sans"/>
                <a:sym typeface="Google Sans"/>
              </a:rPr>
              <a:t>Value Bidding</a:t>
            </a:r>
            <a:endParaRPr sz="1000">
              <a:solidFill>
                <a:schemeClr val="accent1"/>
              </a:solidFill>
            </a:endParaRPr>
          </a:p>
        </p:txBody>
      </p:sp>
      <p:sp>
        <p:nvSpPr>
          <p:cNvPr id="1267" name="Google Shape;1267;p110"/>
          <p:cNvSpPr/>
          <p:nvPr/>
        </p:nvSpPr>
        <p:spPr>
          <a:xfrm>
            <a:off x="7832353" y="3719098"/>
            <a:ext cx="167700" cy="1617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10"/>
          <p:cNvSpPr/>
          <p:nvPr/>
        </p:nvSpPr>
        <p:spPr>
          <a:xfrm rot="10800000">
            <a:off x="2635701" y="3719098"/>
            <a:ext cx="167700" cy="161700"/>
          </a:xfrm>
          <a:prstGeom prst="triangle">
            <a:avLst>
              <a:gd name="adj" fmla="val 50000"/>
            </a:avLst>
          </a:prstGeom>
          <a:solidFill>
            <a:srgbClr val="B314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9" name="Google Shape;1269;p110"/>
          <p:cNvGrpSpPr/>
          <p:nvPr/>
        </p:nvGrpSpPr>
        <p:grpSpPr>
          <a:xfrm>
            <a:off x="2824978" y="3042493"/>
            <a:ext cx="379400" cy="767665"/>
            <a:chOff x="8456450" y="2394525"/>
            <a:chExt cx="433600" cy="613200"/>
          </a:xfrm>
        </p:grpSpPr>
        <p:cxnSp>
          <p:nvCxnSpPr>
            <p:cNvPr id="1270" name="Google Shape;1270;p110"/>
            <p:cNvCxnSpPr/>
            <p:nvPr/>
          </p:nvCxnSpPr>
          <p:spPr>
            <a:xfrm>
              <a:off x="8456450" y="2394525"/>
              <a:ext cx="433500" cy="0"/>
            </a:xfrm>
            <a:prstGeom prst="straightConnector1">
              <a:avLst/>
            </a:prstGeom>
            <a:noFill/>
            <a:ln w="19050" cap="flat" cmpd="sng">
              <a:solidFill>
                <a:schemeClr val="accent1"/>
              </a:solidFill>
              <a:prstDash val="solid"/>
              <a:round/>
              <a:headEnd type="none" w="med" len="med"/>
              <a:tailEnd type="none" w="med" len="med"/>
            </a:ln>
          </p:spPr>
        </p:cxnSp>
        <p:cxnSp>
          <p:nvCxnSpPr>
            <p:cNvPr id="1271" name="Google Shape;1271;p110"/>
            <p:cNvCxnSpPr/>
            <p:nvPr/>
          </p:nvCxnSpPr>
          <p:spPr>
            <a:xfrm>
              <a:off x="8890050" y="2394525"/>
              <a:ext cx="0" cy="613200"/>
            </a:xfrm>
            <a:prstGeom prst="straightConnector1">
              <a:avLst/>
            </a:prstGeom>
            <a:noFill/>
            <a:ln w="19050" cap="flat" cmpd="sng">
              <a:solidFill>
                <a:schemeClr val="accent1"/>
              </a:solidFill>
              <a:prstDash val="solid"/>
              <a:round/>
              <a:headEnd type="none" w="med" len="med"/>
              <a:tailEnd type="none" w="med" len="med"/>
            </a:ln>
          </p:spPr>
        </p:cxnSp>
        <p:cxnSp>
          <p:nvCxnSpPr>
            <p:cNvPr id="1272" name="Google Shape;1272;p110"/>
            <p:cNvCxnSpPr/>
            <p:nvPr/>
          </p:nvCxnSpPr>
          <p:spPr>
            <a:xfrm rot="10800000">
              <a:off x="8456450" y="3007725"/>
              <a:ext cx="433500" cy="0"/>
            </a:xfrm>
            <a:prstGeom prst="straightConnector1">
              <a:avLst/>
            </a:prstGeom>
            <a:noFill/>
            <a:ln w="19050" cap="flat" cmpd="sng">
              <a:solidFill>
                <a:schemeClr val="accent1"/>
              </a:solidFill>
              <a:prstDash val="solid"/>
              <a:round/>
              <a:headEnd type="none" w="med" len="med"/>
              <a:tailEnd type="stealth" w="med" len="med"/>
            </a:ln>
          </p:spPr>
        </p:cxnSp>
      </p:grpSp>
      <p:grpSp>
        <p:nvGrpSpPr>
          <p:cNvPr id="1273" name="Google Shape;1273;p110"/>
          <p:cNvGrpSpPr/>
          <p:nvPr/>
        </p:nvGrpSpPr>
        <p:grpSpPr>
          <a:xfrm>
            <a:off x="8049318" y="3042493"/>
            <a:ext cx="379400" cy="767665"/>
            <a:chOff x="8456450" y="2394525"/>
            <a:chExt cx="433600" cy="613200"/>
          </a:xfrm>
        </p:grpSpPr>
        <p:cxnSp>
          <p:nvCxnSpPr>
            <p:cNvPr id="1274" name="Google Shape;1274;p110"/>
            <p:cNvCxnSpPr/>
            <p:nvPr/>
          </p:nvCxnSpPr>
          <p:spPr>
            <a:xfrm>
              <a:off x="8456450" y="2394525"/>
              <a:ext cx="433500" cy="0"/>
            </a:xfrm>
            <a:prstGeom prst="straightConnector1">
              <a:avLst/>
            </a:prstGeom>
            <a:noFill/>
            <a:ln w="19050" cap="flat" cmpd="sng">
              <a:solidFill>
                <a:schemeClr val="accent2"/>
              </a:solidFill>
              <a:prstDash val="solid"/>
              <a:round/>
              <a:headEnd type="none" w="med" len="med"/>
              <a:tailEnd type="none" w="med" len="med"/>
            </a:ln>
          </p:spPr>
        </p:cxnSp>
        <p:cxnSp>
          <p:nvCxnSpPr>
            <p:cNvPr id="1275" name="Google Shape;1275;p110"/>
            <p:cNvCxnSpPr/>
            <p:nvPr/>
          </p:nvCxnSpPr>
          <p:spPr>
            <a:xfrm>
              <a:off x="8890050" y="2394525"/>
              <a:ext cx="0" cy="613200"/>
            </a:xfrm>
            <a:prstGeom prst="straightConnector1">
              <a:avLst/>
            </a:prstGeom>
            <a:noFill/>
            <a:ln w="19050" cap="flat" cmpd="sng">
              <a:solidFill>
                <a:schemeClr val="accent2"/>
              </a:solidFill>
              <a:prstDash val="solid"/>
              <a:round/>
              <a:headEnd type="none" w="med" len="med"/>
              <a:tailEnd type="none" w="med" len="med"/>
            </a:ln>
          </p:spPr>
        </p:cxnSp>
        <p:cxnSp>
          <p:nvCxnSpPr>
            <p:cNvPr id="1276" name="Google Shape;1276;p110"/>
            <p:cNvCxnSpPr/>
            <p:nvPr/>
          </p:nvCxnSpPr>
          <p:spPr>
            <a:xfrm rot="10800000">
              <a:off x="8456450" y="3007725"/>
              <a:ext cx="433500" cy="0"/>
            </a:xfrm>
            <a:prstGeom prst="straightConnector1">
              <a:avLst/>
            </a:prstGeom>
            <a:noFill/>
            <a:ln w="19050" cap="flat" cmpd="sng">
              <a:solidFill>
                <a:schemeClr val="accent2"/>
              </a:solidFill>
              <a:prstDash val="solid"/>
              <a:round/>
              <a:headEnd type="none" w="med" len="med"/>
              <a:tailEnd type="stealth" w="med" len="med"/>
            </a:ln>
          </p:spPr>
        </p:cxnSp>
      </p:grpSp>
      <p:sp>
        <p:nvSpPr>
          <p:cNvPr id="1277" name="Google Shape;1277;p110"/>
          <p:cNvSpPr txBox="1">
            <a:spLocks noGrp="1"/>
          </p:cNvSpPr>
          <p:nvPr>
            <p:ph type="title" idx="4294967295"/>
          </p:nvPr>
        </p:nvSpPr>
        <p:spPr>
          <a:xfrm>
            <a:off x="305100" y="224200"/>
            <a:ext cx="7050300" cy="725400"/>
          </a:xfrm>
          <a:prstGeom prst="rect">
            <a:avLst/>
          </a:prstGeom>
          <a:solidFill>
            <a:srgbClr val="FFFFFF"/>
          </a:solidFill>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latin typeface="Google Sans"/>
                <a:ea typeface="Google Sans"/>
                <a:cs typeface="Google Sans"/>
                <a:sym typeface="Google Sans"/>
              </a:rPr>
              <a:t>Value Based Bidding in practice</a:t>
            </a:r>
            <a:endParaRPr sz="2400" b="1">
              <a:latin typeface="Google Sans"/>
              <a:ea typeface="Google Sans"/>
              <a:cs typeface="Google Sans"/>
              <a:sym typeface="Google Sans"/>
            </a:endParaRPr>
          </a:p>
          <a:p>
            <a:pPr marL="0" lvl="0" indent="0" algn="l" rtl="0">
              <a:lnSpc>
                <a:spcPct val="115000"/>
              </a:lnSpc>
              <a:spcBef>
                <a:spcPts val="0"/>
              </a:spcBef>
              <a:spcAft>
                <a:spcPts val="0"/>
              </a:spcAft>
              <a:buNone/>
            </a:pPr>
            <a:r>
              <a:rPr lang="en" sz="1400">
                <a:solidFill>
                  <a:schemeClr val="dk2"/>
                </a:solidFill>
                <a:latin typeface="Google Sans"/>
                <a:ea typeface="Google Sans"/>
                <a:cs typeface="Google Sans"/>
                <a:sym typeface="Google Sans"/>
              </a:rPr>
              <a:t>accounting for the predicted value of your customers to help increase profitability </a:t>
            </a:r>
            <a:endParaRPr sz="1400">
              <a:solidFill>
                <a:schemeClr val="dk2"/>
              </a:solidFill>
              <a:latin typeface="Google Sans"/>
              <a:ea typeface="Google Sans"/>
              <a:cs typeface="Google Sans"/>
              <a:sym typeface="Google Sans"/>
            </a:endParaRPr>
          </a:p>
        </p:txBody>
      </p:sp>
      <p:grpSp>
        <p:nvGrpSpPr>
          <p:cNvPr id="1278" name="Google Shape;1278;p110"/>
          <p:cNvGrpSpPr/>
          <p:nvPr/>
        </p:nvGrpSpPr>
        <p:grpSpPr>
          <a:xfrm>
            <a:off x="395347" y="-44575"/>
            <a:ext cx="1912891" cy="299975"/>
            <a:chOff x="2649635" y="-44575"/>
            <a:chExt cx="1912891" cy="299975"/>
          </a:xfrm>
        </p:grpSpPr>
        <p:sp>
          <p:nvSpPr>
            <p:cNvPr id="1279" name="Google Shape;1279;p110"/>
            <p:cNvSpPr/>
            <p:nvPr/>
          </p:nvSpPr>
          <p:spPr>
            <a:xfrm rot="10800000">
              <a:off x="2662925" y="-44575"/>
              <a:ext cx="1899600" cy="275100"/>
            </a:xfrm>
            <a:prstGeom prst="round2SameRect">
              <a:avLst>
                <a:gd name="adj1" fmla="val 29413"/>
                <a:gd name="adj2" fmla="val 0"/>
              </a:avLst>
            </a:prstGeom>
            <a:solidFill>
              <a:srgbClr val="FFFFFF"/>
            </a:solidFill>
            <a:ln>
              <a:noFill/>
            </a:ln>
            <a:effectLst>
              <a:outerShdw blurRad="57150" dist="19050" dir="540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10"/>
            <p:cNvSpPr/>
            <p:nvPr/>
          </p:nvSpPr>
          <p:spPr>
            <a:xfrm rot="10800000">
              <a:off x="2666776" y="-44575"/>
              <a:ext cx="1573500" cy="275100"/>
            </a:xfrm>
            <a:prstGeom prst="round2SameRect">
              <a:avLst>
                <a:gd name="adj1" fmla="val 16667"/>
                <a:gd name="adj2" fmla="val 0"/>
              </a:avLst>
            </a:prstGeom>
            <a:solidFill>
              <a:srgbClr val="E8F0FE"/>
            </a:solidFill>
            <a:ln w="9525" cap="flat" cmpd="sng">
              <a:solidFill>
                <a:srgbClr val="E8F0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10"/>
            <p:cNvSpPr txBox="1"/>
            <p:nvPr/>
          </p:nvSpPr>
          <p:spPr>
            <a:xfrm>
              <a:off x="2649635" y="-37100"/>
              <a:ext cx="1646400" cy="2925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700" b="1">
                  <a:solidFill>
                    <a:srgbClr val="4285F4"/>
                  </a:solidFill>
                  <a:latin typeface="Google Sans"/>
                  <a:ea typeface="Google Sans"/>
                  <a:cs typeface="Google Sans"/>
                  <a:sym typeface="Google Sans"/>
                </a:rPr>
                <a:t>2. Transform</a:t>
              </a:r>
              <a:r>
                <a:rPr lang="en" sz="700">
                  <a:solidFill>
                    <a:srgbClr val="5F6368"/>
                  </a:solidFill>
                  <a:latin typeface="Google Sans"/>
                  <a:ea typeface="Google Sans"/>
                  <a:cs typeface="Google Sans"/>
                  <a:sym typeface="Google Sans"/>
                </a:rPr>
                <a:t> demand into</a:t>
              </a:r>
              <a:r>
                <a:rPr lang="en" sz="700" b="1">
                  <a:solidFill>
                    <a:srgbClr val="4285F4"/>
                  </a:solidFill>
                  <a:latin typeface="Google Sans"/>
                  <a:ea typeface="Google Sans"/>
                  <a:cs typeface="Google Sans"/>
                  <a:sym typeface="Google Sans"/>
                </a:rPr>
                <a:t> revenue</a:t>
              </a:r>
              <a:endParaRPr sz="700"/>
            </a:p>
          </p:txBody>
        </p:sp>
        <p:pic>
          <p:nvPicPr>
            <p:cNvPr id="1282" name="Google Shape;1282;p110"/>
            <p:cNvPicPr preferRelativeResize="0"/>
            <p:nvPr/>
          </p:nvPicPr>
          <p:blipFill>
            <a:blip r:embed="rId3">
              <a:alphaModFix/>
            </a:blip>
            <a:stretch>
              <a:fillRect/>
            </a:stretch>
          </p:blipFill>
          <p:spPr>
            <a:xfrm>
              <a:off x="4329564" y="33058"/>
              <a:ext cx="140550" cy="157636"/>
            </a:xfrm>
            <a:prstGeom prst="rect">
              <a:avLst/>
            </a:prstGeom>
            <a:noFill/>
            <a:ln>
              <a:noFill/>
            </a:ln>
          </p:spPr>
        </p:pic>
      </p:grpSp>
      <p:sp>
        <p:nvSpPr>
          <p:cNvPr id="1283" name="Google Shape;1283;p110"/>
          <p:cNvSpPr/>
          <p:nvPr/>
        </p:nvSpPr>
        <p:spPr>
          <a:xfrm>
            <a:off x="1213435" y="1612373"/>
            <a:ext cx="419400" cy="41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10"/>
          <p:cNvSpPr/>
          <p:nvPr/>
        </p:nvSpPr>
        <p:spPr>
          <a:xfrm>
            <a:off x="3825167" y="1612373"/>
            <a:ext cx="419400" cy="41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10"/>
          <p:cNvSpPr/>
          <p:nvPr/>
        </p:nvSpPr>
        <p:spPr>
          <a:xfrm>
            <a:off x="6347281" y="1612373"/>
            <a:ext cx="419400" cy="41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6" name="Google Shape;1286;p110"/>
          <p:cNvPicPr preferRelativeResize="0"/>
          <p:nvPr/>
        </p:nvPicPr>
        <p:blipFill rotWithShape="1">
          <a:blip r:embed="rId4">
            <a:alphaModFix/>
          </a:blip>
          <a:srcRect l="15984" t="1180" r="28934" b="59616"/>
          <a:stretch/>
        </p:blipFill>
        <p:spPr>
          <a:xfrm>
            <a:off x="1224070" y="1614647"/>
            <a:ext cx="402300" cy="411600"/>
          </a:xfrm>
          <a:prstGeom prst="ellipse">
            <a:avLst/>
          </a:prstGeom>
          <a:noFill/>
          <a:ln w="9525" cap="flat" cmpd="sng">
            <a:solidFill>
              <a:schemeClr val="accent1"/>
            </a:solidFill>
            <a:prstDash val="solid"/>
            <a:round/>
            <a:headEnd type="none" w="sm" len="sm"/>
            <a:tailEnd type="none" w="sm" len="sm"/>
          </a:ln>
        </p:spPr>
      </p:pic>
      <p:pic>
        <p:nvPicPr>
          <p:cNvPr id="1287" name="Google Shape;1287;p110"/>
          <p:cNvPicPr preferRelativeResize="0"/>
          <p:nvPr/>
        </p:nvPicPr>
        <p:blipFill rotWithShape="1">
          <a:blip r:embed="rId5">
            <a:alphaModFix/>
          </a:blip>
          <a:srcRect l="19759" t="4989" r="11127" b="58694"/>
          <a:stretch/>
        </p:blipFill>
        <p:spPr>
          <a:xfrm>
            <a:off x="3822272" y="1614660"/>
            <a:ext cx="419400" cy="411600"/>
          </a:xfrm>
          <a:prstGeom prst="ellipse">
            <a:avLst/>
          </a:prstGeom>
          <a:noFill/>
          <a:ln w="9525" cap="flat" cmpd="sng">
            <a:solidFill>
              <a:schemeClr val="accent3"/>
            </a:solidFill>
            <a:prstDash val="solid"/>
            <a:round/>
            <a:headEnd type="none" w="sm" len="sm"/>
            <a:tailEnd type="none" w="sm" len="sm"/>
          </a:ln>
        </p:spPr>
      </p:pic>
      <p:pic>
        <p:nvPicPr>
          <p:cNvPr id="1288" name="Google Shape;1288;p110"/>
          <p:cNvPicPr preferRelativeResize="0"/>
          <p:nvPr/>
        </p:nvPicPr>
        <p:blipFill rotWithShape="1">
          <a:blip r:embed="rId6">
            <a:alphaModFix/>
          </a:blip>
          <a:srcRect l="15306" t="-160" r="15306" b="63705"/>
          <a:stretch/>
        </p:blipFill>
        <p:spPr>
          <a:xfrm>
            <a:off x="6343771" y="1614660"/>
            <a:ext cx="419400" cy="411600"/>
          </a:xfrm>
          <a:prstGeom prst="ellipse">
            <a:avLst/>
          </a:prstGeom>
          <a:noFill/>
          <a:ln w="9525" cap="flat" cmpd="sng">
            <a:solidFill>
              <a:schemeClr val="accent2"/>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92"/>
        <p:cNvGrpSpPr/>
        <p:nvPr/>
      </p:nvGrpSpPr>
      <p:grpSpPr>
        <a:xfrm>
          <a:off x="0" y="0"/>
          <a:ext cx="0" cy="0"/>
          <a:chOff x="0" y="0"/>
          <a:chExt cx="0" cy="0"/>
        </a:xfrm>
      </p:grpSpPr>
      <p:sp>
        <p:nvSpPr>
          <p:cNvPr id="1293" name="Google Shape;1293;p111"/>
          <p:cNvSpPr/>
          <p:nvPr/>
        </p:nvSpPr>
        <p:spPr>
          <a:xfrm>
            <a:off x="1092987" y="1041854"/>
            <a:ext cx="338400" cy="338400"/>
          </a:xfrm>
          <a:prstGeom prst="ellipse">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300"/>
              <a:buFont typeface="Arial"/>
              <a:buNone/>
            </a:pPr>
            <a:endParaRPr sz="2300" b="0" i="0" u="none" strike="noStrike" cap="none">
              <a:solidFill>
                <a:srgbClr val="FFFFFF"/>
              </a:solidFill>
              <a:latin typeface="Arial"/>
              <a:ea typeface="Arial"/>
              <a:cs typeface="Arial"/>
              <a:sym typeface="Arial"/>
            </a:endParaRPr>
          </a:p>
        </p:txBody>
      </p:sp>
      <p:sp>
        <p:nvSpPr>
          <p:cNvPr id="1294" name="Google Shape;1294;p111"/>
          <p:cNvSpPr/>
          <p:nvPr/>
        </p:nvSpPr>
        <p:spPr>
          <a:xfrm>
            <a:off x="1206330" y="1131673"/>
            <a:ext cx="142446" cy="136010"/>
          </a:xfrm>
          <a:prstGeom prst="rect">
            <a:avLst/>
          </a:prstGeom>
        </p:spPr>
        <p:txBody>
          <a:bodyPr>
            <a:prstTxWarp prst="textPlain">
              <a:avLst/>
            </a:prstTxWarp>
          </a:bodyPr>
          <a:lstStyle/>
          <a:p>
            <a:pPr lvl="0" algn="ctr"/>
            <a:r>
              <a:rPr b="1" i="0">
                <a:ln>
                  <a:noFill/>
                </a:ln>
                <a:solidFill>
                  <a:srgbClr val="FFFFFF"/>
                </a:solidFill>
                <a:latin typeface="Google Sans"/>
              </a:rPr>
              <a:t>3.</a:t>
            </a:r>
          </a:p>
        </p:txBody>
      </p:sp>
      <p:sp>
        <p:nvSpPr>
          <p:cNvPr id="1295" name="Google Shape;1295;p111"/>
          <p:cNvSpPr/>
          <p:nvPr/>
        </p:nvSpPr>
        <p:spPr>
          <a:xfrm>
            <a:off x="1294725" y="1139930"/>
            <a:ext cx="638400" cy="638400"/>
          </a:xfrm>
          <a:prstGeom prst="ellipse">
            <a:avLst/>
          </a:prstGeom>
          <a:solidFill>
            <a:srgbClr val="FFFFFF"/>
          </a:solidFill>
          <a:ln w="19050" cap="flat" cmpd="sng">
            <a:solidFill>
              <a:srgbClr val="4285F4"/>
            </a:solidFill>
            <a:prstDash val="solid"/>
            <a:round/>
            <a:headEnd type="none" w="sm" len="sm"/>
            <a:tailEnd type="none" w="sm" len="sm"/>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1296" name="Google Shape;1296;p111"/>
          <p:cNvSpPr txBox="1">
            <a:spLocks noGrp="1"/>
          </p:cNvSpPr>
          <p:nvPr>
            <p:ph type="title"/>
          </p:nvPr>
        </p:nvSpPr>
        <p:spPr>
          <a:xfrm>
            <a:off x="962188" y="2048788"/>
            <a:ext cx="7877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accent1"/>
                </a:solidFill>
              </a:rPr>
              <a:t>Drive </a:t>
            </a:r>
            <a:r>
              <a:rPr lang="en">
                <a:solidFill>
                  <a:schemeClr val="dk1"/>
                </a:solidFill>
              </a:rPr>
              <a:t>higher value from your </a:t>
            </a:r>
            <a:br>
              <a:rPr lang="en">
                <a:solidFill>
                  <a:schemeClr val="dk1"/>
                </a:solidFill>
              </a:rPr>
            </a:br>
            <a:r>
              <a:rPr lang="en">
                <a:solidFill>
                  <a:schemeClr val="dk1"/>
                </a:solidFill>
              </a:rPr>
              <a:t>budget, today</a:t>
            </a:r>
            <a:r>
              <a:rPr lang="en" b="1">
                <a:solidFill>
                  <a:schemeClr val="accent1"/>
                </a:solidFill>
              </a:rPr>
              <a:t> and tomorrow</a:t>
            </a:r>
            <a:endParaRPr b="1">
              <a:solidFill>
                <a:schemeClr val="accent1"/>
              </a:solidFill>
            </a:endParaRPr>
          </a:p>
        </p:txBody>
      </p:sp>
      <p:pic>
        <p:nvPicPr>
          <p:cNvPr id="1297" name="Google Shape;1297;p111"/>
          <p:cNvPicPr preferRelativeResize="0"/>
          <p:nvPr/>
        </p:nvPicPr>
        <p:blipFill>
          <a:blip r:embed="rId3">
            <a:alphaModFix/>
          </a:blip>
          <a:stretch>
            <a:fillRect/>
          </a:stretch>
        </p:blipFill>
        <p:spPr>
          <a:xfrm>
            <a:off x="1416557" y="1269412"/>
            <a:ext cx="394718" cy="379425"/>
          </a:xfrm>
          <a:prstGeom prst="rect">
            <a:avLst/>
          </a:prstGeom>
          <a:noFill/>
          <a:ln>
            <a:noFill/>
          </a:ln>
        </p:spPr>
      </p:pic>
      <p:pic>
        <p:nvPicPr>
          <p:cNvPr id="1298" name="Google Shape;1298;p111"/>
          <p:cNvPicPr preferRelativeResize="0"/>
          <p:nvPr/>
        </p:nvPicPr>
        <p:blipFill rotWithShape="1">
          <a:blip r:embed="rId4">
            <a:alphaModFix/>
          </a:blip>
          <a:srcRect b="5114"/>
          <a:stretch/>
        </p:blipFill>
        <p:spPr>
          <a:xfrm>
            <a:off x="6342300" y="3217650"/>
            <a:ext cx="2440350" cy="13025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112"/>
          <p:cNvSpPr txBox="1"/>
          <p:nvPr/>
        </p:nvSpPr>
        <p:spPr>
          <a:xfrm>
            <a:off x="3486925" y="3604938"/>
            <a:ext cx="231900" cy="207000"/>
          </a:xfrm>
          <a:prstGeom prst="rect">
            <a:avLst/>
          </a:prstGeom>
          <a:noFill/>
          <a:ln>
            <a:noFill/>
          </a:ln>
        </p:spPr>
        <p:txBody>
          <a:bodyPr spcFirstLastPara="1" wrap="square" lIns="91425" tIns="91425" rIns="91425" bIns="91425" anchor="t" anchorCtr="0">
            <a:noAutofit/>
          </a:bodyPr>
          <a:lstStyle/>
          <a:p>
            <a:pPr marL="0" lvl="0" indent="0" algn="l" rtl="0">
              <a:lnSpc>
                <a:spcPct val="60000"/>
              </a:lnSpc>
              <a:spcBef>
                <a:spcPts val="0"/>
              </a:spcBef>
              <a:spcAft>
                <a:spcPts val="0"/>
              </a:spcAft>
              <a:buSzPts val="327"/>
              <a:buNone/>
            </a:pPr>
            <a:r>
              <a:rPr lang="en" sz="1845" b="1">
                <a:solidFill>
                  <a:srgbClr val="FFFFFF"/>
                </a:solidFill>
                <a:latin typeface="Google Sans"/>
                <a:ea typeface="Google Sans"/>
                <a:cs typeface="Google Sans"/>
                <a:sym typeface="Google Sans"/>
              </a:rPr>
              <a:t>$</a:t>
            </a:r>
            <a:endParaRPr sz="1845" b="1">
              <a:solidFill>
                <a:srgbClr val="FFFFFF"/>
              </a:solidFill>
              <a:latin typeface="Google Sans"/>
              <a:ea typeface="Google Sans"/>
              <a:cs typeface="Google Sans"/>
              <a:sym typeface="Google Sans"/>
            </a:endParaRPr>
          </a:p>
        </p:txBody>
      </p:sp>
      <p:sp>
        <p:nvSpPr>
          <p:cNvPr id="1304" name="Google Shape;1304;p112"/>
          <p:cNvSpPr txBox="1"/>
          <p:nvPr/>
        </p:nvSpPr>
        <p:spPr>
          <a:xfrm>
            <a:off x="288631" y="4761100"/>
            <a:ext cx="8800500" cy="184800"/>
          </a:xfrm>
          <a:prstGeom prst="rect">
            <a:avLst/>
          </a:prstGeom>
          <a:solidFill>
            <a:srgbClr val="FFFFFF"/>
          </a:solid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600">
                <a:solidFill>
                  <a:schemeClr val="dk2"/>
                </a:solidFill>
                <a:latin typeface="Google Sans"/>
                <a:ea typeface="Google Sans"/>
                <a:cs typeface="Google Sans"/>
                <a:sym typeface="Google Sans"/>
              </a:rPr>
              <a:t>Source: Average uplift in performance based on internal studies. Individual results may vary according to campaign details.</a:t>
            </a:r>
            <a:endParaRPr sz="600">
              <a:solidFill>
                <a:schemeClr val="dk2"/>
              </a:solidFill>
              <a:latin typeface="Google Sans"/>
              <a:ea typeface="Google Sans"/>
              <a:cs typeface="Google Sans"/>
              <a:sym typeface="Google Sans"/>
            </a:endParaRPr>
          </a:p>
        </p:txBody>
      </p:sp>
      <p:sp>
        <p:nvSpPr>
          <p:cNvPr id="1305" name="Google Shape;1305;p112"/>
          <p:cNvSpPr txBox="1">
            <a:spLocks noGrp="1"/>
          </p:cNvSpPr>
          <p:nvPr>
            <p:ph type="title"/>
          </p:nvPr>
        </p:nvSpPr>
        <p:spPr>
          <a:xfrm>
            <a:off x="395700" y="236650"/>
            <a:ext cx="8352600" cy="725400"/>
          </a:xfrm>
          <a:prstGeom prst="rect">
            <a:avLst/>
          </a:prstGeom>
          <a:noFill/>
        </p:spPr>
        <p:txBody>
          <a:bodyPr spcFirstLastPara="1" wrap="square" lIns="0" tIns="91425" rIns="91425" bIns="91425" anchor="t" anchorCtr="0">
            <a:noAutofit/>
          </a:bodyPr>
          <a:lstStyle/>
          <a:p>
            <a:pPr marL="0" lvl="0" indent="0" algn="l" rtl="0">
              <a:lnSpc>
                <a:spcPct val="115000"/>
              </a:lnSpc>
              <a:spcBef>
                <a:spcPts val="0"/>
              </a:spcBef>
              <a:spcAft>
                <a:spcPts val="0"/>
              </a:spcAft>
              <a:buNone/>
            </a:pPr>
            <a:r>
              <a:rPr lang="en" sz="2400" b="1">
                <a:solidFill>
                  <a:schemeClr val="dk1"/>
                </a:solidFill>
              </a:rPr>
              <a:t>Performance Max</a:t>
            </a:r>
            <a:endParaRPr sz="2400" b="1" i="1">
              <a:solidFill>
                <a:schemeClr val="dk1"/>
              </a:solidFill>
            </a:endParaRPr>
          </a:p>
          <a:p>
            <a:pPr marL="0" lvl="0" indent="0" algn="l" rtl="0">
              <a:lnSpc>
                <a:spcPct val="115000"/>
              </a:lnSpc>
              <a:spcBef>
                <a:spcPts val="0"/>
              </a:spcBef>
              <a:spcAft>
                <a:spcPts val="0"/>
              </a:spcAft>
              <a:buNone/>
            </a:pPr>
            <a:r>
              <a:rPr lang="en" sz="1400">
                <a:solidFill>
                  <a:schemeClr val="lt1"/>
                </a:solidFill>
              </a:rPr>
              <a:t>driving scale and growth with a goals-based campaign experience </a:t>
            </a:r>
            <a:endParaRPr sz="1400">
              <a:solidFill>
                <a:schemeClr val="lt1"/>
              </a:solidFill>
            </a:endParaRPr>
          </a:p>
        </p:txBody>
      </p:sp>
      <p:sp>
        <p:nvSpPr>
          <p:cNvPr id="1306" name="Google Shape;1306;p112"/>
          <p:cNvSpPr/>
          <p:nvPr/>
        </p:nvSpPr>
        <p:spPr>
          <a:xfrm rot="10800000">
            <a:off x="401225" y="-44575"/>
            <a:ext cx="2892600" cy="275100"/>
          </a:xfrm>
          <a:prstGeom prst="round2SameRect">
            <a:avLst>
              <a:gd name="adj1" fmla="val 29413"/>
              <a:gd name="adj2" fmla="val 0"/>
            </a:avLst>
          </a:prstGeom>
          <a:solidFill>
            <a:srgbClr val="FFFFFF"/>
          </a:solidFill>
          <a:ln>
            <a:noFill/>
          </a:ln>
          <a:effectLst>
            <a:outerShdw blurRad="57150" dist="19050" dir="540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12"/>
          <p:cNvSpPr/>
          <p:nvPr/>
        </p:nvSpPr>
        <p:spPr>
          <a:xfrm rot="10800000">
            <a:off x="396044" y="-44575"/>
            <a:ext cx="2606700" cy="275100"/>
          </a:xfrm>
          <a:prstGeom prst="round2SameRect">
            <a:avLst>
              <a:gd name="adj1" fmla="val 16667"/>
              <a:gd name="adj2" fmla="val 0"/>
            </a:avLst>
          </a:prstGeom>
          <a:solidFill>
            <a:srgbClr val="E8F0FE"/>
          </a:solidFill>
          <a:ln w="9525" cap="flat" cmpd="sng">
            <a:solidFill>
              <a:srgbClr val="E8F0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12"/>
          <p:cNvSpPr txBox="1"/>
          <p:nvPr/>
        </p:nvSpPr>
        <p:spPr>
          <a:xfrm>
            <a:off x="382425" y="-37100"/>
            <a:ext cx="2655300" cy="2925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700" b="1">
                <a:solidFill>
                  <a:schemeClr val="accent1"/>
                </a:solidFill>
                <a:latin typeface="Google Sans"/>
                <a:ea typeface="Google Sans"/>
                <a:cs typeface="Google Sans"/>
                <a:sym typeface="Google Sans"/>
              </a:rPr>
              <a:t>3. Drive</a:t>
            </a:r>
            <a:r>
              <a:rPr lang="en" sz="700">
                <a:solidFill>
                  <a:schemeClr val="lt1"/>
                </a:solidFill>
                <a:latin typeface="Google Sans"/>
                <a:ea typeface="Google Sans"/>
                <a:cs typeface="Google Sans"/>
                <a:sym typeface="Google Sans"/>
              </a:rPr>
              <a:t> higher value from your budget today</a:t>
            </a:r>
            <a:r>
              <a:rPr lang="en" sz="700" b="1">
                <a:solidFill>
                  <a:schemeClr val="accent1"/>
                </a:solidFill>
                <a:latin typeface="Google Sans"/>
                <a:ea typeface="Google Sans"/>
                <a:cs typeface="Google Sans"/>
                <a:sym typeface="Google Sans"/>
              </a:rPr>
              <a:t> and tomorrow</a:t>
            </a:r>
            <a:r>
              <a:rPr lang="en" sz="700">
                <a:solidFill>
                  <a:schemeClr val="lt1"/>
                </a:solidFill>
                <a:latin typeface="Google Sans"/>
                <a:ea typeface="Google Sans"/>
                <a:cs typeface="Google Sans"/>
                <a:sym typeface="Google Sans"/>
              </a:rPr>
              <a:t> </a:t>
            </a:r>
            <a:endParaRPr sz="700"/>
          </a:p>
        </p:txBody>
      </p:sp>
      <p:pic>
        <p:nvPicPr>
          <p:cNvPr id="1309" name="Google Shape;1309;p112"/>
          <p:cNvPicPr preferRelativeResize="0"/>
          <p:nvPr/>
        </p:nvPicPr>
        <p:blipFill>
          <a:blip r:embed="rId3">
            <a:alphaModFix/>
          </a:blip>
          <a:stretch>
            <a:fillRect/>
          </a:stretch>
        </p:blipFill>
        <p:spPr>
          <a:xfrm>
            <a:off x="3062876" y="42737"/>
            <a:ext cx="140550" cy="135096"/>
          </a:xfrm>
          <a:prstGeom prst="rect">
            <a:avLst/>
          </a:prstGeom>
          <a:noFill/>
          <a:ln>
            <a:noFill/>
          </a:ln>
        </p:spPr>
      </p:pic>
      <p:sp>
        <p:nvSpPr>
          <p:cNvPr id="1310" name="Google Shape;1310;p112"/>
          <p:cNvSpPr/>
          <p:nvPr/>
        </p:nvSpPr>
        <p:spPr>
          <a:xfrm>
            <a:off x="4975900" y="1445987"/>
            <a:ext cx="3357300" cy="2730900"/>
          </a:xfrm>
          <a:prstGeom prst="roundRect">
            <a:avLst>
              <a:gd name="adj" fmla="val 6638"/>
            </a:avLst>
          </a:prstGeom>
          <a:solidFill>
            <a:srgbClr val="E8F0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2"/>
          <p:cNvSpPr/>
          <p:nvPr/>
        </p:nvSpPr>
        <p:spPr>
          <a:xfrm>
            <a:off x="712325" y="1445987"/>
            <a:ext cx="5111400" cy="2730900"/>
          </a:xfrm>
          <a:prstGeom prst="roundRect">
            <a:avLst>
              <a:gd name="adj" fmla="val 6638"/>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0" rIns="91425" bIns="548625" anchor="ctr" anchorCtr="0">
            <a:noAutofit/>
          </a:bodyPr>
          <a:lstStyle/>
          <a:p>
            <a:pPr marL="171450" lvl="0" indent="0" algn="l" rtl="0">
              <a:spcBef>
                <a:spcPts val="0"/>
              </a:spcBef>
              <a:spcAft>
                <a:spcPts val="0"/>
              </a:spcAft>
              <a:buNone/>
            </a:pPr>
            <a:endParaRPr sz="3000" b="1">
              <a:solidFill>
                <a:schemeClr val="dk1"/>
              </a:solidFill>
            </a:endParaRPr>
          </a:p>
        </p:txBody>
      </p:sp>
      <p:pic>
        <p:nvPicPr>
          <p:cNvPr id="1312" name="Google Shape;1312;p112"/>
          <p:cNvPicPr preferRelativeResize="0"/>
          <p:nvPr/>
        </p:nvPicPr>
        <p:blipFill rotWithShape="1">
          <a:blip r:embed="rId4">
            <a:alphaModFix/>
          </a:blip>
          <a:srcRect b="5669"/>
          <a:stretch/>
        </p:blipFill>
        <p:spPr>
          <a:xfrm>
            <a:off x="844944" y="1577861"/>
            <a:ext cx="4849800" cy="2287500"/>
          </a:xfrm>
          <a:prstGeom prst="roundRect">
            <a:avLst>
              <a:gd name="adj" fmla="val 0"/>
            </a:avLst>
          </a:prstGeom>
          <a:noFill/>
          <a:ln>
            <a:noFill/>
          </a:ln>
        </p:spPr>
      </p:pic>
      <p:sp>
        <p:nvSpPr>
          <p:cNvPr id="1313" name="Google Shape;1313;p112"/>
          <p:cNvSpPr/>
          <p:nvPr/>
        </p:nvSpPr>
        <p:spPr>
          <a:xfrm>
            <a:off x="6083823" y="1831727"/>
            <a:ext cx="1881385" cy="603696"/>
          </a:xfrm>
          <a:prstGeom prst="rect">
            <a:avLst/>
          </a:prstGeom>
        </p:spPr>
        <p:txBody>
          <a:bodyPr>
            <a:prstTxWarp prst="textPlain">
              <a:avLst/>
            </a:prstTxWarp>
          </a:bodyPr>
          <a:lstStyle/>
          <a:p>
            <a:pPr lvl="0" algn="ctr"/>
            <a:r>
              <a:rPr b="1" i="0">
                <a:ln w="9525" cap="flat" cmpd="sng">
                  <a:solidFill>
                    <a:schemeClr val="accent1"/>
                  </a:solidFill>
                  <a:prstDash val="solid"/>
                  <a:round/>
                  <a:headEnd type="none" w="sm" len="sm"/>
                  <a:tailEnd type="none" w="sm" len="sm"/>
                </a:ln>
                <a:solidFill>
                  <a:schemeClr val="accent1"/>
                </a:solidFill>
                <a:latin typeface="Google Sans"/>
              </a:rPr>
              <a:t>+18%</a:t>
            </a:r>
          </a:p>
        </p:txBody>
      </p:sp>
      <p:sp>
        <p:nvSpPr>
          <p:cNvPr id="1314" name="Google Shape;1314;p112"/>
          <p:cNvSpPr txBox="1"/>
          <p:nvPr/>
        </p:nvSpPr>
        <p:spPr>
          <a:xfrm>
            <a:off x="5823725" y="2467137"/>
            <a:ext cx="2485200" cy="6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852"/>
              <a:buFont typeface="Arial"/>
              <a:buNone/>
            </a:pPr>
            <a:r>
              <a:rPr lang="en" sz="1025">
                <a:solidFill>
                  <a:schemeClr val="lt1"/>
                </a:solidFill>
                <a:latin typeface="Google Sans"/>
                <a:ea typeface="Google Sans"/>
                <a:cs typeface="Google Sans"/>
                <a:sym typeface="Google Sans"/>
              </a:rPr>
              <a:t>Total </a:t>
            </a:r>
            <a:r>
              <a:rPr lang="en" sz="1025" b="1">
                <a:solidFill>
                  <a:schemeClr val="accent1"/>
                </a:solidFill>
                <a:latin typeface="Google Sans"/>
                <a:ea typeface="Google Sans"/>
                <a:cs typeface="Google Sans"/>
                <a:sym typeface="Google Sans"/>
              </a:rPr>
              <a:t>incremental</a:t>
            </a:r>
            <a:r>
              <a:rPr lang="en" sz="1025">
                <a:solidFill>
                  <a:schemeClr val="lt1"/>
                </a:solidFill>
                <a:latin typeface="Google Sans"/>
                <a:ea typeface="Google Sans"/>
                <a:cs typeface="Google Sans"/>
                <a:sym typeface="Google Sans"/>
              </a:rPr>
              <a:t> conversions </a:t>
            </a:r>
            <a:endParaRPr sz="1025">
              <a:solidFill>
                <a:schemeClr val="lt1"/>
              </a:solidFill>
              <a:latin typeface="Google Sans"/>
              <a:ea typeface="Google Sans"/>
              <a:cs typeface="Google Sans"/>
              <a:sym typeface="Google Sans"/>
            </a:endParaRPr>
          </a:p>
          <a:p>
            <a:pPr marL="0" lvl="0" indent="0" algn="ctr" rtl="0">
              <a:spcBef>
                <a:spcPts val="0"/>
              </a:spcBef>
              <a:spcAft>
                <a:spcPts val="0"/>
              </a:spcAft>
              <a:buClr>
                <a:srgbClr val="000000"/>
              </a:buClr>
              <a:buSzPts val="852"/>
              <a:buFont typeface="Arial"/>
              <a:buNone/>
            </a:pPr>
            <a:r>
              <a:rPr lang="en" sz="1025">
                <a:solidFill>
                  <a:schemeClr val="lt1"/>
                </a:solidFill>
                <a:latin typeface="Google Sans"/>
                <a:ea typeface="Google Sans"/>
                <a:cs typeface="Google Sans"/>
                <a:sym typeface="Google Sans"/>
              </a:rPr>
              <a:t>at a similar cost* </a:t>
            </a:r>
            <a:endParaRPr sz="1025">
              <a:solidFill>
                <a:schemeClr val="lt1"/>
              </a:solidFill>
              <a:latin typeface="Google Sans"/>
              <a:ea typeface="Google Sans"/>
              <a:cs typeface="Google Sans"/>
              <a:sym typeface="Google Sans"/>
            </a:endParaRPr>
          </a:p>
        </p:txBody>
      </p:sp>
      <p:pic>
        <p:nvPicPr>
          <p:cNvPr id="1315" name="Google Shape;1315;p112"/>
          <p:cNvPicPr preferRelativeResize="0"/>
          <p:nvPr/>
        </p:nvPicPr>
        <p:blipFill rotWithShape="1">
          <a:blip r:embed="rId5">
            <a:alphaModFix/>
          </a:blip>
          <a:srcRect b="13013"/>
          <a:stretch/>
        </p:blipFill>
        <p:spPr>
          <a:xfrm>
            <a:off x="6126410" y="3039834"/>
            <a:ext cx="1881374" cy="1123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113"/>
          <p:cNvSpPr txBox="1">
            <a:spLocks noGrp="1"/>
          </p:cNvSpPr>
          <p:nvPr>
            <p:ph type="title"/>
          </p:nvPr>
        </p:nvSpPr>
        <p:spPr>
          <a:xfrm>
            <a:off x="395700" y="236650"/>
            <a:ext cx="6429900" cy="725400"/>
          </a:xfrm>
          <a:prstGeom prst="rect">
            <a:avLst/>
          </a:prstGeom>
          <a:noFill/>
        </p:spPr>
        <p:txBody>
          <a:bodyPr spcFirstLastPara="1" wrap="square" lIns="0" tIns="91425" rIns="91425" bIns="91425" anchor="t" anchorCtr="0">
            <a:noAutofit/>
          </a:bodyPr>
          <a:lstStyle/>
          <a:p>
            <a:pPr marL="0" lvl="0" indent="0" algn="l" rtl="0">
              <a:lnSpc>
                <a:spcPct val="115000"/>
              </a:lnSpc>
              <a:spcBef>
                <a:spcPts val="0"/>
              </a:spcBef>
              <a:spcAft>
                <a:spcPts val="0"/>
              </a:spcAft>
              <a:buNone/>
            </a:pPr>
            <a:r>
              <a:rPr lang="en" sz="2400" b="1">
                <a:solidFill>
                  <a:schemeClr val="dk1"/>
                </a:solidFill>
              </a:rPr>
              <a:t>The best of Google’s-AI</a:t>
            </a:r>
            <a:endParaRPr sz="2400" b="1" i="1">
              <a:solidFill>
                <a:schemeClr val="dk1"/>
              </a:solidFill>
            </a:endParaRPr>
          </a:p>
          <a:p>
            <a:pPr marL="0" lvl="0" indent="0" algn="l" rtl="0">
              <a:lnSpc>
                <a:spcPct val="115000"/>
              </a:lnSpc>
              <a:spcBef>
                <a:spcPts val="0"/>
              </a:spcBef>
              <a:spcAft>
                <a:spcPts val="0"/>
              </a:spcAft>
              <a:buNone/>
            </a:pPr>
            <a:r>
              <a:rPr lang="en" sz="1400">
                <a:solidFill>
                  <a:schemeClr val="lt1"/>
                </a:solidFill>
              </a:rPr>
              <a:t>combined with Smart Bidding and your offline + lifetime actions</a:t>
            </a:r>
            <a:endParaRPr sz="1400">
              <a:solidFill>
                <a:schemeClr val="lt1"/>
              </a:solidFill>
            </a:endParaRPr>
          </a:p>
          <a:p>
            <a:pPr marL="0" lvl="0" indent="0" algn="l" rtl="0">
              <a:lnSpc>
                <a:spcPct val="115000"/>
              </a:lnSpc>
              <a:spcBef>
                <a:spcPts val="0"/>
              </a:spcBef>
              <a:spcAft>
                <a:spcPts val="0"/>
              </a:spcAft>
              <a:buNone/>
            </a:pPr>
            <a:endParaRPr sz="2500">
              <a:solidFill>
                <a:srgbClr val="595959"/>
              </a:solidFill>
            </a:endParaRPr>
          </a:p>
        </p:txBody>
      </p:sp>
      <p:sp>
        <p:nvSpPr>
          <p:cNvPr id="1321" name="Google Shape;1321;p113"/>
          <p:cNvSpPr/>
          <p:nvPr/>
        </p:nvSpPr>
        <p:spPr>
          <a:xfrm rot="10800000">
            <a:off x="401225" y="-44575"/>
            <a:ext cx="2892600" cy="275100"/>
          </a:xfrm>
          <a:prstGeom prst="round2SameRect">
            <a:avLst>
              <a:gd name="adj1" fmla="val 29413"/>
              <a:gd name="adj2" fmla="val 0"/>
            </a:avLst>
          </a:prstGeom>
          <a:solidFill>
            <a:srgbClr val="FFFFFF"/>
          </a:solidFill>
          <a:ln>
            <a:noFill/>
          </a:ln>
          <a:effectLst>
            <a:outerShdw blurRad="57150" dist="19050" dir="540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13"/>
          <p:cNvSpPr/>
          <p:nvPr/>
        </p:nvSpPr>
        <p:spPr>
          <a:xfrm rot="10800000">
            <a:off x="396044" y="-44575"/>
            <a:ext cx="2606700" cy="275100"/>
          </a:xfrm>
          <a:prstGeom prst="round2SameRect">
            <a:avLst>
              <a:gd name="adj1" fmla="val 16667"/>
              <a:gd name="adj2" fmla="val 0"/>
            </a:avLst>
          </a:prstGeom>
          <a:solidFill>
            <a:srgbClr val="E8F0FE"/>
          </a:solidFill>
          <a:ln w="9525" cap="flat" cmpd="sng">
            <a:solidFill>
              <a:srgbClr val="E8F0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13"/>
          <p:cNvSpPr txBox="1"/>
          <p:nvPr/>
        </p:nvSpPr>
        <p:spPr>
          <a:xfrm>
            <a:off x="382425" y="-37100"/>
            <a:ext cx="2655300" cy="2925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700" b="1">
                <a:solidFill>
                  <a:schemeClr val="accent1"/>
                </a:solidFill>
                <a:latin typeface="Google Sans"/>
                <a:ea typeface="Google Sans"/>
                <a:cs typeface="Google Sans"/>
                <a:sym typeface="Google Sans"/>
              </a:rPr>
              <a:t>3. Drive</a:t>
            </a:r>
            <a:r>
              <a:rPr lang="en" sz="700">
                <a:solidFill>
                  <a:schemeClr val="lt1"/>
                </a:solidFill>
                <a:latin typeface="Google Sans"/>
                <a:ea typeface="Google Sans"/>
                <a:cs typeface="Google Sans"/>
                <a:sym typeface="Google Sans"/>
              </a:rPr>
              <a:t> higher value from your budget today</a:t>
            </a:r>
            <a:r>
              <a:rPr lang="en" sz="700" b="1">
                <a:solidFill>
                  <a:schemeClr val="accent1"/>
                </a:solidFill>
                <a:latin typeface="Google Sans"/>
                <a:ea typeface="Google Sans"/>
                <a:cs typeface="Google Sans"/>
                <a:sym typeface="Google Sans"/>
              </a:rPr>
              <a:t> and tomorrow</a:t>
            </a:r>
            <a:r>
              <a:rPr lang="en" sz="700">
                <a:solidFill>
                  <a:schemeClr val="lt1"/>
                </a:solidFill>
                <a:latin typeface="Google Sans"/>
                <a:ea typeface="Google Sans"/>
                <a:cs typeface="Google Sans"/>
                <a:sym typeface="Google Sans"/>
              </a:rPr>
              <a:t> </a:t>
            </a:r>
            <a:endParaRPr sz="700"/>
          </a:p>
        </p:txBody>
      </p:sp>
      <p:pic>
        <p:nvPicPr>
          <p:cNvPr id="1324" name="Google Shape;1324;p113"/>
          <p:cNvPicPr preferRelativeResize="0"/>
          <p:nvPr/>
        </p:nvPicPr>
        <p:blipFill>
          <a:blip r:embed="rId3">
            <a:alphaModFix/>
          </a:blip>
          <a:stretch>
            <a:fillRect/>
          </a:stretch>
        </p:blipFill>
        <p:spPr>
          <a:xfrm>
            <a:off x="3062876" y="42737"/>
            <a:ext cx="140550" cy="135096"/>
          </a:xfrm>
          <a:prstGeom prst="rect">
            <a:avLst/>
          </a:prstGeom>
          <a:noFill/>
          <a:ln>
            <a:noFill/>
          </a:ln>
        </p:spPr>
      </p:pic>
      <p:sp>
        <p:nvSpPr>
          <p:cNvPr id="1325" name="Google Shape;1325;p113"/>
          <p:cNvSpPr/>
          <p:nvPr/>
        </p:nvSpPr>
        <p:spPr>
          <a:xfrm>
            <a:off x="1090125" y="1370050"/>
            <a:ext cx="4632600" cy="874800"/>
          </a:xfrm>
          <a:prstGeom prst="roundRect">
            <a:avLst>
              <a:gd name="adj" fmla="val 14196"/>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1020918" lvl="0" indent="0" algn="l" rtl="0">
              <a:lnSpc>
                <a:spcPct val="115000"/>
              </a:lnSpc>
              <a:spcBef>
                <a:spcPts val="0"/>
              </a:spcBef>
              <a:spcAft>
                <a:spcPts val="0"/>
              </a:spcAft>
              <a:buNone/>
            </a:pPr>
            <a:r>
              <a:rPr lang="en" sz="1000" b="1">
                <a:solidFill>
                  <a:srgbClr val="4285F4"/>
                </a:solidFill>
                <a:latin typeface="Google Sans"/>
                <a:ea typeface="Google Sans"/>
                <a:cs typeface="Google Sans"/>
                <a:sym typeface="Google Sans"/>
              </a:rPr>
              <a:t>Single goal-based campaign</a:t>
            </a:r>
            <a:r>
              <a:rPr lang="en" sz="1000">
                <a:solidFill>
                  <a:srgbClr val="4285F4"/>
                </a:solidFill>
                <a:latin typeface="Google Sans"/>
                <a:ea typeface="Google Sans"/>
                <a:cs typeface="Google Sans"/>
                <a:sym typeface="Google Sans"/>
              </a:rPr>
              <a:t> </a:t>
            </a:r>
            <a:r>
              <a:rPr lang="en" sz="1000">
                <a:solidFill>
                  <a:srgbClr val="3C4043"/>
                </a:solidFill>
                <a:latin typeface="Google Sans"/>
                <a:ea typeface="Google Sans"/>
                <a:cs typeface="Google Sans"/>
                <a:sym typeface="Google Sans"/>
              </a:rPr>
              <a:t>that focuses on achieving performance goals with AI across all of Google’s inventory</a:t>
            </a:r>
            <a:endParaRPr sz="1000" b="1">
              <a:solidFill>
                <a:srgbClr val="4285F4"/>
              </a:solidFill>
              <a:latin typeface="Google Sans"/>
              <a:ea typeface="Google Sans"/>
              <a:cs typeface="Google Sans"/>
              <a:sym typeface="Google Sans"/>
            </a:endParaRPr>
          </a:p>
        </p:txBody>
      </p:sp>
      <p:sp>
        <p:nvSpPr>
          <p:cNvPr id="1326" name="Google Shape;1326;p113"/>
          <p:cNvSpPr/>
          <p:nvPr/>
        </p:nvSpPr>
        <p:spPr>
          <a:xfrm>
            <a:off x="1090125" y="2388363"/>
            <a:ext cx="4632600" cy="945300"/>
          </a:xfrm>
          <a:prstGeom prst="roundRect">
            <a:avLst>
              <a:gd name="adj" fmla="val 14196"/>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1135218" lvl="0" indent="0" algn="l" rtl="0">
              <a:lnSpc>
                <a:spcPct val="115000"/>
              </a:lnSpc>
              <a:spcBef>
                <a:spcPts val="0"/>
              </a:spcBef>
              <a:spcAft>
                <a:spcPts val="0"/>
              </a:spcAft>
              <a:buClr>
                <a:srgbClr val="3C4043"/>
              </a:buClr>
              <a:buSzPts val="1100"/>
              <a:buFont typeface="Arial"/>
              <a:buNone/>
            </a:pPr>
            <a:r>
              <a:rPr lang="en" sz="1000" b="1">
                <a:solidFill>
                  <a:srgbClr val="4285F4"/>
                </a:solidFill>
                <a:latin typeface="Google Sans"/>
                <a:ea typeface="Google Sans"/>
                <a:cs typeface="Google Sans"/>
                <a:sym typeface="Google Sans"/>
              </a:rPr>
              <a:t>Path-to-purchase aware</a:t>
            </a:r>
            <a:r>
              <a:rPr lang="en" sz="1000">
                <a:solidFill>
                  <a:srgbClr val="BDC1C6"/>
                </a:solidFill>
                <a:latin typeface="Google Sans"/>
                <a:ea typeface="Google Sans"/>
                <a:cs typeface="Google Sans"/>
                <a:sym typeface="Google Sans"/>
              </a:rPr>
              <a:t> </a:t>
            </a:r>
            <a:r>
              <a:rPr lang="en" sz="1000">
                <a:solidFill>
                  <a:srgbClr val="3C4043"/>
                </a:solidFill>
                <a:latin typeface="Google Sans"/>
                <a:ea typeface="Google Sans"/>
                <a:cs typeface="Google Sans"/>
                <a:sym typeface="Google Sans"/>
              </a:rPr>
              <a:t>across channels, so the right ad can be served at the right time according to your marketing objective, no matter where they are on the Google Ads network</a:t>
            </a:r>
            <a:endParaRPr sz="1000" b="1">
              <a:solidFill>
                <a:srgbClr val="4285F4"/>
              </a:solidFill>
              <a:latin typeface="Google Sans"/>
              <a:ea typeface="Google Sans"/>
              <a:cs typeface="Google Sans"/>
              <a:sym typeface="Google Sans"/>
            </a:endParaRPr>
          </a:p>
        </p:txBody>
      </p:sp>
      <p:sp>
        <p:nvSpPr>
          <p:cNvPr id="1327" name="Google Shape;1327;p113"/>
          <p:cNvSpPr/>
          <p:nvPr/>
        </p:nvSpPr>
        <p:spPr>
          <a:xfrm>
            <a:off x="1090125" y="3514000"/>
            <a:ext cx="4632600" cy="874800"/>
          </a:xfrm>
          <a:prstGeom prst="roundRect">
            <a:avLst>
              <a:gd name="adj" fmla="val 14196"/>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1135218" lvl="0" indent="0" algn="l" rtl="0">
              <a:lnSpc>
                <a:spcPct val="115000"/>
              </a:lnSpc>
              <a:spcBef>
                <a:spcPts val="0"/>
              </a:spcBef>
              <a:spcAft>
                <a:spcPts val="0"/>
              </a:spcAft>
              <a:buClr>
                <a:srgbClr val="3C4043"/>
              </a:buClr>
              <a:buSzPts val="1100"/>
              <a:buFont typeface="Arial"/>
              <a:buNone/>
            </a:pPr>
            <a:r>
              <a:rPr lang="en" sz="1000" b="1">
                <a:solidFill>
                  <a:srgbClr val="4285F4"/>
                </a:solidFill>
                <a:latin typeface="Google Sans"/>
                <a:ea typeface="Google Sans"/>
                <a:cs typeface="Google Sans"/>
                <a:sym typeface="Google Sans"/>
              </a:rPr>
              <a:t>Always serve on the best inventory</a:t>
            </a:r>
            <a:r>
              <a:rPr lang="en" sz="1000">
                <a:solidFill>
                  <a:srgbClr val="4285F4"/>
                </a:solidFill>
                <a:latin typeface="Google Sans"/>
                <a:ea typeface="Google Sans"/>
                <a:cs typeface="Google Sans"/>
                <a:sym typeface="Google Sans"/>
              </a:rPr>
              <a:t> </a:t>
            </a:r>
            <a:r>
              <a:rPr lang="en" sz="1000">
                <a:solidFill>
                  <a:srgbClr val="3C4043"/>
                </a:solidFill>
                <a:latin typeface="Google Sans"/>
                <a:ea typeface="Google Sans"/>
                <a:cs typeface="Google Sans"/>
                <a:sym typeface="Google Sans"/>
              </a:rPr>
              <a:t>across  </a:t>
            </a:r>
            <a:r>
              <a:rPr lang="en" sz="1000" b="1">
                <a:solidFill>
                  <a:srgbClr val="3C4043"/>
                </a:solidFill>
                <a:latin typeface="Google Sans"/>
                <a:ea typeface="Google Sans"/>
                <a:cs typeface="Google Sans"/>
                <a:sym typeface="Google Sans"/>
              </a:rPr>
              <a:t>all Google channels </a:t>
            </a:r>
            <a:r>
              <a:rPr lang="en" sz="1000">
                <a:solidFill>
                  <a:srgbClr val="3C4043"/>
                </a:solidFill>
                <a:latin typeface="Google Sans"/>
                <a:ea typeface="Google Sans"/>
                <a:cs typeface="Google Sans"/>
                <a:sym typeface="Google Sans"/>
              </a:rPr>
              <a:t>to automatically reach customers where you can efficiently scale</a:t>
            </a:r>
            <a:endParaRPr sz="1000" b="1">
              <a:solidFill>
                <a:srgbClr val="4285F4"/>
              </a:solidFill>
              <a:latin typeface="Google Sans"/>
              <a:ea typeface="Google Sans"/>
              <a:cs typeface="Google Sans"/>
              <a:sym typeface="Google Sans"/>
            </a:endParaRPr>
          </a:p>
        </p:txBody>
      </p:sp>
      <p:sp>
        <p:nvSpPr>
          <p:cNvPr id="1328" name="Google Shape;1328;p113"/>
          <p:cNvSpPr/>
          <p:nvPr/>
        </p:nvSpPr>
        <p:spPr>
          <a:xfrm>
            <a:off x="4684170" y="921900"/>
            <a:ext cx="4127700" cy="4008600"/>
          </a:xfrm>
          <a:prstGeom prst="ellipse">
            <a:avLst/>
          </a:prstGeom>
          <a:solidFill>
            <a:srgbClr val="FFFFFF"/>
          </a:solidFill>
          <a:ln>
            <a:noFill/>
          </a:ln>
          <a:effectLst>
            <a:outerShdw blurRad="11430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113"/>
          <p:cNvGrpSpPr/>
          <p:nvPr/>
        </p:nvGrpSpPr>
        <p:grpSpPr>
          <a:xfrm>
            <a:off x="5068330" y="1329458"/>
            <a:ext cx="3602529" cy="3193502"/>
            <a:chOff x="5257968" y="1374383"/>
            <a:chExt cx="3602529" cy="3193502"/>
          </a:xfrm>
        </p:grpSpPr>
        <p:pic>
          <p:nvPicPr>
            <p:cNvPr id="1330" name="Google Shape;1330;p113"/>
            <p:cNvPicPr preferRelativeResize="0"/>
            <p:nvPr/>
          </p:nvPicPr>
          <p:blipFill rotWithShape="1">
            <a:blip r:embed="rId4">
              <a:alphaModFix/>
            </a:blip>
            <a:srcRect l="21686" r="16688"/>
            <a:stretch/>
          </p:blipFill>
          <p:spPr>
            <a:xfrm>
              <a:off x="5257968" y="1374383"/>
              <a:ext cx="3602529" cy="3193502"/>
            </a:xfrm>
            <a:prstGeom prst="rect">
              <a:avLst/>
            </a:prstGeom>
            <a:noFill/>
            <a:ln>
              <a:noFill/>
            </a:ln>
          </p:spPr>
        </p:pic>
        <p:pic>
          <p:nvPicPr>
            <p:cNvPr id="1331" name="Google Shape;1331;p113"/>
            <p:cNvPicPr preferRelativeResize="0"/>
            <p:nvPr/>
          </p:nvPicPr>
          <p:blipFill rotWithShape="1">
            <a:blip r:embed="rId5">
              <a:alphaModFix/>
            </a:blip>
            <a:srcRect l="33937" t="30321" r="32823" b="30095"/>
            <a:stretch/>
          </p:blipFill>
          <p:spPr>
            <a:xfrm>
              <a:off x="6586352" y="2618067"/>
              <a:ext cx="710400" cy="725400"/>
            </a:xfrm>
            <a:prstGeom prst="ellipse">
              <a:avLst/>
            </a:prstGeom>
            <a:noFill/>
            <a:ln>
              <a:noFill/>
            </a:ln>
          </p:spPr>
        </p:pic>
      </p:grpSp>
      <p:grpSp>
        <p:nvGrpSpPr>
          <p:cNvPr id="1332" name="Google Shape;1332;p113"/>
          <p:cNvGrpSpPr/>
          <p:nvPr/>
        </p:nvGrpSpPr>
        <p:grpSpPr>
          <a:xfrm>
            <a:off x="155105" y="1251336"/>
            <a:ext cx="1093575" cy="1093459"/>
            <a:chOff x="3560125" y="1186728"/>
            <a:chExt cx="1159800" cy="1159800"/>
          </a:xfrm>
        </p:grpSpPr>
        <p:pic>
          <p:nvPicPr>
            <p:cNvPr id="1333" name="Google Shape;1333;p113"/>
            <p:cNvPicPr preferRelativeResize="0"/>
            <p:nvPr/>
          </p:nvPicPr>
          <p:blipFill rotWithShape="1">
            <a:blip r:embed="rId6">
              <a:alphaModFix amt="17000"/>
            </a:blip>
            <a:srcRect l="15800" t="15800" r="15800" b="15800"/>
            <a:stretch/>
          </p:blipFill>
          <p:spPr>
            <a:xfrm>
              <a:off x="3560125" y="1186728"/>
              <a:ext cx="1159800" cy="1159800"/>
            </a:xfrm>
            <a:prstGeom prst="ellipse">
              <a:avLst/>
            </a:prstGeom>
            <a:noFill/>
            <a:ln>
              <a:noFill/>
            </a:ln>
          </p:spPr>
        </p:pic>
        <p:sp>
          <p:nvSpPr>
            <p:cNvPr id="1334" name="Google Shape;1334;p113"/>
            <p:cNvSpPr/>
            <p:nvPr/>
          </p:nvSpPr>
          <p:spPr>
            <a:xfrm>
              <a:off x="3879025" y="1505680"/>
              <a:ext cx="522000" cy="522000"/>
            </a:xfrm>
            <a:prstGeom prst="ellipse">
              <a:avLst/>
            </a:prstGeom>
            <a:solidFill>
              <a:srgbClr val="FFFFFF"/>
            </a:solidFill>
            <a:ln w="19050"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nvGrpSpPr>
          <p:cNvPr id="1335" name="Google Shape;1335;p113"/>
          <p:cNvGrpSpPr/>
          <p:nvPr/>
        </p:nvGrpSpPr>
        <p:grpSpPr>
          <a:xfrm>
            <a:off x="172660" y="2343611"/>
            <a:ext cx="1058500" cy="1058387"/>
            <a:chOff x="3989413" y="1205415"/>
            <a:chExt cx="1122600" cy="1122600"/>
          </a:xfrm>
        </p:grpSpPr>
        <p:pic>
          <p:nvPicPr>
            <p:cNvPr id="1336" name="Google Shape;1336;p113"/>
            <p:cNvPicPr preferRelativeResize="0"/>
            <p:nvPr/>
          </p:nvPicPr>
          <p:blipFill rotWithShape="1">
            <a:blip r:embed="rId6">
              <a:alphaModFix amt="17000"/>
            </a:blip>
            <a:srcRect l="15800" t="15800" r="15800" b="15800"/>
            <a:stretch/>
          </p:blipFill>
          <p:spPr>
            <a:xfrm>
              <a:off x="3989413" y="1205415"/>
              <a:ext cx="1122600" cy="1122600"/>
            </a:xfrm>
            <a:prstGeom prst="ellipse">
              <a:avLst/>
            </a:prstGeom>
            <a:noFill/>
            <a:ln>
              <a:noFill/>
            </a:ln>
          </p:spPr>
        </p:pic>
        <p:sp>
          <p:nvSpPr>
            <p:cNvPr id="1337" name="Google Shape;1337;p113"/>
            <p:cNvSpPr/>
            <p:nvPr/>
          </p:nvSpPr>
          <p:spPr>
            <a:xfrm>
              <a:off x="4289713" y="1505680"/>
              <a:ext cx="522000" cy="522000"/>
            </a:xfrm>
            <a:prstGeom prst="ellipse">
              <a:avLst/>
            </a:prstGeom>
            <a:solidFill>
              <a:srgbClr val="FFFFFF"/>
            </a:solidFill>
            <a:ln w="19050"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nvGrpSpPr>
          <p:cNvPr id="1338" name="Google Shape;1338;p113"/>
          <p:cNvGrpSpPr/>
          <p:nvPr/>
        </p:nvGrpSpPr>
        <p:grpSpPr>
          <a:xfrm>
            <a:off x="155242" y="3387399"/>
            <a:ext cx="1093575" cy="1093459"/>
            <a:chOff x="6718168" y="1186728"/>
            <a:chExt cx="1159800" cy="1159800"/>
          </a:xfrm>
        </p:grpSpPr>
        <p:pic>
          <p:nvPicPr>
            <p:cNvPr id="1339" name="Google Shape;1339;p113"/>
            <p:cNvPicPr preferRelativeResize="0"/>
            <p:nvPr/>
          </p:nvPicPr>
          <p:blipFill rotWithShape="1">
            <a:blip r:embed="rId6">
              <a:alphaModFix amt="17000"/>
            </a:blip>
            <a:srcRect l="15800" t="15800" r="15800" b="15800"/>
            <a:stretch/>
          </p:blipFill>
          <p:spPr>
            <a:xfrm>
              <a:off x="6718168" y="1186728"/>
              <a:ext cx="1159800" cy="1159800"/>
            </a:xfrm>
            <a:prstGeom prst="ellipse">
              <a:avLst/>
            </a:prstGeom>
            <a:noFill/>
            <a:ln>
              <a:noFill/>
            </a:ln>
          </p:spPr>
        </p:pic>
        <p:sp>
          <p:nvSpPr>
            <p:cNvPr id="1340" name="Google Shape;1340;p113"/>
            <p:cNvSpPr/>
            <p:nvPr/>
          </p:nvSpPr>
          <p:spPr>
            <a:xfrm>
              <a:off x="7037068" y="1505680"/>
              <a:ext cx="522000" cy="522000"/>
            </a:xfrm>
            <a:prstGeom prst="ellipse">
              <a:avLst/>
            </a:prstGeom>
            <a:solidFill>
              <a:srgbClr val="FFFFFF"/>
            </a:solidFill>
            <a:ln w="19050"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pic>
        <p:nvPicPr>
          <p:cNvPr id="1341" name="Google Shape;1341;p113"/>
          <p:cNvPicPr preferRelativeResize="0"/>
          <p:nvPr/>
        </p:nvPicPr>
        <p:blipFill>
          <a:blip r:embed="rId7">
            <a:alphaModFix/>
          </a:blip>
          <a:stretch>
            <a:fillRect/>
          </a:stretch>
        </p:blipFill>
        <p:spPr>
          <a:xfrm>
            <a:off x="556408" y="2754511"/>
            <a:ext cx="291256" cy="249993"/>
          </a:xfrm>
          <a:prstGeom prst="rect">
            <a:avLst/>
          </a:prstGeom>
          <a:noFill/>
          <a:ln>
            <a:noFill/>
          </a:ln>
        </p:spPr>
      </p:pic>
      <p:pic>
        <p:nvPicPr>
          <p:cNvPr id="1342" name="Google Shape;1342;p113"/>
          <p:cNvPicPr preferRelativeResize="0"/>
          <p:nvPr/>
        </p:nvPicPr>
        <p:blipFill>
          <a:blip r:embed="rId8">
            <a:alphaModFix/>
          </a:blip>
          <a:stretch>
            <a:fillRect/>
          </a:stretch>
        </p:blipFill>
        <p:spPr>
          <a:xfrm>
            <a:off x="570687" y="1648163"/>
            <a:ext cx="291274" cy="290182"/>
          </a:xfrm>
          <a:prstGeom prst="rect">
            <a:avLst/>
          </a:prstGeom>
          <a:noFill/>
          <a:ln>
            <a:noFill/>
          </a:ln>
        </p:spPr>
      </p:pic>
      <p:pic>
        <p:nvPicPr>
          <p:cNvPr id="1343" name="Google Shape;1343;p113"/>
          <p:cNvPicPr preferRelativeResize="0"/>
          <p:nvPr/>
        </p:nvPicPr>
        <p:blipFill rotWithShape="1">
          <a:blip r:embed="rId9">
            <a:alphaModFix/>
          </a:blip>
          <a:srcRect l="8876" r="-9"/>
          <a:stretch/>
        </p:blipFill>
        <p:spPr>
          <a:xfrm>
            <a:off x="537031" y="3780081"/>
            <a:ext cx="326400" cy="313782"/>
          </a:xfrm>
          <a:prstGeom prst="rect">
            <a:avLst/>
          </a:prstGeom>
          <a:noFill/>
          <a:ln>
            <a:noFill/>
          </a:ln>
        </p:spPr>
      </p:pic>
      <p:grpSp>
        <p:nvGrpSpPr>
          <p:cNvPr id="1344" name="Google Shape;1344;p113"/>
          <p:cNvGrpSpPr/>
          <p:nvPr/>
        </p:nvGrpSpPr>
        <p:grpSpPr>
          <a:xfrm>
            <a:off x="6120800" y="1558250"/>
            <a:ext cx="1192800" cy="290100"/>
            <a:chOff x="6334950" y="871950"/>
            <a:chExt cx="1192800" cy="290100"/>
          </a:xfrm>
        </p:grpSpPr>
        <p:sp>
          <p:nvSpPr>
            <p:cNvPr id="1345" name="Google Shape;1345;p113"/>
            <p:cNvSpPr/>
            <p:nvPr/>
          </p:nvSpPr>
          <p:spPr>
            <a:xfrm>
              <a:off x="6334950" y="871950"/>
              <a:ext cx="1192800" cy="290100"/>
            </a:xfrm>
            <a:prstGeom prst="roundRect">
              <a:avLst>
                <a:gd name="adj" fmla="val 16667"/>
              </a:avLst>
            </a:prstGeom>
            <a:solidFill>
              <a:srgbClr val="E8F0FE"/>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182880" lvl="0" indent="0" algn="ctr" rtl="0">
                <a:lnSpc>
                  <a:spcPct val="115000"/>
                </a:lnSpc>
                <a:spcBef>
                  <a:spcPts val="0"/>
                </a:spcBef>
                <a:spcAft>
                  <a:spcPts val="0"/>
                </a:spcAft>
                <a:buNone/>
              </a:pPr>
              <a:r>
                <a:rPr lang="en" sz="800">
                  <a:solidFill>
                    <a:srgbClr val="4285F4"/>
                  </a:solidFill>
                  <a:latin typeface="Google Sans"/>
                  <a:ea typeface="Google Sans"/>
                  <a:cs typeface="Google Sans"/>
                  <a:sym typeface="Google Sans"/>
                </a:rPr>
                <a:t>Campaign Goals</a:t>
              </a:r>
              <a:endParaRPr>
                <a:solidFill>
                  <a:srgbClr val="4285F4"/>
                </a:solidFill>
              </a:endParaRPr>
            </a:p>
          </p:txBody>
        </p:sp>
        <p:sp>
          <p:nvSpPr>
            <p:cNvPr id="1346" name="Google Shape;1346;p113"/>
            <p:cNvSpPr/>
            <p:nvPr/>
          </p:nvSpPr>
          <p:spPr>
            <a:xfrm>
              <a:off x="6400725" y="921912"/>
              <a:ext cx="184225" cy="173700"/>
            </a:xfrm>
            <a:custGeom>
              <a:avLst/>
              <a:gdLst/>
              <a:ahLst/>
              <a:cxnLst/>
              <a:rect l="l" t="t" r="r" b="b"/>
              <a:pathLst>
                <a:path w="641" h="641" extrusionOk="0">
                  <a:moveTo>
                    <a:pt x="294" y="414"/>
                  </a:moveTo>
                  <a:cubicBezTo>
                    <a:pt x="332" y="414"/>
                    <a:pt x="362" y="384"/>
                    <a:pt x="362" y="346"/>
                  </a:cubicBezTo>
                  <a:cubicBezTo>
                    <a:pt x="362" y="338"/>
                    <a:pt x="361" y="329"/>
                    <a:pt x="358" y="322"/>
                  </a:cubicBezTo>
                  <a:cubicBezTo>
                    <a:pt x="322" y="357"/>
                    <a:pt x="322" y="357"/>
                    <a:pt x="322" y="357"/>
                  </a:cubicBezTo>
                  <a:cubicBezTo>
                    <a:pt x="311" y="368"/>
                    <a:pt x="291" y="365"/>
                    <a:pt x="285" y="355"/>
                  </a:cubicBezTo>
                  <a:cubicBezTo>
                    <a:pt x="285" y="355"/>
                    <a:pt x="285" y="355"/>
                    <a:pt x="285" y="355"/>
                  </a:cubicBezTo>
                  <a:cubicBezTo>
                    <a:pt x="290" y="360"/>
                    <a:pt x="299" y="360"/>
                    <a:pt x="304" y="355"/>
                  </a:cubicBezTo>
                  <a:cubicBezTo>
                    <a:pt x="520" y="139"/>
                    <a:pt x="520" y="139"/>
                    <a:pt x="520" y="139"/>
                  </a:cubicBezTo>
                  <a:cubicBezTo>
                    <a:pt x="580" y="139"/>
                    <a:pt x="580" y="139"/>
                    <a:pt x="580" y="139"/>
                  </a:cubicBezTo>
                  <a:cubicBezTo>
                    <a:pt x="582" y="139"/>
                    <a:pt x="583" y="138"/>
                    <a:pt x="585" y="137"/>
                  </a:cubicBezTo>
                  <a:cubicBezTo>
                    <a:pt x="639" y="82"/>
                    <a:pt x="639" y="82"/>
                    <a:pt x="639" y="82"/>
                  </a:cubicBezTo>
                  <a:cubicBezTo>
                    <a:pt x="641" y="81"/>
                    <a:pt x="641" y="78"/>
                    <a:pt x="640" y="76"/>
                  </a:cubicBezTo>
                  <a:cubicBezTo>
                    <a:pt x="639" y="74"/>
                    <a:pt x="637" y="72"/>
                    <a:pt x="635" y="72"/>
                  </a:cubicBezTo>
                  <a:cubicBezTo>
                    <a:pt x="587" y="72"/>
                    <a:pt x="587" y="72"/>
                    <a:pt x="587" y="72"/>
                  </a:cubicBezTo>
                  <a:cubicBezTo>
                    <a:pt x="590" y="69"/>
                    <a:pt x="590" y="69"/>
                    <a:pt x="590" y="69"/>
                  </a:cubicBezTo>
                  <a:cubicBezTo>
                    <a:pt x="595" y="64"/>
                    <a:pt x="595" y="56"/>
                    <a:pt x="590" y="51"/>
                  </a:cubicBezTo>
                  <a:cubicBezTo>
                    <a:pt x="585" y="46"/>
                    <a:pt x="577" y="46"/>
                    <a:pt x="572" y="51"/>
                  </a:cubicBezTo>
                  <a:cubicBezTo>
                    <a:pt x="568" y="54"/>
                    <a:pt x="568" y="54"/>
                    <a:pt x="568" y="54"/>
                  </a:cubicBezTo>
                  <a:cubicBezTo>
                    <a:pt x="569" y="6"/>
                    <a:pt x="569" y="6"/>
                    <a:pt x="569" y="6"/>
                  </a:cubicBezTo>
                  <a:cubicBezTo>
                    <a:pt x="569" y="4"/>
                    <a:pt x="567" y="2"/>
                    <a:pt x="565" y="1"/>
                  </a:cubicBezTo>
                  <a:cubicBezTo>
                    <a:pt x="562" y="0"/>
                    <a:pt x="560" y="0"/>
                    <a:pt x="558" y="2"/>
                  </a:cubicBezTo>
                  <a:cubicBezTo>
                    <a:pt x="504" y="56"/>
                    <a:pt x="504" y="56"/>
                    <a:pt x="504" y="56"/>
                  </a:cubicBezTo>
                  <a:cubicBezTo>
                    <a:pt x="503" y="58"/>
                    <a:pt x="502" y="59"/>
                    <a:pt x="502" y="61"/>
                  </a:cubicBezTo>
                  <a:cubicBezTo>
                    <a:pt x="502" y="121"/>
                    <a:pt x="502" y="121"/>
                    <a:pt x="502" y="121"/>
                  </a:cubicBezTo>
                  <a:cubicBezTo>
                    <a:pt x="493" y="129"/>
                    <a:pt x="493" y="129"/>
                    <a:pt x="493" y="129"/>
                  </a:cubicBezTo>
                  <a:cubicBezTo>
                    <a:pt x="441" y="81"/>
                    <a:pt x="371" y="52"/>
                    <a:pt x="294" y="52"/>
                  </a:cubicBezTo>
                  <a:cubicBezTo>
                    <a:pt x="213" y="52"/>
                    <a:pt x="140" y="85"/>
                    <a:pt x="86" y="138"/>
                  </a:cubicBezTo>
                  <a:cubicBezTo>
                    <a:pt x="33" y="191"/>
                    <a:pt x="0" y="265"/>
                    <a:pt x="0" y="346"/>
                  </a:cubicBezTo>
                  <a:cubicBezTo>
                    <a:pt x="0" y="428"/>
                    <a:pt x="33" y="501"/>
                    <a:pt x="86" y="555"/>
                  </a:cubicBezTo>
                  <a:cubicBezTo>
                    <a:pt x="140" y="608"/>
                    <a:pt x="213" y="641"/>
                    <a:pt x="294" y="641"/>
                  </a:cubicBezTo>
                  <a:cubicBezTo>
                    <a:pt x="376" y="641"/>
                    <a:pt x="449" y="608"/>
                    <a:pt x="503" y="555"/>
                  </a:cubicBezTo>
                  <a:cubicBezTo>
                    <a:pt x="556" y="501"/>
                    <a:pt x="589" y="428"/>
                    <a:pt x="589" y="346"/>
                  </a:cubicBezTo>
                  <a:cubicBezTo>
                    <a:pt x="589" y="275"/>
                    <a:pt x="564" y="210"/>
                    <a:pt x="522" y="159"/>
                  </a:cubicBezTo>
                  <a:cubicBezTo>
                    <a:pt x="479" y="202"/>
                    <a:pt x="479" y="202"/>
                    <a:pt x="479" y="202"/>
                  </a:cubicBezTo>
                  <a:cubicBezTo>
                    <a:pt x="510" y="241"/>
                    <a:pt x="529" y="292"/>
                    <a:pt x="529" y="346"/>
                  </a:cubicBezTo>
                  <a:cubicBezTo>
                    <a:pt x="529" y="411"/>
                    <a:pt x="502" y="469"/>
                    <a:pt x="460" y="512"/>
                  </a:cubicBezTo>
                  <a:cubicBezTo>
                    <a:pt x="418" y="554"/>
                    <a:pt x="359" y="580"/>
                    <a:pt x="294" y="580"/>
                  </a:cubicBezTo>
                  <a:cubicBezTo>
                    <a:pt x="230" y="580"/>
                    <a:pt x="171" y="554"/>
                    <a:pt x="129" y="512"/>
                  </a:cubicBezTo>
                  <a:cubicBezTo>
                    <a:pt x="87" y="469"/>
                    <a:pt x="60" y="411"/>
                    <a:pt x="60" y="346"/>
                  </a:cubicBezTo>
                  <a:cubicBezTo>
                    <a:pt x="60" y="282"/>
                    <a:pt x="87" y="223"/>
                    <a:pt x="129" y="181"/>
                  </a:cubicBezTo>
                  <a:cubicBezTo>
                    <a:pt x="171" y="138"/>
                    <a:pt x="230" y="112"/>
                    <a:pt x="294" y="112"/>
                  </a:cubicBezTo>
                  <a:cubicBezTo>
                    <a:pt x="355" y="112"/>
                    <a:pt x="409" y="135"/>
                    <a:pt x="451" y="172"/>
                  </a:cubicBezTo>
                  <a:cubicBezTo>
                    <a:pt x="414" y="209"/>
                    <a:pt x="414" y="209"/>
                    <a:pt x="414" y="209"/>
                  </a:cubicBezTo>
                  <a:cubicBezTo>
                    <a:pt x="382" y="181"/>
                    <a:pt x="340" y="165"/>
                    <a:pt x="294" y="165"/>
                  </a:cubicBezTo>
                  <a:cubicBezTo>
                    <a:pt x="244" y="165"/>
                    <a:pt x="199" y="185"/>
                    <a:pt x="166" y="218"/>
                  </a:cubicBezTo>
                  <a:cubicBezTo>
                    <a:pt x="133" y="251"/>
                    <a:pt x="113" y="296"/>
                    <a:pt x="113" y="346"/>
                  </a:cubicBezTo>
                  <a:cubicBezTo>
                    <a:pt x="113" y="396"/>
                    <a:pt x="133" y="442"/>
                    <a:pt x="166" y="475"/>
                  </a:cubicBezTo>
                  <a:cubicBezTo>
                    <a:pt x="199" y="508"/>
                    <a:pt x="244" y="528"/>
                    <a:pt x="294" y="528"/>
                  </a:cubicBezTo>
                  <a:cubicBezTo>
                    <a:pt x="345" y="528"/>
                    <a:pt x="390" y="508"/>
                    <a:pt x="423" y="475"/>
                  </a:cubicBezTo>
                  <a:cubicBezTo>
                    <a:pt x="456" y="442"/>
                    <a:pt x="476" y="396"/>
                    <a:pt x="476" y="346"/>
                  </a:cubicBezTo>
                  <a:cubicBezTo>
                    <a:pt x="476" y="306"/>
                    <a:pt x="463" y="269"/>
                    <a:pt x="441" y="239"/>
                  </a:cubicBezTo>
                  <a:cubicBezTo>
                    <a:pt x="398" y="282"/>
                    <a:pt x="398" y="282"/>
                    <a:pt x="398" y="282"/>
                  </a:cubicBezTo>
                  <a:cubicBezTo>
                    <a:pt x="409" y="301"/>
                    <a:pt x="416" y="323"/>
                    <a:pt x="416" y="346"/>
                  </a:cubicBezTo>
                  <a:cubicBezTo>
                    <a:pt x="416" y="380"/>
                    <a:pt x="402" y="410"/>
                    <a:pt x="380" y="432"/>
                  </a:cubicBezTo>
                  <a:cubicBezTo>
                    <a:pt x="358" y="454"/>
                    <a:pt x="328" y="468"/>
                    <a:pt x="294" y="468"/>
                  </a:cubicBezTo>
                  <a:cubicBezTo>
                    <a:pt x="261" y="468"/>
                    <a:pt x="231" y="454"/>
                    <a:pt x="209" y="432"/>
                  </a:cubicBezTo>
                  <a:cubicBezTo>
                    <a:pt x="187" y="410"/>
                    <a:pt x="173" y="380"/>
                    <a:pt x="173" y="346"/>
                  </a:cubicBezTo>
                  <a:cubicBezTo>
                    <a:pt x="173" y="313"/>
                    <a:pt x="187" y="282"/>
                    <a:pt x="209" y="260"/>
                  </a:cubicBezTo>
                  <a:cubicBezTo>
                    <a:pt x="231" y="238"/>
                    <a:pt x="261" y="225"/>
                    <a:pt x="294" y="225"/>
                  </a:cubicBezTo>
                  <a:cubicBezTo>
                    <a:pt x="323" y="225"/>
                    <a:pt x="350" y="235"/>
                    <a:pt x="371" y="252"/>
                  </a:cubicBezTo>
                  <a:cubicBezTo>
                    <a:pt x="332" y="290"/>
                    <a:pt x="332" y="290"/>
                    <a:pt x="332" y="290"/>
                  </a:cubicBezTo>
                  <a:cubicBezTo>
                    <a:pt x="322" y="283"/>
                    <a:pt x="309" y="279"/>
                    <a:pt x="294" y="279"/>
                  </a:cubicBezTo>
                  <a:cubicBezTo>
                    <a:pt x="257" y="279"/>
                    <a:pt x="227" y="309"/>
                    <a:pt x="227" y="346"/>
                  </a:cubicBezTo>
                  <a:cubicBezTo>
                    <a:pt x="227" y="384"/>
                    <a:pt x="257" y="414"/>
                    <a:pt x="294" y="414"/>
                  </a:cubicBezTo>
                  <a:cubicBezTo>
                    <a:pt x="294" y="414"/>
                    <a:pt x="294" y="414"/>
                    <a:pt x="294" y="414"/>
                  </a:cubicBezTo>
                  <a:close/>
                </a:path>
              </a:pathLst>
            </a:custGeom>
            <a:solidFill>
              <a:srgbClr val="4285F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333336"/>
                </a:solidFill>
                <a:latin typeface="Arial"/>
                <a:ea typeface="Arial"/>
                <a:cs typeface="Arial"/>
                <a:sym typeface="Arial"/>
              </a:endParaRPr>
            </a:p>
          </p:txBody>
        </p:sp>
      </p:grpSp>
      <p:grpSp>
        <p:nvGrpSpPr>
          <p:cNvPr id="1347" name="Google Shape;1347;p113"/>
          <p:cNvGrpSpPr/>
          <p:nvPr/>
        </p:nvGrpSpPr>
        <p:grpSpPr>
          <a:xfrm>
            <a:off x="7531750" y="2619200"/>
            <a:ext cx="1139100" cy="290100"/>
            <a:chOff x="6334950" y="1251325"/>
            <a:chExt cx="1139100" cy="290100"/>
          </a:xfrm>
        </p:grpSpPr>
        <p:sp>
          <p:nvSpPr>
            <p:cNvPr id="1348" name="Google Shape;1348;p113"/>
            <p:cNvSpPr/>
            <p:nvPr/>
          </p:nvSpPr>
          <p:spPr>
            <a:xfrm>
              <a:off x="6334950" y="1251325"/>
              <a:ext cx="1139100" cy="290100"/>
            </a:xfrm>
            <a:prstGeom prst="roundRect">
              <a:avLst>
                <a:gd name="adj" fmla="val 16667"/>
              </a:avLst>
            </a:prstGeom>
            <a:solidFill>
              <a:srgbClr val="E8F0FE"/>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182880" lvl="0" indent="0" algn="ctr" rtl="0">
                <a:lnSpc>
                  <a:spcPct val="115000"/>
                </a:lnSpc>
                <a:spcBef>
                  <a:spcPts val="0"/>
                </a:spcBef>
                <a:spcAft>
                  <a:spcPts val="0"/>
                </a:spcAft>
                <a:buClr>
                  <a:srgbClr val="5F6368"/>
                </a:buClr>
                <a:buFont typeface="Open Sans"/>
                <a:buNone/>
              </a:pPr>
              <a:r>
                <a:rPr lang="en" sz="800">
                  <a:solidFill>
                    <a:srgbClr val="4285F4"/>
                  </a:solidFill>
                  <a:latin typeface="Google Sans"/>
                  <a:ea typeface="Google Sans"/>
                  <a:cs typeface="Google Sans"/>
                  <a:sym typeface="Google Sans"/>
                </a:rPr>
                <a:t>Creative Assets</a:t>
              </a:r>
              <a:endParaRPr>
                <a:solidFill>
                  <a:srgbClr val="4285F4"/>
                </a:solidFill>
              </a:endParaRPr>
            </a:p>
          </p:txBody>
        </p:sp>
        <p:sp>
          <p:nvSpPr>
            <p:cNvPr id="1349" name="Google Shape;1349;p113"/>
            <p:cNvSpPr/>
            <p:nvPr/>
          </p:nvSpPr>
          <p:spPr>
            <a:xfrm>
              <a:off x="6405475" y="1316788"/>
              <a:ext cx="184225" cy="159176"/>
            </a:xfrm>
            <a:custGeom>
              <a:avLst/>
              <a:gdLst/>
              <a:ahLst/>
              <a:cxnLst/>
              <a:rect l="l" t="t" r="r" b="b"/>
              <a:pathLst>
                <a:path w="1121" h="997" extrusionOk="0">
                  <a:moveTo>
                    <a:pt x="79" y="886"/>
                  </a:moveTo>
                  <a:lnTo>
                    <a:pt x="149" y="914"/>
                  </a:lnTo>
                  <a:lnTo>
                    <a:pt x="149" y="443"/>
                  </a:lnTo>
                  <a:lnTo>
                    <a:pt x="22" y="750"/>
                  </a:lnTo>
                  <a:cubicBezTo>
                    <a:pt x="0" y="801"/>
                    <a:pt x="25" y="863"/>
                    <a:pt x="79" y="886"/>
                  </a:cubicBezTo>
                  <a:close/>
                  <a:moveTo>
                    <a:pt x="1098" y="691"/>
                  </a:moveTo>
                  <a:lnTo>
                    <a:pt x="838" y="65"/>
                  </a:lnTo>
                  <a:cubicBezTo>
                    <a:pt x="821" y="25"/>
                    <a:pt x="784" y="2"/>
                    <a:pt x="742" y="0"/>
                  </a:cubicBezTo>
                  <a:cubicBezTo>
                    <a:pt x="728" y="0"/>
                    <a:pt x="714" y="2"/>
                    <a:pt x="700" y="8"/>
                  </a:cubicBezTo>
                  <a:lnTo>
                    <a:pt x="313" y="169"/>
                  </a:lnTo>
                  <a:cubicBezTo>
                    <a:pt x="274" y="186"/>
                    <a:pt x="251" y="223"/>
                    <a:pt x="248" y="262"/>
                  </a:cubicBezTo>
                  <a:cubicBezTo>
                    <a:pt x="248" y="276"/>
                    <a:pt x="251" y="290"/>
                    <a:pt x="257" y="304"/>
                  </a:cubicBezTo>
                  <a:lnTo>
                    <a:pt x="516" y="931"/>
                  </a:lnTo>
                  <a:cubicBezTo>
                    <a:pt x="533" y="970"/>
                    <a:pt x="570" y="996"/>
                    <a:pt x="612" y="996"/>
                  </a:cubicBezTo>
                  <a:cubicBezTo>
                    <a:pt x="626" y="996"/>
                    <a:pt x="640" y="993"/>
                    <a:pt x="652" y="987"/>
                  </a:cubicBezTo>
                  <a:lnTo>
                    <a:pt x="1036" y="827"/>
                  </a:lnTo>
                  <a:cubicBezTo>
                    <a:pt x="1095" y="804"/>
                    <a:pt x="1120" y="745"/>
                    <a:pt x="1098" y="691"/>
                  </a:cubicBezTo>
                  <a:close/>
                  <a:moveTo>
                    <a:pt x="358" y="316"/>
                  </a:moveTo>
                  <a:cubicBezTo>
                    <a:pt x="330" y="316"/>
                    <a:pt x="305" y="293"/>
                    <a:pt x="305" y="262"/>
                  </a:cubicBezTo>
                  <a:cubicBezTo>
                    <a:pt x="305" y="231"/>
                    <a:pt x="327" y="208"/>
                    <a:pt x="358" y="208"/>
                  </a:cubicBezTo>
                  <a:cubicBezTo>
                    <a:pt x="389" y="208"/>
                    <a:pt x="412" y="231"/>
                    <a:pt x="412" y="262"/>
                  </a:cubicBezTo>
                  <a:cubicBezTo>
                    <a:pt x="412" y="293"/>
                    <a:pt x="386" y="316"/>
                    <a:pt x="358" y="316"/>
                  </a:cubicBezTo>
                  <a:close/>
                  <a:moveTo>
                    <a:pt x="358" y="993"/>
                  </a:moveTo>
                  <a:lnTo>
                    <a:pt x="434" y="993"/>
                  </a:lnTo>
                  <a:lnTo>
                    <a:pt x="254" y="556"/>
                  </a:lnTo>
                  <a:lnTo>
                    <a:pt x="254" y="889"/>
                  </a:lnTo>
                  <a:cubicBezTo>
                    <a:pt x="254" y="945"/>
                    <a:pt x="302" y="993"/>
                    <a:pt x="358" y="993"/>
                  </a:cubicBezTo>
                  <a:close/>
                </a:path>
              </a:pathLst>
            </a:custGeom>
            <a:solidFill>
              <a:srgbClr val="4285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1350" name="Google Shape;1350;p113"/>
          <p:cNvGrpSpPr/>
          <p:nvPr/>
        </p:nvGrpSpPr>
        <p:grpSpPr>
          <a:xfrm>
            <a:off x="5068325" y="2619200"/>
            <a:ext cx="850800" cy="290100"/>
            <a:chOff x="6334950" y="1645025"/>
            <a:chExt cx="850800" cy="290100"/>
          </a:xfrm>
        </p:grpSpPr>
        <p:sp>
          <p:nvSpPr>
            <p:cNvPr id="1351" name="Google Shape;1351;p113"/>
            <p:cNvSpPr/>
            <p:nvPr/>
          </p:nvSpPr>
          <p:spPr>
            <a:xfrm>
              <a:off x="6334950" y="1645025"/>
              <a:ext cx="850800" cy="290100"/>
            </a:xfrm>
            <a:prstGeom prst="roundRect">
              <a:avLst>
                <a:gd name="adj" fmla="val 16667"/>
              </a:avLst>
            </a:prstGeom>
            <a:solidFill>
              <a:srgbClr val="E8F0FE"/>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182880" lvl="0" indent="0" algn="ctr" rtl="0">
                <a:lnSpc>
                  <a:spcPct val="115000"/>
                </a:lnSpc>
                <a:spcBef>
                  <a:spcPts val="0"/>
                </a:spcBef>
                <a:spcAft>
                  <a:spcPts val="0"/>
                </a:spcAft>
                <a:buNone/>
              </a:pPr>
              <a:r>
                <a:rPr lang="en" sz="800">
                  <a:solidFill>
                    <a:srgbClr val="4285F4"/>
                  </a:solidFill>
                  <a:latin typeface="Google Sans"/>
                  <a:ea typeface="Google Sans"/>
                  <a:cs typeface="Google Sans"/>
                  <a:sym typeface="Google Sans"/>
                </a:rPr>
                <a:t>Location</a:t>
              </a:r>
              <a:endParaRPr>
                <a:solidFill>
                  <a:srgbClr val="4285F4"/>
                </a:solidFill>
              </a:endParaRPr>
            </a:p>
          </p:txBody>
        </p:sp>
        <p:sp>
          <p:nvSpPr>
            <p:cNvPr id="1352" name="Google Shape;1352;p113"/>
            <p:cNvSpPr/>
            <p:nvPr/>
          </p:nvSpPr>
          <p:spPr>
            <a:xfrm>
              <a:off x="6447250" y="1723025"/>
              <a:ext cx="97037" cy="135100"/>
            </a:xfrm>
            <a:custGeom>
              <a:avLst/>
              <a:gdLst/>
              <a:ahLst/>
              <a:cxnLst/>
              <a:rect l="l" t="t" r="r" b="b"/>
              <a:pathLst>
                <a:path w="734" h="1048" extrusionOk="0">
                  <a:moveTo>
                    <a:pt x="366" y="0"/>
                  </a:moveTo>
                  <a:cubicBezTo>
                    <a:pt x="163" y="0"/>
                    <a:pt x="0" y="164"/>
                    <a:pt x="0" y="367"/>
                  </a:cubicBezTo>
                  <a:cubicBezTo>
                    <a:pt x="0" y="641"/>
                    <a:pt x="366" y="1047"/>
                    <a:pt x="366" y="1047"/>
                  </a:cubicBezTo>
                  <a:cubicBezTo>
                    <a:pt x="366" y="1047"/>
                    <a:pt x="733" y="641"/>
                    <a:pt x="733" y="367"/>
                  </a:cubicBezTo>
                  <a:cubicBezTo>
                    <a:pt x="731" y="164"/>
                    <a:pt x="567" y="0"/>
                    <a:pt x="366" y="0"/>
                  </a:cubicBezTo>
                  <a:close/>
                  <a:moveTo>
                    <a:pt x="366" y="497"/>
                  </a:moveTo>
                  <a:cubicBezTo>
                    <a:pt x="293" y="497"/>
                    <a:pt x="237" y="438"/>
                    <a:pt x="237" y="367"/>
                  </a:cubicBezTo>
                  <a:cubicBezTo>
                    <a:pt x="237" y="296"/>
                    <a:pt x="296" y="237"/>
                    <a:pt x="366" y="237"/>
                  </a:cubicBezTo>
                  <a:cubicBezTo>
                    <a:pt x="440" y="237"/>
                    <a:pt x="496" y="296"/>
                    <a:pt x="496" y="367"/>
                  </a:cubicBezTo>
                  <a:cubicBezTo>
                    <a:pt x="496" y="438"/>
                    <a:pt x="437" y="497"/>
                    <a:pt x="366" y="497"/>
                  </a:cubicBezTo>
                  <a:close/>
                </a:path>
              </a:pathLst>
            </a:custGeom>
            <a:solidFill>
              <a:srgbClr val="4285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1353" name="Google Shape;1353;p113"/>
          <p:cNvGrpSpPr/>
          <p:nvPr/>
        </p:nvGrpSpPr>
        <p:grpSpPr>
          <a:xfrm>
            <a:off x="5195775" y="3680150"/>
            <a:ext cx="1192800" cy="290100"/>
            <a:chOff x="6334950" y="454300"/>
            <a:chExt cx="1192800" cy="290100"/>
          </a:xfrm>
        </p:grpSpPr>
        <p:sp>
          <p:nvSpPr>
            <p:cNvPr id="1354" name="Google Shape;1354;p113"/>
            <p:cNvSpPr/>
            <p:nvPr/>
          </p:nvSpPr>
          <p:spPr>
            <a:xfrm>
              <a:off x="6334950" y="454300"/>
              <a:ext cx="1192800" cy="290100"/>
            </a:xfrm>
            <a:prstGeom prst="roundRect">
              <a:avLst>
                <a:gd name="adj" fmla="val 16667"/>
              </a:avLst>
            </a:prstGeom>
            <a:solidFill>
              <a:srgbClr val="E8F0FE"/>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182880" lvl="0" indent="0" algn="l" rtl="0">
                <a:lnSpc>
                  <a:spcPct val="100000"/>
                </a:lnSpc>
                <a:spcBef>
                  <a:spcPts val="0"/>
                </a:spcBef>
                <a:spcAft>
                  <a:spcPts val="0"/>
                </a:spcAft>
                <a:buNone/>
              </a:pPr>
              <a:r>
                <a:rPr lang="en" sz="800">
                  <a:solidFill>
                    <a:srgbClr val="4285F4"/>
                  </a:solidFill>
                  <a:latin typeface="Google Sans"/>
                  <a:ea typeface="Google Sans"/>
                  <a:cs typeface="Google Sans"/>
                  <a:sym typeface="Google Sans"/>
                </a:rPr>
                <a:t>Targeting Signals </a:t>
              </a:r>
              <a:endParaRPr sz="800">
                <a:solidFill>
                  <a:srgbClr val="4285F4"/>
                </a:solidFill>
                <a:latin typeface="Google Sans"/>
                <a:ea typeface="Google Sans"/>
                <a:cs typeface="Google Sans"/>
                <a:sym typeface="Google Sans"/>
              </a:endParaRPr>
            </a:p>
            <a:p>
              <a:pPr marL="182880" lvl="0" indent="0" algn="l" rtl="0">
                <a:lnSpc>
                  <a:spcPct val="100000"/>
                </a:lnSpc>
                <a:spcBef>
                  <a:spcPts val="0"/>
                </a:spcBef>
                <a:spcAft>
                  <a:spcPts val="0"/>
                </a:spcAft>
                <a:buNone/>
              </a:pPr>
              <a:r>
                <a:rPr lang="en" sz="800">
                  <a:solidFill>
                    <a:srgbClr val="4285F4"/>
                  </a:solidFill>
                  <a:latin typeface="Google Sans"/>
                  <a:ea typeface="Google Sans"/>
                  <a:cs typeface="Google Sans"/>
                  <a:sym typeface="Google Sans"/>
                </a:rPr>
                <a:t>&amp; Brand Safety</a:t>
              </a:r>
              <a:endParaRPr sz="800">
                <a:solidFill>
                  <a:srgbClr val="4285F4"/>
                </a:solidFill>
                <a:latin typeface="Google Sans"/>
                <a:ea typeface="Google Sans"/>
                <a:cs typeface="Google Sans"/>
                <a:sym typeface="Google Sans"/>
              </a:endParaRPr>
            </a:p>
          </p:txBody>
        </p:sp>
        <p:sp>
          <p:nvSpPr>
            <p:cNvPr id="1355" name="Google Shape;1355;p113"/>
            <p:cNvSpPr/>
            <p:nvPr/>
          </p:nvSpPr>
          <p:spPr>
            <a:xfrm>
              <a:off x="6403650" y="547137"/>
              <a:ext cx="153225" cy="104425"/>
            </a:xfrm>
            <a:custGeom>
              <a:avLst/>
              <a:gdLst/>
              <a:ahLst/>
              <a:cxnLst/>
              <a:rect l="l" t="t" r="r" b="b"/>
              <a:pathLst>
                <a:path w="1048" h="735" extrusionOk="0">
                  <a:moveTo>
                    <a:pt x="759" y="367"/>
                  </a:moveTo>
                  <a:cubicBezTo>
                    <a:pt x="833" y="367"/>
                    <a:pt x="889" y="308"/>
                    <a:pt x="889" y="237"/>
                  </a:cubicBezTo>
                  <a:cubicBezTo>
                    <a:pt x="889" y="167"/>
                    <a:pt x="830" y="107"/>
                    <a:pt x="759" y="107"/>
                  </a:cubicBezTo>
                  <a:cubicBezTo>
                    <a:pt x="686" y="107"/>
                    <a:pt x="630" y="167"/>
                    <a:pt x="630" y="237"/>
                  </a:cubicBezTo>
                  <a:cubicBezTo>
                    <a:pt x="630" y="308"/>
                    <a:pt x="689" y="367"/>
                    <a:pt x="759" y="367"/>
                  </a:cubicBezTo>
                  <a:close/>
                  <a:moveTo>
                    <a:pt x="367" y="316"/>
                  </a:moveTo>
                  <a:cubicBezTo>
                    <a:pt x="455" y="316"/>
                    <a:pt x="522" y="246"/>
                    <a:pt x="522" y="158"/>
                  </a:cubicBezTo>
                  <a:cubicBezTo>
                    <a:pt x="522" y="71"/>
                    <a:pt x="452" y="0"/>
                    <a:pt x="367" y="0"/>
                  </a:cubicBezTo>
                  <a:cubicBezTo>
                    <a:pt x="283" y="0"/>
                    <a:pt x="209" y="71"/>
                    <a:pt x="209" y="158"/>
                  </a:cubicBezTo>
                  <a:cubicBezTo>
                    <a:pt x="209" y="246"/>
                    <a:pt x="283" y="316"/>
                    <a:pt x="367" y="316"/>
                  </a:cubicBezTo>
                  <a:close/>
                  <a:moveTo>
                    <a:pt x="759" y="471"/>
                  </a:moveTo>
                  <a:cubicBezTo>
                    <a:pt x="664" y="471"/>
                    <a:pt x="472" y="519"/>
                    <a:pt x="472" y="615"/>
                  </a:cubicBezTo>
                  <a:lnTo>
                    <a:pt x="472" y="734"/>
                  </a:lnTo>
                  <a:lnTo>
                    <a:pt x="1047" y="734"/>
                  </a:lnTo>
                  <a:lnTo>
                    <a:pt x="1047" y="615"/>
                  </a:lnTo>
                  <a:cubicBezTo>
                    <a:pt x="1047" y="522"/>
                    <a:pt x="855" y="471"/>
                    <a:pt x="759" y="471"/>
                  </a:cubicBezTo>
                  <a:close/>
                  <a:moveTo>
                    <a:pt x="367" y="421"/>
                  </a:moveTo>
                  <a:cubicBezTo>
                    <a:pt x="246" y="421"/>
                    <a:pt x="0" y="483"/>
                    <a:pt x="0" y="604"/>
                  </a:cubicBezTo>
                  <a:lnTo>
                    <a:pt x="0" y="734"/>
                  </a:lnTo>
                  <a:lnTo>
                    <a:pt x="367" y="734"/>
                  </a:lnTo>
                  <a:lnTo>
                    <a:pt x="367" y="615"/>
                  </a:lnTo>
                  <a:cubicBezTo>
                    <a:pt x="367" y="570"/>
                    <a:pt x="384" y="494"/>
                    <a:pt x="491" y="435"/>
                  </a:cubicBezTo>
                  <a:cubicBezTo>
                    <a:pt x="446" y="426"/>
                    <a:pt x="404" y="421"/>
                    <a:pt x="367" y="421"/>
                  </a:cubicBezTo>
                  <a:close/>
                </a:path>
              </a:pathLst>
            </a:custGeom>
            <a:solidFill>
              <a:srgbClr val="4285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1356" name="Google Shape;1356;p113"/>
          <p:cNvGrpSpPr/>
          <p:nvPr/>
        </p:nvGrpSpPr>
        <p:grpSpPr>
          <a:xfrm>
            <a:off x="7112325" y="3680150"/>
            <a:ext cx="1192800" cy="290100"/>
            <a:chOff x="5688425" y="4520175"/>
            <a:chExt cx="1192800" cy="290100"/>
          </a:xfrm>
        </p:grpSpPr>
        <p:sp>
          <p:nvSpPr>
            <p:cNvPr id="1357" name="Google Shape;1357;p113"/>
            <p:cNvSpPr/>
            <p:nvPr/>
          </p:nvSpPr>
          <p:spPr>
            <a:xfrm>
              <a:off x="5688425" y="4520175"/>
              <a:ext cx="1192800" cy="290100"/>
            </a:xfrm>
            <a:prstGeom prst="roundRect">
              <a:avLst>
                <a:gd name="adj" fmla="val 16667"/>
              </a:avLst>
            </a:prstGeom>
            <a:solidFill>
              <a:srgbClr val="E8F0FE"/>
            </a:solidFill>
            <a:ln w="9525"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182880" lvl="0" indent="0" algn="l" rtl="0">
                <a:lnSpc>
                  <a:spcPct val="100000"/>
                </a:lnSpc>
                <a:spcBef>
                  <a:spcPts val="0"/>
                </a:spcBef>
                <a:spcAft>
                  <a:spcPts val="0"/>
                </a:spcAft>
                <a:buNone/>
              </a:pPr>
              <a:r>
                <a:rPr lang="en" sz="800">
                  <a:solidFill>
                    <a:srgbClr val="4285F4"/>
                  </a:solidFill>
                  <a:latin typeface="Google Sans"/>
                  <a:ea typeface="Google Sans"/>
                  <a:cs typeface="Google Sans"/>
                  <a:sym typeface="Google Sans"/>
                </a:rPr>
                <a:t>Valuable Offline</a:t>
              </a:r>
              <a:endParaRPr sz="800">
                <a:solidFill>
                  <a:srgbClr val="4285F4"/>
                </a:solidFill>
                <a:latin typeface="Google Sans"/>
                <a:ea typeface="Google Sans"/>
                <a:cs typeface="Google Sans"/>
                <a:sym typeface="Google Sans"/>
              </a:endParaRPr>
            </a:p>
            <a:p>
              <a:pPr marL="182880" lvl="0" indent="0" algn="l" rtl="0">
                <a:lnSpc>
                  <a:spcPct val="100000"/>
                </a:lnSpc>
                <a:spcBef>
                  <a:spcPts val="0"/>
                </a:spcBef>
                <a:spcAft>
                  <a:spcPts val="0"/>
                </a:spcAft>
                <a:buNone/>
              </a:pPr>
              <a:r>
                <a:rPr lang="en" sz="800">
                  <a:solidFill>
                    <a:srgbClr val="4285F4"/>
                  </a:solidFill>
                  <a:latin typeface="Google Sans"/>
                  <a:ea typeface="Google Sans"/>
                  <a:cs typeface="Google Sans"/>
                  <a:sym typeface="Google Sans"/>
                </a:rPr>
                <a:t>Conversions</a:t>
              </a:r>
              <a:endParaRPr sz="800">
                <a:solidFill>
                  <a:srgbClr val="4285F4"/>
                </a:solidFill>
                <a:latin typeface="Google Sans"/>
                <a:ea typeface="Google Sans"/>
                <a:cs typeface="Google Sans"/>
                <a:sym typeface="Google Sans"/>
              </a:endParaRPr>
            </a:p>
          </p:txBody>
        </p:sp>
        <p:sp>
          <p:nvSpPr>
            <p:cNvPr id="1358" name="Google Shape;1358;p113"/>
            <p:cNvSpPr/>
            <p:nvPr/>
          </p:nvSpPr>
          <p:spPr>
            <a:xfrm>
              <a:off x="5777821" y="4585626"/>
              <a:ext cx="90372" cy="159175"/>
            </a:xfrm>
            <a:custGeom>
              <a:avLst/>
              <a:gdLst/>
              <a:ahLst/>
              <a:cxnLst/>
              <a:rect l="l" t="t" r="r" b="b"/>
              <a:pathLst>
                <a:path w="574" h="1012" extrusionOk="0">
                  <a:moveTo>
                    <a:pt x="308" y="443"/>
                  </a:moveTo>
                  <a:cubicBezTo>
                    <a:pt x="181" y="410"/>
                    <a:pt x="138" y="376"/>
                    <a:pt x="138" y="322"/>
                  </a:cubicBezTo>
                  <a:cubicBezTo>
                    <a:pt x="138" y="260"/>
                    <a:pt x="195" y="218"/>
                    <a:pt x="291" y="218"/>
                  </a:cubicBezTo>
                  <a:cubicBezTo>
                    <a:pt x="389" y="218"/>
                    <a:pt x="429" y="266"/>
                    <a:pt x="432" y="336"/>
                  </a:cubicBezTo>
                  <a:lnTo>
                    <a:pt x="556" y="336"/>
                  </a:lnTo>
                  <a:cubicBezTo>
                    <a:pt x="553" y="240"/>
                    <a:pt x="494" y="150"/>
                    <a:pt x="375" y="122"/>
                  </a:cubicBezTo>
                  <a:lnTo>
                    <a:pt x="375" y="0"/>
                  </a:lnTo>
                  <a:lnTo>
                    <a:pt x="206" y="0"/>
                  </a:lnTo>
                  <a:lnTo>
                    <a:pt x="206" y="122"/>
                  </a:lnTo>
                  <a:cubicBezTo>
                    <a:pt x="96" y="144"/>
                    <a:pt x="8" y="215"/>
                    <a:pt x="8" y="325"/>
                  </a:cubicBezTo>
                  <a:cubicBezTo>
                    <a:pt x="8" y="455"/>
                    <a:pt x="116" y="520"/>
                    <a:pt x="274" y="556"/>
                  </a:cubicBezTo>
                  <a:cubicBezTo>
                    <a:pt x="415" y="590"/>
                    <a:pt x="443" y="638"/>
                    <a:pt x="443" y="692"/>
                  </a:cubicBezTo>
                  <a:cubicBezTo>
                    <a:pt x="443" y="731"/>
                    <a:pt x="415" y="793"/>
                    <a:pt x="291" y="793"/>
                  </a:cubicBezTo>
                  <a:cubicBezTo>
                    <a:pt x="175" y="793"/>
                    <a:pt x="130" y="743"/>
                    <a:pt x="124" y="675"/>
                  </a:cubicBezTo>
                  <a:lnTo>
                    <a:pt x="0" y="675"/>
                  </a:lnTo>
                  <a:cubicBezTo>
                    <a:pt x="6" y="799"/>
                    <a:pt x="99" y="867"/>
                    <a:pt x="206" y="889"/>
                  </a:cubicBezTo>
                  <a:lnTo>
                    <a:pt x="206" y="1011"/>
                  </a:lnTo>
                  <a:lnTo>
                    <a:pt x="375" y="1011"/>
                  </a:lnTo>
                  <a:lnTo>
                    <a:pt x="375" y="889"/>
                  </a:lnTo>
                  <a:cubicBezTo>
                    <a:pt x="485" y="870"/>
                    <a:pt x="573" y="805"/>
                    <a:pt x="573" y="689"/>
                  </a:cubicBezTo>
                  <a:cubicBezTo>
                    <a:pt x="570" y="534"/>
                    <a:pt x="435" y="477"/>
                    <a:pt x="308" y="443"/>
                  </a:cubicBezTo>
                </a:path>
              </a:pathLst>
            </a:custGeom>
            <a:solidFill>
              <a:srgbClr val="4285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114"/>
          <p:cNvSpPr/>
          <p:nvPr/>
        </p:nvSpPr>
        <p:spPr>
          <a:xfrm>
            <a:off x="-262225" y="1845475"/>
            <a:ext cx="4614000" cy="2203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4" name="Google Shape;1364;p114"/>
          <p:cNvCxnSpPr/>
          <p:nvPr/>
        </p:nvCxnSpPr>
        <p:spPr>
          <a:xfrm rot="10800000">
            <a:off x="3766445" y="2811074"/>
            <a:ext cx="2705400" cy="4500"/>
          </a:xfrm>
          <a:prstGeom prst="straightConnector1">
            <a:avLst/>
          </a:prstGeom>
          <a:noFill/>
          <a:ln w="9525" cap="flat" cmpd="sng">
            <a:solidFill>
              <a:schemeClr val="accent1"/>
            </a:solidFill>
            <a:prstDash val="dot"/>
            <a:round/>
            <a:headEnd type="none" w="med" len="med"/>
            <a:tailEnd type="none" w="med" len="med"/>
          </a:ln>
        </p:spPr>
      </p:cxnSp>
      <p:sp>
        <p:nvSpPr>
          <p:cNvPr id="1365" name="Google Shape;1365;p114"/>
          <p:cNvSpPr txBox="1">
            <a:spLocks noGrp="1"/>
          </p:cNvSpPr>
          <p:nvPr>
            <p:ph type="title"/>
          </p:nvPr>
        </p:nvSpPr>
        <p:spPr>
          <a:xfrm>
            <a:off x="395700" y="236650"/>
            <a:ext cx="8657100" cy="725400"/>
          </a:xfrm>
          <a:prstGeom prst="rect">
            <a:avLst/>
          </a:prstGeom>
          <a:noFill/>
        </p:spPr>
        <p:txBody>
          <a:bodyPr spcFirstLastPara="1" wrap="square" lIns="0" tIns="91425" rIns="91425" bIns="91425" anchor="t" anchorCtr="0">
            <a:noAutofit/>
          </a:bodyPr>
          <a:lstStyle/>
          <a:p>
            <a:pPr marL="0" lvl="0" indent="0" algn="l" rtl="0">
              <a:lnSpc>
                <a:spcPct val="115000"/>
              </a:lnSpc>
              <a:spcBef>
                <a:spcPts val="0"/>
              </a:spcBef>
              <a:spcAft>
                <a:spcPts val="0"/>
              </a:spcAft>
              <a:buNone/>
            </a:pPr>
            <a:r>
              <a:rPr lang="en" sz="2400" b="1">
                <a:solidFill>
                  <a:schemeClr val="dk1"/>
                </a:solidFill>
              </a:rPr>
              <a:t>New and upcoming </a:t>
            </a:r>
            <a:endParaRPr sz="2400" b="1" i="1">
              <a:solidFill>
                <a:schemeClr val="dk1"/>
              </a:solidFill>
            </a:endParaRPr>
          </a:p>
          <a:p>
            <a:pPr marL="0" lvl="0" indent="0" algn="l" rtl="0">
              <a:lnSpc>
                <a:spcPct val="115000"/>
              </a:lnSpc>
              <a:spcBef>
                <a:spcPts val="0"/>
              </a:spcBef>
              <a:spcAft>
                <a:spcPts val="0"/>
              </a:spcAft>
              <a:buNone/>
            </a:pPr>
            <a:r>
              <a:rPr lang="en" sz="1400">
                <a:solidFill>
                  <a:schemeClr val="lt1"/>
                </a:solidFill>
              </a:rPr>
              <a:t>targeting and optimization features to focus on achieving your business goals with Performance Max </a:t>
            </a:r>
            <a:endParaRPr sz="1400">
              <a:solidFill>
                <a:schemeClr val="lt1"/>
              </a:solidFill>
            </a:endParaRPr>
          </a:p>
          <a:p>
            <a:pPr marL="0" lvl="0" indent="0" algn="l" rtl="0">
              <a:lnSpc>
                <a:spcPct val="115000"/>
              </a:lnSpc>
              <a:spcBef>
                <a:spcPts val="0"/>
              </a:spcBef>
              <a:spcAft>
                <a:spcPts val="0"/>
              </a:spcAft>
              <a:buNone/>
            </a:pPr>
            <a:endParaRPr sz="2500">
              <a:solidFill>
                <a:srgbClr val="595959"/>
              </a:solidFill>
            </a:endParaRPr>
          </a:p>
        </p:txBody>
      </p:sp>
      <p:sp>
        <p:nvSpPr>
          <p:cNvPr id="1366" name="Google Shape;1366;p114"/>
          <p:cNvSpPr/>
          <p:nvPr/>
        </p:nvSpPr>
        <p:spPr>
          <a:xfrm rot="10800000">
            <a:off x="401225" y="-44575"/>
            <a:ext cx="2892600" cy="275100"/>
          </a:xfrm>
          <a:prstGeom prst="round2SameRect">
            <a:avLst>
              <a:gd name="adj1" fmla="val 29413"/>
              <a:gd name="adj2" fmla="val 0"/>
            </a:avLst>
          </a:prstGeom>
          <a:solidFill>
            <a:srgbClr val="FFFFFF"/>
          </a:solidFill>
          <a:ln>
            <a:noFill/>
          </a:ln>
          <a:effectLst>
            <a:outerShdw blurRad="57150" dist="19050" dir="540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4"/>
          <p:cNvSpPr/>
          <p:nvPr/>
        </p:nvSpPr>
        <p:spPr>
          <a:xfrm rot="10800000">
            <a:off x="396044" y="-44575"/>
            <a:ext cx="2606700" cy="275100"/>
          </a:xfrm>
          <a:prstGeom prst="round2SameRect">
            <a:avLst>
              <a:gd name="adj1" fmla="val 16667"/>
              <a:gd name="adj2" fmla="val 0"/>
            </a:avLst>
          </a:prstGeom>
          <a:solidFill>
            <a:srgbClr val="E8F0FE"/>
          </a:solidFill>
          <a:ln w="9525" cap="flat" cmpd="sng">
            <a:solidFill>
              <a:srgbClr val="E8F0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4"/>
          <p:cNvSpPr txBox="1"/>
          <p:nvPr/>
        </p:nvSpPr>
        <p:spPr>
          <a:xfrm>
            <a:off x="382425" y="-37100"/>
            <a:ext cx="2655300" cy="2925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700" b="1">
                <a:solidFill>
                  <a:schemeClr val="accent1"/>
                </a:solidFill>
                <a:latin typeface="Google Sans"/>
                <a:ea typeface="Google Sans"/>
                <a:cs typeface="Google Sans"/>
                <a:sym typeface="Google Sans"/>
              </a:rPr>
              <a:t>3. Drive</a:t>
            </a:r>
            <a:r>
              <a:rPr lang="en" sz="700">
                <a:solidFill>
                  <a:schemeClr val="lt1"/>
                </a:solidFill>
                <a:latin typeface="Google Sans"/>
                <a:ea typeface="Google Sans"/>
                <a:cs typeface="Google Sans"/>
                <a:sym typeface="Google Sans"/>
              </a:rPr>
              <a:t> higher value from your budget today</a:t>
            </a:r>
            <a:r>
              <a:rPr lang="en" sz="700" b="1">
                <a:solidFill>
                  <a:schemeClr val="accent1"/>
                </a:solidFill>
                <a:latin typeface="Google Sans"/>
                <a:ea typeface="Google Sans"/>
                <a:cs typeface="Google Sans"/>
                <a:sym typeface="Google Sans"/>
              </a:rPr>
              <a:t> and tomorrow</a:t>
            </a:r>
            <a:r>
              <a:rPr lang="en" sz="700">
                <a:solidFill>
                  <a:schemeClr val="lt1"/>
                </a:solidFill>
                <a:latin typeface="Google Sans"/>
                <a:ea typeface="Google Sans"/>
                <a:cs typeface="Google Sans"/>
                <a:sym typeface="Google Sans"/>
              </a:rPr>
              <a:t> </a:t>
            </a:r>
            <a:endParaRPr sz="700"/>
          </a:p>
        </p:txBody>
      </p:sp>
      <p:pic>
        <p:nvPicPr>
          <p:cNvPr id="1369" name="Google Shape;1369;p114"/>
          <p:cNvPicPr preferRelativeResize="0"/>
          <p:nvPr/>
        </p:nvPicPr>
        <p:blipFill>
          <a:blip r:embed="rId3">
            <a:alphaModFix/>
          </a:blip>
          <a:stretch>
            <a:fillRect/>
          </a:stretch>
        </p:blipFill>
        <p:spPr>
          <a:xfrm>
            <a:off x="3062876" y="42737"/>
            <a:ext cx="140550" cy="135096"/>
          </a:xfrm>
          <a:prstGeom prst="rect">
            <a:avLst/>
          </a:prstGeom>
          <a:noFill/>
          <a:ln>
            <a:noFill/>
          </a:ln>
        </p:spPr>
      </p:pic>
      <p:sp>
        <p:nvSpPr>
          <p:cNvPr id="1370" name="Google Shape;1370;p114"/>
          <p:cNvSpPr/>
          <p:nvPr/>
        </p:nvSpPr>
        <p:spPr>
          <a:xfrm>
            <a:off x="924548" y="1590221"/>
            <a:ext cx="2985600" cy="2691600"/>
          </a:xfrm>
          <a:prstGeom prst="roundRect">
            <a:avLst>
              <a:gd name="adj" fmla="val 7650"/>
            </a:avLst>
          </a:prstGeom>
          <a:solidFill>
            <a:srgbClr val="FFFFFF"/>
          </a:solidFill>
          <a:ln w="9525" cap="flat" cmpd="sng">
            <a:solidFill>
              <a:srgbClr val="EEEEEE"/>
            </a:solidFill>
            <a:prstDash val="solid"/>
            <a:round/>
            <a:headEnd type="none" w="sm" len="sm"/>
            <a:tailEnd type="none" w="sm" len="sm"/>
          </a:ln>
        </p:spPr>
        <p:txBody>
          <a:bodyPr spcFirstLastPara="1" wrap="square" lIns="182875" tIns="548625" rIns="91425" bIns="91425" anchor="ctr" anchorCtr="0">
            <a:noAutofit/>
          </a:bodyPr>
          <a:lstStyle/>
          <a:p>
            <a:pPr marL="0" lvl="0" indent="0" algn="l" rtl="0">
              <a:lnSpc>
                <a:spcPct val="115000"/>
              </a:lnSpc>
              <a:spcBef>
                <a:spcPts val="0"/>
              </a:spcBef>
              <a:spcAft>
                <a:spcPts val="0"/>
              </a:spcAft>
              <a:buNone/>
            </a:pPr>
            <a:r>
              <a:rPr lang="en">
                <a:solidFill>
                  <a:schemeClr val="dk1"/>
                </a:solidFill>
                <a:latin typeface="Google Sans"/>
                <a:ea typeface="Google Sans"/>
                <a:cs typeface="Google Sans"/>
                <a:sym typeface="Google Sans"/>
              </a:rPr>
              <a:t>With the </a:t>
            </a:r>
            <a:r>
              <a:rPr lang="en" b="1">
                <a:solidFill>
                  <a:schemeClr val="dk1"/>
                </a:solidFill>
                <a:latin typeface="Google Sans"/>
                <a:ea typeface="Google Sans"/>
                <a:cs typeface="Google Sans"/>
                <a:sym typeface="Google Sans"/>
              </a:rPr>
              <a:t>New Customer Acquisition</a:t>
            </a:r>
            <a:r>
              <a:rPr lang="en">
                <a:solidFill>
                  <a:schemeClr val="dk1"/>
                </a:solidFill>
                <a:latin typeface="Google Sans"/>
                <a:ea typeface="Google Sans"/>
                <a:cs typeface="Google Sans"/>
                <a:sym typeface="Google Sans"/>
              </a:rPr>
              <a:t> goal, you can optimize for new, high-quality leads. </a:t>
            </a:r>
            <a:endParaRPr>
              <a:solidFill>
                <a:schemeClr val="dk1"/>
              </a:solidFill>
              <a:latin typeface="Google Sans"/>
              <a:ea typeface="Google Sans"/>
              <a:cs typeface="Google Sans"/>
              <a:sym typeface="Google Sans"/>
            </a:endParaRPr>
          </a:p>
          <a:p>
            <a:pPr marL="0" lvl="0" indent="0" algn="l" rtl="0">
              <a:lnSpc>
                <a:spcPct val="115000"/>
              </a:lnSpc>
              <a:spcBef>
                <a:spcPts val="1000"/>
              </a:spcBef>
              <a:spcAft>
                <a:spcPts val="1000"/>
              </a:spcAft>
              <a:buNone/>
            </a:pPr>
            <a:r>
              <a:rPr lang="en" sz="1300">
                <a:solidFill>
                  <a:schemeClr val="lt1"/>
                </a:solidFill>
                <a:latin typeface="Roboto"/>
                <a:ea typeface="Roboto"/>
                <a:cs typeface="Roboto"/>
                <a:sym typeface="Roboto"/>
              </a:rPr>
              <a:t>Simply upload your customer lists and your campaign will optimize towards new consumers. </a:t>
            </a:r>
            <a:endParaRPr>
              <a:solidFill>
                <a:schemeClr val="dk1"/>
              </a:solidFill>
              <a:latin typeface="Google Sans"/>
              <a:ea typeface="Google Sans"/>
              <a:cs typeface="Google Sans"/>
              <a:sym typeface="Google Sans"/>
            </a:endParaRPr>
          </a:p>
        </p:txBody>
      </p:sp>
      <p:sp>
        <p:nvSpPr>
          <p:cNvPr id="1371" name="Google Shape;1371;p114"/>
          <p:cNvSpPr/>
          <p:nvPr/>
        </p:nvSpPr>
        <p:spPr>
          <a:xfrm>
            <a:off x="1189517" y="1747700"/>
            <a:ext cx="276628" cy="285630"/>
          </a:xfrm>
          <a:custGeom>
            <a:avLst/>
            <a:gdLst/>
            <a:ahLst/>
            <a:cxnLst/>
            <a:rect l="l" t="t" r="r" b="b"/>
            <a:pathLst>
              <a:path w="1046" h="1045" extrusionOk="0">
                <a:moveTo>
                  <a:pt x="522" y="0"/>
                </a:moveTo>
                <a:cubicBezTo>
                  <a:pt x="235" y="0"/>
                  <a:pt x="0" y="234"/>
                  <a:pt x="0" y="522"/>
                </a:cubicBezTo>
                <a:cubicBezTo>
                  <a:pt x="0" y="810"/>
                  <a:pt x="234" y="1044"/>
                  <a:pt x="522" y="1044"/>
                </a:cubicBezTo>
                <a:cubicBezTo>
                  <a:pt x="809" y="1044"/>
                  <a:pt x="1045" y="810"/>
                  <a:pt x="1045" y="522"/>
                </a:cubicBezTo>
                <a:cubicBezTo>
                  <a:pt x="1045" y="234"/>
                  <a:pt x="810" y="0"/>
                  <a:pt x="522" y="0"/>
                </a:cubicBezTo>
                <a:close/>
                <a:moveTo>
                  <a:pt x="418" y="781"/>
                </a:moveTo>
                <a:lnTo>
                  <a:pt x="156" y="519"/>
                </a:lnTo>
                <a:lnTo>
                  <a:pt x="229" y="445"/>
                </a:lnTo>
                <a:lnTo>
                  <a:pt x="418" y="632"/>
                </a:lnTo>
                <a:lnTo>
                  <a:pt x="816" y="234"/>
                </a:lnTo>
                <a:lnTo>
                  <a:pt x="889" y="307"/>
                </a:lnTo>
                <a:lnTo>
                  <a:pt x="418" y="78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372" name="Google Shape;1372;p114"/>
          <p:cNvSpPr txBox="1"/>
          <p:nvPr/>
        </p:nvSpPr>
        <p:spPr>
          <a:xfrm>
            <a:off x="288631" y="4761100"/>
            <a:ext cx="8800500" cy="277200"/>
          </a:xfrm>
          <a:prstGeom prst="rect">
            <a:avLst/>
          </a:prstGeom>
          <a:solidFill>
            <a:srgbClr val="FFFFFF"/>
          </a:solid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600">
                <a:solidFill>
                  <a:srgbClr val="BDC1C6"/>
                </a:solidFill>
                <a:latin typeface="Google Sans"/>
                <a:ea typeface="Google Sans"/>
                <a:cs typeface="Google Sans"/>
                <a:sym typeface="Google Sans"/>
              </a:rPr>
              <a:t>Source: Advertisers that use the New Customer Only mode have improved their new customer ratio by 13% with a reduced acquisition cost for new customers by -19%. </a:t>
            </a:r>
            <a:endParaRPr sz="600">
              <a:solidFill>
                <a:srgbClr val="BDC1C6"/>
              </a:solidFill>
              <a:latin typeface="Google Sans"/>
              <a:ea typeface="Google Sans"/>
              <a:cs typeface="Google Sans"/>
              <a:sym typeface="Google Sans"/>
            </a:endParaRPr>
          </a:p>
          <a:p>
            <a:pPr marL="0" lvl="0" indent="0" algn="l" rtl="0">
              <a:spcBef>
                <a:spcPts val="0"/>
              </a:spcBef>
              <a:spcAft>
                <a:spcPts val="0"/>
              </a:spcAft>
              <a:buNone/>
            </a:pPr>
            <a:r>
              <a:rPr lang="en" sz="600">
                <a:solidFill>
                  <a:srgbClr val="BDC1C6"/>
                </a:solidFill>
                <a:latin typeface="Google Sans"/>
                <a:ea typeface="Google Sans"/>
                <a:cs typeface="Google Sans"/>
                <a:sym typeface="Google Sans"/>
              </a:rPr>
              <a:t>Average uplift in performance based on internal studies. Individual results may vary according to campaign details.</a:t>
            </a:r>
            <a:endParaRPr sz="600">
              <a:solidFill>
                <a:srgbClr val="BDC1C6"/>
              </a:solidFill>
              <a:latin typeface="Google Sans"/>
              <a:ea typeface="Google Sans"/>
              <a:cs typeface="Google Sans"/>
              <a:sym typeface="Google Sans"/>
            </a:endParaRPr>
          </a:p>
        </p:txBody>
      </p:sp>
      <p:sp>
        <p:nvSpPr>
          <p:cNvPr id="1373" name="Google Shape;1373;p114"/>
          <p:cNvSpPr/>
          <p:nvPr/>
        </p:nvSpPr>
        <p:spPr>
          <a:xfrm>
            <a:off x="5308875" y="1738900"/>
            <a:ext cx="2448000" cy="2438100"/>
          </a:xfrm>
          <a:prstGeom prst="roundRect">
            <a:avLst>
              <a:gd name="adj" fmla="val 7650"/>
            </a:avLst>
          </a:prstGeom>
          <a:solidFill>
            <a:srgbClr val="FFFFFF"/>
          </a:solidFill>
          <a:ln w="9525" cap="flat" cmpd="sng">
            <a:solidFill>
              <a:srgbClr val="EEEEEE"/>
            </a:solidFill>
            <a:prstDash val="solid"/>
            <a:round/>
            <a:headEnd type="none" w="sm" len="sm"/>
            <a:tailEnd type="none" w="sm" len="sm"/>
          </a:ln>
        </p:spPr>
        <p:txBody>
          <a:bodyPr spcFirstLastPara="1" wrap="square" lIns="91425" tIns="731500" rIns="91425" bIns="91425" anchor="ctr" anchorCtr="0">
            <a:noAutofit/>
          </a:bodyPr>
          <a:lstStyle/>
          <a:p>
            <a:pPr marL="0" lvl="0" indent="0" algn="l" rtl="0">
              <a:lnSpc>
                <a:spcPct val="115000"/>
              </a:lnSpc>
              <a:spcBef>
                <a:spcPts val="0"/>
              </a:spcBef>
              <a:spcAft>
                <a:spcPts val="1000"/>
              </a:spcAft>
              <a:buNone/>
            </a:pPr>
            <a:endParaRPr sz="1200">
              <a:solidFill>
                <a:schemeClr val="dk1"/>
              </a:solidFill>
              <a:latin typeface="Google Sans"/>
              <a:ea typeface="Google Sans"/>
              <a:cs typeface="Google Sans"/>
              <a:sym typeface="Google Sans"/>
            </a:endParaRPr>
          </a:p>
        </p:txBody>
      </p:sp>
      <p:grpSp>
        <p:nvGrpSpPr>
          <p:cNvPr id="1374" name="Google Shape;1374;p114"/>
          <p:cNvGrpSpPr/>
          <p:nvPr/>
        </p:nvGrpSpPr>
        <p:grpSpPr>
          <a:xfrm>
            <a:off x="6320615" y="1976288"/>
            <a:ext cx="550491" cy="562473"/>
            <a:chOff x="6552061" y="1381875"/>
            <a:chExt cx="485100" cy="485100"/>
          </a:xfrm>
        </p:grpSpPr>
        <p:sp>
          <p:nvSpPr>
            <p:cNvPr id="1375" name="Google Shape;1375;p114"/>
            <p:cNvSpPr/>
            <p:nvPr/>
          </p:nvSpPr>
          <p:spPr>
            <a:xfrm>
              <a:off x="6552061" y="1381875"/>
              <a:ext cx="485100" cy="485100"/>
            </a:xfrm>
            <a:prstGeom prst="ellipse">
              <a:avLst/>
            </a:prstGeom>
            <a:solidFill>
              <a:srgbClr val="E8F0FE"/>
            </a:solidFill>
            <a:ln w="9525" cap="flat" cmpd="sng">
              <a:solidFill>
                <a:srgbClr val="E8F0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4"/>
            <p:cNvSpPr/>
            <p:nvPr/>
          </p:nvSpPr>
          <p:spPr>
            <a:xfrm>
              <a:off x="6667443" y="1473385"/>
              <a:ext cx="235923" cy="234687"/>
            </a:xfrm>
            <a:custGeom>
              <a:avLst/>
              <a:gdLst/>
              <a:ahLst/>
              <a:cxnLst/>
              <a:rect l="l" t="t" r="r" b="b"/>
              <a:pathLst>
                <a:path w="851" h="847" extrusionOk="0">
                  <a:moveTo>
                    <a:pt x="423" y="423"/>
                  </a:moveTo>
                  <a:cubicBezTo>
                    <a:pt x="542" y="423"/>
                    <a:pt x="635" y="327"/>
                    <a:pt x="635" y="212"/>
                  </a:cubicBezTo>
                  <a:cubicBezTo>
                    <a:pt x="635" y="93"/>
                    <a:pt x="539" y="0"/>
                    <a:pt x="423" y="0"/>
                  </a:cubicBezTo>
                  <a:cubicBezTo>
                    <a:pt x="308" y="0"/>
                    <a:pt x="212" y="96"/>
                    <a:pt x="212" y="212"/>
                  </a:cubicBezTo>
                  <a:cubicBezTo>
                    <a:pt x="209" y="327"/>
                    <a:pt x="305" y="423"/>
                    <a:pt x="423" y="423"/>
                  </a:cubicBezTo>
                  <a:close/>
                  <a:moveTo>
                    <a:pt x="423" y="528"/>
                  </a:moveTo>
                  <a:cubicBezTo>
                    <a:pt x="282" y="528"/>
                    <a:pt x="0" y="598"/>
                    <a:pt x="0" y="738"/>
                  </a:cubicBezTo>
                  <a:lnTo>
                    <a:pt x="0" y="846"/>
                  </a:lnTo>
                  <a:lnTo>
                    <a:pt x="850" y="846"/>
                  </a:lnTo>
                  <a:lnTo>
                    <a:pt x="850" y="738"/>
                  </a:lnTo>
                  <a:cubicBezTo>
                    <a:pt x="847" y="601"/>
                    <a:pt x="564" y="528"/>
                    <a:pt x="423" y="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nvGrpSpPr>
            <p:cNvPr id="1377" name="Google Shape;1377;p114"/>
            <p:cNvGrpSpPr/>
            <p:nvPr/>
          </p:nvGrpSpPr>
          <p:grpSpPr>
            <a:xfrm>
              <a:off x="6778324" y="1601817"/>
              <a:ext cx="227265" cy="173664"/>
              <a:chOff x="5031048" y="172400"/>
              <a:chExt cx="263038" cy="201000"/>
            </a:xfrm>
          </p:grpSpPr>
          <p:sp>
            <p:nvSpPr>
              <p:cNvPr id="1378" name="Google Shape;1378;p114"/>
              <p:cNvSpPr/>
              <p:nvPr/>
            </p:nvSpPr>
            <p:spPr>
              <a:xfrm rot="-2700000" flipH="1">
                <a:off x="5065670" y="258687"/>
                <a:ext cx="255831" cy="28426"/>
              </a:xfrm>
              <a:prstGeom prst="rect">
                <a:avLst/>
              </a:prstGeom>
              <a:solidFill>
                <a:schemeClr val="lt1"/>
              </a:solidFill>
              <a:ln w="28575" cap="flat" cmpd="sng">
                <a:solidFill>
                  <a:srgbClr val="E8F0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4"/>
              <p:cNvSpPr/>
              <p:nvPr/>
            </p:nvSpPr>
            <p:spPr>
              <a:xfrm rot="2712592" flipH="1">
                <a:off x="5023985" y="308036"/>
                <a:ext cx="115825" cy="28426"/>
              </a:xfrm>
              <a:prstGeom prst="rect">
                <a:avLst/>
              </a:prstGeom>
              <a:solidFill>
                <a:schemeClr val="lt1"/>
              </a:solidFill>
              <a:ln w="28575" cap="flat" cmpd="sng">
                <a:solidFill>
                  <a:srgbClr val="E8F0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0" name="Google Shape;1380;p114"/>
            <p:cNvGrpSpPr/>
            <p:nvPr/>
          </p:nvGrpSpPr>
          <p:grpSpPr>
            <a:xfrm>
              <a:off x="6778323" y="1601630"/>
              <a:ext cx="227265" cy="173664"/>
              <a:chOff x="5031048" y="172400"/>
              <a:chExt cx="263038" cy="201000"/>
            </a:xfrm>
          </p:grpSpPr>
          <p:sp>
            <p:nvSpPr>
              <p:cNvPr id="1381" name="Google Shape;1381;p114"/>
              <p:cNvSpPr/>
              <p:nvPr/>
            </p:nvSpPr>
            <p:spPr>
              <a:xfrm rot="-2700000" flipH="1">
                <a:off x="5065670" y="258687"/>
                <a:ext cx="255831" cy="2842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4"/>
              <p:cNvSpPr/>
              <p:nvPr/>
            </p:nvSpPr>
            <p:spPr>
              <a:xfrm rot="2712592" flipH="1">
                <a:off x="5023985" y="308036"/>
                <a:ext cx="115825" cy="2842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83" name="Google Shape;1383;p114"/>
          <p:cNvSpPr txBox="1"/>
          <p:nvPr/>
        </p:nvSpPr>
        <p:spPr>
          <a:xfrm>
            <a:off x="5464525" y="2594025"/>
            <a:ext cx="2228700" cy="1505100"/>
          </a:xfrm>
          <a:prstGeom prst="rect">
            <a:avLst/>
          </a:prstGeom>
          <a:noFill/>
          <a:ln>
            <a:noFill/>
          </a:ln>
        </p:spPr>
        <p:txBody>
          <a:bodyPr spcFirstLastPara="1" wrap="square" lIns="91425" tIns="91425" rIns="91425" bIns="91425" anchor="t" anchorCtr="0">
            <a:normAutofit fontScale="25000" lnSpcReduction="20000"/>
          </a:bodyPr>
          <a:lstStyle/>
          <a:p>
            <a:pPr marL="0" lvl="0" indent="0" algn="ctr" rtl="0">
              <a:spcBef>
                <a:spcPts val="0"/>
              </a:spcBef>
              <a:spcAft>
                <a:spcPts val="0"/>
              </a:spcAft>
              <a:buNone/>
            </a:pPr>
            <a:r>
              <a:rPr lang="en" sz="5000" b="1" i="1">
                <a:solidFill>
                  <a:schemeClr val="accent1"/>
                </a:solidFill>
                <a:latin typeface="Google Sans"/>
                <a:ea typeface="Google Sans"/>
                <a:cs typeface="Google Sans"/>
                <a:sym typeface="Google Sans"/>
              </a:rPr>
              <a:t>Introducing</a:t>
            </a:r>
            <a:r>
              <a:rPr lang="en" sz="5000">
                <a:latin typeface="Google Sans"/>
                <a:ea typeface="Google Sans"/>
                <a:cs typeface="Google Sans"/>
                <a:sym typeface="Google Sans"/>
              </a:rPr>
              <a:t> </a:t>
            </a:r>
            <a:endParaRPr sz="5000">
              <a:latin typeface="Google Sans"/>
              <a:ea typeface="Google Sans"/>
              <a:cs typeface="Google Sans"/>
              <a:sym typeface="Google Sans"/>
            </a:endParaRPr>
          </a:p>
          <a:p>
            <a:pPr marL="0" lvl="0" indent="0" algn="ctr" rtl="0">
              <a:spcBef>
                <a:spcPts val="0"/>
              </a:spcBef>
              <a:spcAft>
                <a:spcPts val="0"/>
              </a:spcAft>
              <a:buNone/>
            </a:pPr>
            <a:endParaRPr sz="3800">
              <a:latin typeface="Google Sans"/>
              <a:ea typeface="Google Sans"/>
              <a:cs typeface="Google Sans"/>
              <a:sym typeface="Google Sans"/>
            </a:endParaRPr>
          </a:p>
          <a:p>
            <a:pPr marL="0" lvl="0" indent="0" algn="ctr" rtl="0">
              <a:spcBef>
                <a:spcPts val="0"/>
              </a:spcBef>
              <a:spcAft>
                <a:spcPts val="0"/>
              </a:spcAft>
              <a:buNone/>
            </a:pPr>
            <a:r>
              <a:rPr lang="en" sz="4200" b="1">
                <a:solidFill>
                  <a:schemeClr val="dk1"/>
                </a:solidFill>
                <a:latin typeface="Google Sans"/>
                <a:ea typeface="Google Sans"/>
                <a:cs typeface="Google Sans"/>
                <a:sym typeface="Google Sans"/>
              </a:rPr>
              <a:t>New Customer Only Mode</a:t>
            </a:r>
            <a:endParaRPr sz="4200" b="1">
              <a:solidFill>
                <a:schemeClr val="dk1"/>
              </a:solidFill>
              <a:latin typeface="Google Sans"/>
              <a:ea typeface="Google Sans"/>
              <a:cs typeface="Google Sans"/>
              <a:sym typeface="Google Sans"/>
            </a:endParaRPr>
          </a:p>
          <a:p>
            <a:pPr marL="0" lvl="0" indent="0" algn="ctr" rtl="0">
              <a:spcBef>
                <a:spcPts val="0"/>
              </a:spcBef>
              <a:spcAft>
                <a:spcPts val="0"/>
              </a:spcAft>
              <a:buNone/>
            </a:pPr>
            <a:endParaRPr sz="4200">
              <a:latin typeface="Google Sans"/>
              <a:ea typeface="Google Sans"/>
              <a:cs typeface="Google Sans"/>
              <a:sym typeface="Google Sans"/>
            </a:endParaRPr>
          </a:p>
          <a:p>
            <a:pPr marL="0" lvl="0" indent="0" algn="ctr" rtl="0">
              <a:spcBef>
                <a:spcPts val="0"/>
              </a:spcBef>
              <a:spcAft>
                <a:spcPts val="0"/>
              </a:spcAft>
              <a:buNone/>
            </a:pPr>
            <a:r>
              <a:rPr lang="en" sz="4200">
                <a:latin typeface="Google Sans"/>
                <a:ea typeface="Google Sans"/>
                <a:cs typeface="Google Sans"/>
                <a:sym typeface="Google Sans"/>
              </a:rPr>
              <a:t>Grow your business by optimizing</a:t>
            </a:r>
            <a:endParaRPr sz="4200">
              <a:latin typeface="Google Sans"/>
              <a:ea typeface="Google Sans"/>
              <a:cs typeface="Google Sans"/>
              <a:sym typeface="Google Sans"/>
            </a:endParaRPr>
          </a:p>
          <a:p>
            <a:pPr marL="0" lvl="0" indent="0" algn="ctr" rtl="0">
              <a:spcBef>
                <a:spcPts val="0"/>
              </a:spcBef>
              <a:spcAft>
                <a:spcPts val="0"/>
              </a:spcAft>
              <a:buNone/>
            </a:pPr>
            <a:r>
              <a:rPr lang="en" sz="4200">
                <a:latin typeface="Google Sans"/>
                <a:ea typeface="Google Sans"/>
                <a:cs typeface="Google Sans"/>
                <a:sym typeface="Google Sans"/>
              </a:rPr>
              <a:t>to </a:t>
            </a:r>
            <a:r>
              <a:rPr lang="en" sz="4200" i="1">
                <a:latin typeface="Google Sans"/>
                <a:ea typeface="Google Sans"/>
                <a:cs typeface="Google Sans"/>
                <a:sym typeface="Google Sans"/>
              </a:rPr>
              <a:t>only new customers </a:t>
            </a:r>
            <a:endParaRPr sz="4200" i="1">
              <a:latin typeface="Google Sans"/>
              <a:ea typeface="Google Sans"/>
              <a:cs typeface="Google Sans"/>
              <a:sym typeface="Google Sans"/>
            </a:endParaRPr>
          </a:p>
          <a:p>
            <a:pPr marL="0" lvl="0" indent="0" algn="l" rtl="0">
              <a:spcBef>
                <a:spcPts val="0"/>
              </a:spcBef>
              <a:spcAft>
                <a:spcPts val="0"/>
              </a:spcAft>
              <a:buNone/>
            </a:pPr>
            <a:endParaRPr sz="4200">
              <a:latin typeface="Google Sans"/>
              <a:ea typeface="Google Sans"/>
              <a:cs typeface="Google Sans"/>
              <a:sym typeface="Google Sans"/>
            </a:endParaRPr>
          </a:p>
          <a:p>
            <a:pPr marL="0" lvl="0" indent="0" algn="ctr" rtl="0">
              <a:spcBef>
                <a:spcPts val="0"/>
              </a:spcBef>
              <a:spcAft>
                <a:spcPts val="0"/>
              </a:spcAft>
              <a:buNone/>
            </a:pPr>
            <a:r>
              <a:rPr lang="en" sz="4200">
                <a:latin typeface="Google Sans"/>
                <a:ea typeface="Google Sans"/>
                <a:cs typeface="Google Sans"/>
                <a:sym typeface="Google Sans"/>
              </a:rPr>
              <a:t>Improve new customer ratio by </a:t>
            </a:r>
            <a:r>
              <a:rPr lang="en" sz="4200" b="1" i="1">
                <a:solidFill>
                  <a:schemeClr val="accent1"/>
                </a:solidFill>
                <a:latin typeface="Google Sans"/>
                <a:ea typeface="Google Sans"/>
                <a:cs typeface="Google Sans"/>
                <a:sym typeface="Google Sans"/>
              </a:rPr>
              <a:t>+13%</a:t>
            </a:r>
            <a:r>
              <a:rPr lang="en" sz="4200">
                <a:latin typeface="Google Sans"/>
                <a:ea typeface="Google Sans"/>
                <a:cs typeface="Google Sans"/>
                <a:sym typeface="Google Sans"/>
              </a:rPr>
              <a:t> while reducing acquisition costs for new customers by -19% </a:t>
            </a:r>
            <a:endParaRPr sz="4200">
              <a:latin typeface="Google Sans"/>
              <a:ea typeface="Google Sans"/>
              <a:cs typeface="Google Sans"/>
              <a:sym typeface="Google Sans"/>
            </a:endParaRPr>
          </a:p>
          <a:p>
            <a:pPr marL="0" lvl="0" indent="0" algn="l" rtl="0">
              <a:spcBef>
                <a:spcPts val="0"/>
              </a:spcBef>
              <a:spcAft>
                <a:spcPts val="0"/>
              </a:spcAft>
              <a:buNone/>
            </a:pPr>
            <a:endParaRPr sz="3800">
              <a:latin typeface="Google Sans"/>
              <a:ea typeface="Google Sans"/>
              <a:cs typeface="Google Sans"/>
              <a:sym typeface="Google Sans"/>
            </a:endParaRPr>
          </a:p>
          <a:p>
            <a:pPr marL="0" lvl="0" indent="0" algn="l" rtl="0">
              <a:spcBef>
                <a:spcPts val="0"/>
              </a:spcBef>
              <a:spcAft>
                <a:spcPts val="0"/>
              </a:spcAft>
              <a:buNone/>
            </a:pPr>
            <a:endParaRPr sz="1800">
              <a:latin typeface="Roboto"/>
              <a:ea typeface="Roboto"/>
              <a:cs typeface="Roboto"/>
              <a:sym typeface="Roboto"/>
            </a:endParaRPr>
          </a:p>
          <a:p>
            <a:pPr marL="0" lvl="0" indent="0" algn="l" rtl="0">
              <a:spcBef>
                <a:spcPts val="0"/>
              </a:spcBef>
              <a:spcAft>
                <a:spcPts val="0"/>
              </a:spcAft>
              <a:buNone/>
            </a:pPr>
            <a:endParaRPr sz="1800">
              <a:latin typeface="Roboto"/>
              <a:ea typeface="Roboto"/>
              <a:cs typeface="Roboto"/>
              <a:sym typeface="Roboto"/>
            </a:endParaRPr>
          </a:p>
          <a:p>
            <a:pPr marL="0" lvl="0" indent="0" algn="l" rtl="0">
              <a:spcBef>
                <a:spcPts val="0"/>
              </a:spcBef>
              <a:spcAft>
                <a:spcPts val="0"/>
              </a:spcAft>
              <a:buNone/>
            </a:pPr>
            <a:endParaRPr sz="1800">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97"/>
          <p:cNvSpPr txBox="1"/>
          <p:nvPr/>
        </p:nvSpPr>
        <p:spPr>
          <a:xfrm>
            <a:off x="2969075" y="617550"/>
            <a:ext cx="2766000" cy="948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6000" b="1">
                <a:solidFill>
                  <a:srgbClr val="3C4043"/>
                </a:solidFill>
                <a:latin typeface="Google Sans"/>
                <a:ea typeface="Google Sans"/>
                <a:cs typeface="Google Sans"/>
                <a:sym typeface="Google Sans"/>
              </a:rPr>
              <a:t>Hello! </a:t>
            </a:r>
            <a:endParaRPr sz="6000" b="1">
              <a:solidFill>
                <a:srgbClr val="3C4043"/>
              </a:solidFill>
              <a:latin typeface="Google Sans"/>
              <a:ea typeface="Google Sans"/>
              <a:cs typeface="Google Sans"/>
              <a:sym typeface="Google Sans"/>
            </a:endParaRPr>
          </a:p>
        </p:txBody>
      </p:sp>
      <p:pic>
        <p:nvPicPr>
          <p:cNvPr id="828" name="Google Shape;828;p97"/>
          <p:cNvPicPr preferRelativeResize="0"/>
          <p:nvPr/>
        </p:nvPicPr>
        <p:blipFill rotWithShape="1">
          <a:blip r:embed="rId3">
            <a:alphaModFix/>
          </a:blip>
          <a:srcRect l="12502" r="12495"/>
          <a:stretch/>
        </p:blipFill>
        <p:spPr>
          <a:xfrm>
            <a:off x="5361100" y="684937"/>
            <a:ext cx="813826" cy="813825"/>
          </a:xfrm>
          <a:prstGeom prst="rect">
            <a:avLst/>
          </a:prstGeom>
          <a:noFill/>
          <a:ln>
            <a:noFill/>
          </a:ln>
        </p:spPr>
      </p:pic>
      <p:sp>
        <p:nvSpPr>
          <p:cNvPr id="829" name="Google Shape;829;p97"/>
          <p:cNvSpPr txBox="1"/>
          <p:nvPr/>
        </p:nvSpPr>
        <p:spPr>
          <a:xfrm>
            <a:off x="3084488" y="3455700"/>
            <a:ext cx="2766000" cy="72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000">
                <a:solidFill>
                  <a:srgbClr val="3C4043"/>
                </a:solidFill>
                <a:latin typeface="Google Sans"/>
                <a:ea typeface="Google Sans"/>
                <a:cs typeface="Google Sans"/>
                <a:sym typeface="Google Sans"/>
              </a:rPr>
              <a:t>Shenise Wigfall</a:t>
            </a:r>
            <a:endParaRPr sz="2000">
              <a:solidFill>
                <a:srgbClr val="3C4043"/>
              </a:solidFill>
              <a:latin typeface="Google Sans"/>
              <a:ea typeface="Google Sans"/>
              <a:cs typeface="Google Sans"/>
              <a:sym typeface="Google Sans"/>
            </a:endParaRPr>
          </a:p>
          <a:p>
            <a:pPr marL="0" lvl="0" indent="0" algn="ctr" rtl="0">
              <a:lnSpc>
                <a:spcPct val="115000"/>
              </a:lnSpc>
              <a:spcBef>
                <a:spcPts val="0"/>
              </a:spcBef>
              <a:spcAft>
                <a:spcPts val="0"/>
              </a:spcAft>
              <a:buNone/>
            </a:pPr>
            <a:r>
              <a:rPr lang="en" sz="1600">
                <a:solidFill>
                  <a:srgbClr val="4285F4"/>
                </a:solidFill>
                <a:latin typeface="Google Sans"/>
                <a:ea typeface="Google Sans"/>
                <a:cs typeface="Google Sans"/>
                <a:sym typeface="Google Sans"/>
              </a:rPr>
              <a:t>Head of Agency</a:t>
            </a:r>
            <a:endParaRPr sz="1600">
              <a:solidFill>
                <a:srgbClr val="3C4043"/>
              </a:solidFill>
              <a:latin typeface="Google Sans"/>
              <a:ea typeface="Google Sans"/>
              <a:cs typeface="Google Sans"/>
              <a:sym typeface="Google Sans"/>
            </a:endParaRPr>
          </a:p>
        </p:txBody>
      </p:sp>
      <p:pic>
        <p:nvPicPr>
          <p:cNvPr id="830" name="Google Shape;830;p97"/>
          <p:cNvPicPr preferRelativeResize="0"/>
          <p:nvPr/>
        </p:nvPicPr>
        <p:blipFill rotWithShape="1">
          <a:blip r:embed="rId4">
            <a:alphaModFix/>
          </a:blip>
          <a:srcRect l="28620" t="8009" r="13526" b="11487"/>
          <a:stretch/>
        </p:blipFill>
        <p:spPr>
          <a:xfrm rot="-5400000">
            <a:off x="3648950" y="1748475"/>
            <a:ext cx="1637100" cy="1524900"/>
          </a:xfrm>
          <a:prstGeom prst="ellipse">
            <a:avLst/>
          </a:prstGeom>
          <a:noFill/>
          <a:ln w="28575" cap="flat" cmpd="sng">
            <a:solidFill>
              <a:srgbClr val="185ABC"/>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115"/>
          <p:cNvSpPr/>
          <p:nvPr/>
        </p:nvSpPr>
        <p:spPr>
          <a:xfrm>
            <a:off x="0" y="2683900"/>
            <a:ext cx="9144000" cy="2459700"/>
          </a:xfrm>
          <a:prstGeom prst="round2SameRect">
            <a:avLst>
              <a:gd name="adj1" fmla="val 9979"/>
              <a:gd name="adj2" fmla="val 0"/>
            </a:avLst>
          </a:prstGeom>
          <a:solidFill>
            <a:srgbClr val="E8F0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5"/>
          <p:cNvSpPr/>
          <p:nvPr/>
        </p:nvSpPr>
        <p:spPr>
          <a:xfrm>
            <a:off x="6440619" y="3767979"/>
            <a:ext cx="2703184" cy="48771"/>
          </a:xfrm>
          <a:custGeom>
            <a:avLst/>
            <a:gdLst/>
            <a:ahLst/>
            <a:cxnLst/>
            <a:rect l="l" t="t" r="r" b="b"/>
            <a:pathLst>
              <a:path w="119557" h="2279" extrusionOk="0">
                <a:moveTo>
                  <a:pt x="1140" y="0"/>
                </a:moveTo>
                <a:lnTo>
                  <a:pt x="912" y="57"/>
                </a:lnTo>
                <a:lnTo>
                  <a:pt x="741" y="114"/>
                </a:lnTo>
                <a:lnTo>
                  <a:pt x="513" y="228"/>
                </a:lnTo>
                <a:lnTo>
                  <a:pt x="342" y="342"/>
                </a:lnTo>
                <a:lnTo>
                  <a:pt x="228" y="513"/>
                </a:lnTo>
                <a:lnTo>
                  <a:pt x="114" y="741"/>
                </a:lnTo>
                <a:lnTo>
                  <a:pt x="57" y="912"/>
                </a:lnTo>
                <a:lnTo>
                  <a:pt x="0" y="1140"/>
                </a:lnTo>
                <a:lnTo>
                  <a:pt x="57" y="1367"/>
                </a:lnTo>
                <a:lnTo>
                  <a:pt x="114" y="1595"/>
                </a:lnTo>
                <a:lnTo>
                  <a:pt x="228" y="1823"/>
                </a:lnTo>
                <a:lnTo>
                  <a:pt x="342" y="1937"/>
                </a:lnTo>
                <a:lnTo>
                  <a:pt x="513" y="2108"/>
                </a:lnTo>
                <a:lnTo>
                  <a:pt x="741" y="2222"/>
                </a:lnTo>
                <a:lnTo>
                  <a:pt x="912" y="2279"/>
                </a:lnTo>
                <a:lnTo>
                  <a:pt x="118645" y="2279"/>
                </a:lnTo>
                <a:lnTo>
                  <a:pt x="118873" y="2222"/>
                </a:lnTo>
                <a:lnTo>
                  <a:pt x="119100" y="2108"/>
                </a:lnTo>
                <a:lnTo>
                  <a:pt x="119271" y="1937"/>
                </a:lnTo>
                <a:lnTo>
                  <a:pt x="119385" y="1823"/>
                </a:lnTo>
                <a:lnTo>
                  <a:pt x="119499" y="1595"/>
                </a:lnTo>
                <a:lnTo>
                  <a:pt x="119556" y="1367"/>
                </a:lnTo>
                <a:lnTo>
                  <a:pt x="119556" y="1140"/>
                </a:lnTo>
                <a:lnTo>
                  <a:pt x="119556" y="912"/>
                </a:lnTo>
                <a:lnTo>
                  <a:pt x="119499" y="741"/>
                </a:lnTo>
                <a:lnTo>
                  <a:pt x="119385" y="513"/>
                </a:lnTo>
                <a:lnTo>
                  <a:pt x="119271" y="342"/>
                </a:lnTo>
                <a:lnTo>
                  <a:pt x="119100" y="228"/>
                </a:lnTo>
                <a:lnTo>
                  <a:pt x="118873" y="114"/>
                </a:lnTo>
                <a:lnTo>
                  <a:pt x="118645" y="57"/>
                </a:lnTo>
                <a:lnTo>
                  <a:pt x="118417"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5"/>
          <p:cNvSpPr/>
          <p:nvPr/>
        </p:nvSpPr>
        <p:spPr>
          <a:xfrm>
            <a:off x="7387719" y="4026932"/>
            <a:ext cx="1756278" cy="48771"/>
          </a:xfrm>
          <a:custGeom>
            <a:avLst/>
            <a:gdLst/>
            <a:ahLst/>
            <a:cxnLst/>
            <a:rect l="l" t="t" r="r" b="b"/>
            <a:pathLst>
              <a:path w="119556" h="2279" extrusionOk="0">
                <a:moveTo>
                  <a:pt x="911" y="0"/>
                </a:moveTo>
                <a:lnTo>
                  <a:pt x="684" y="57"/>
                </a:lnTo>
                <a:lnTo>
                  <a:pt x="513" y="171"/>
                </a:lnTo>
                <a:lnTo>
                  <a:pt x="342" y="342"/>
                </a:lnTo>
                <a:lnTo>
                  <a:pt x="228" y="513"/>
                </a:lnTo>
                <a:lnTo>
                  <a:pt x="114" y="684"/>
                </a:lnTo>
                <a:lnTo>
                  <a:pt x="57" y="912"/>
                </a:lnTo>
                <a:lnTo>
                  <a:pt x="0" y="1140"/>
                </a:lnTo>
                <a:lnTo>
                  <a:pt x="57" y="1367"/>
                </a:lnTo>
                <a:lnTo>
                  <a:pt x="114" y="1595"/>
                </a:lnTo>
                <a:lnTo>
                  <a:pt x="228" y="1766"/>
                </a:lnTo>
                <a:lnTo>
                  <a:pt x="342" y="1937"/>
                </a:lnTo>
                <a:lnTo>
                  <a:pt x="513" y="2051"/>
                </a:lnTo>
                <a:lnTo>
                  <a:pt x="684" y="2165"/>
                </a:lnTo>
                <a:lnTo>
                  <a:pt x="911" y="2222"/>
                </a:lnTo>
                <a:lnTo>
                  <a:pt x="1139" y="2279"/>
                </a:lnTo>
                <a:lnTo>
                  <a:pt x="118417" y="2279"/>
                </a:lnTo>
                <a:lnTo>
                  <a:pt x="118645" y="2222"/>
                </a:lnTo>
                <a:lnTo>
                  <a:pt x="118872" y="2165"/>
                </a:lnTo>
                <a:lnTo>
                  <a:pt x="119043" y="2051"/>
                </a:lnTo>
                <a:lnTo>
                  <a:pt x="119214" y="1937"/>
                </a:lnTo>
                <a:lnTo>
                  <a:pt x="119385" y="1766"/>
                </a:lnTo>
                <a:lnTo>
                  <a:pt x="119499" y="1595"/>
                </a:lnTo>
                <a:lnTo>
                  <a:pt x="119556" y="1367"/>
                </a:lnTo>
                <a:lnTo>
                  <a:pt x="119556" y="1140"/>
                </a:lnTo>
                <a:lnTo>
                  <a:pt x="119556" y="912"/>
                </a:lnTo>
                <a:lnTo>
                  <a:pt x="119499" y="684"/>
                </a:lnTo>
                <a:lnTo>
                  <a:pt x="119385" y="513"/>
                </a:lnTo>
                <a:lnTo>
                  <a:pt x="119214" y="342"/>
                </a:lnTo>
                <a:lnTo>
                  <a:pt x="119043" y="171"/>
                </a:lnTo>
                <a:lnTo>
                  <a:pt x="118872" y="57"/>
                </a:lnTo>
                <a:lnTo>
                  <a:pt x="118645"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5"/>
          <p:cNvSpPr/>
          <p:nvPr/>
        </p:nvSpPr>
        <p:spPr>
          <a:xfrm>
            <a:off x="6928304" y="4285864"/>
            <a:ext cx="2215690" cy="48792"/>
          </a:xfrm>
          <a:custGeom>
            <a:avLst/>
            <a:gdLst/>
            <a:ahLst/>
            <a:cxnLst/>
            <a:rect l="l" t="t" r="r" b="b"/>
            <a:pathLst>
              <a:path w="119557" h="2280" extrusionOk="0">
                <a:moveTo>
                  <a:pt x="912" y="1"/>
                </a:moveTo>
                <a:lnTo>
                  <a:pt x="684" y="115"/>
                </a:lnTo>
                <a:lnTo>
                  <a:pt x="513" y="172"/>
                </a:lnTo>
                <a:lnTo>
                  <a:pt x="342" y="342"/>
                </a:lnTo>
                <a:lnTo>
                  <a:pt x="228" y="513"/>
                </a:lnTo>
                <a:lnTo>
                  <a:pt x="115" y="684"/>
                </a:lnTo>
                <a:lnTo>
                  <a:pt x="58" y="912"/>
                </a:lnTo>
                <a:lnTo>
                  <a:pt x="1" y="1140"/>
                </a:lnTo>
                <a:lnTo>
                  <a:pt x="58" y="1368"/>
                </a:lnTo>
                <a:lnTo>
                  <a:pt x="115" y="1596"/>
                </a:lnTo>
                <a:lnTo>
                  <a:pt x="228" y="1766"/>
                </a:lnTo>
                <a:lnTo>
                  <a:pt x="342" y="1937"/>
                </a:lnTo>
                <a:lnTo>
                  <a:pt x="513" y="2108"/>
                </a:lnTo>
                <a:lnTo>
                  <a:pt x="684" y="2165"/>
                </a:lnTo>
                <a:lnTo>
                  <a:pt x="912" y="2279"/>
                </a:lnTo>
                <a:lnTo>
                  <a:pt x="118645" y="2279"/>
                </a:lnTo>
                <a:lnTo>
                  <a:pt x="118873" y="2165"/>
                </a:lnTo>
                <a:lnTo>
                  <a:pt x="119101" y="2108"/>
                </a:lnTo>
                <a:lnTo>
                  <a:pt x="119215" y="1937"/>
                </a:lnTo>
                <a:lnTo>
                  <a:pt x="119385" y="1766"/>
                </a:lnTo>
                <a:lnTo>
                  <a:pt x="119499" y="1596"/>
                </a:lnTo>
                <a:lnTo>
                  <a:pt x="119556" y="1368"/>
                </a:lnTo>
                <a:lnTo>
                  <a:pt x="119556" y="1140"/>
                </a:lnTo>
                <a:lnTo>
                  <a:pt x="119556" y="912"/>
                </a:lnTo>
                <a:lnTo>
                  <a:pt x="119499" y="684"/>
                </a:lnTo>
                <a:lnTo>
                  <a:pt x="119385" y="513"/>
                </a:lnTo>
                <a:lnTo>
                  <a:pt x="119215" y="342"/>
                </a:lnTo>
                <a:lnTo>
                  <a:pt x="119101" y="172"/>
                </a:lnTo>
                <a:lnTo>
                  <a:pt x="118873" y="115"/>
                </a:lnTo>
                <a:lnTo>
                  <a:pt x="118645"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15"/>
          <p:cNvSpPr/>
          <p:nvPr/>
        </p:nvSpPr>
        <p:spPr>
          <a:xfrm rot="10800000">
            <a:off x="188" y="4290968"/>
            <a:ext cx="2703184" cy="48771"/>
          </a:xfrm>
          <a:custGeom>
            <a:avLst/>
            <a:gdLst/>
            <a:ahLst/>
            <a:cxnLst/>
            <a:rect l="l" t="t" r="r" b="b"/>
            <a:pathLst>
              <a:path w="119557" h="2279" extrusionOk="0">
                <a:moveTo>
                  <a:pt x="1140" y="0"/>
                </a:moveTo>
                <a:lnTo>
                  <a:pt x="912" y="57"/>
                </a:lnTo>
                <a:lnTo>
                  <a:pt x="741" y="114"/>
                </a:lnTo>
                <a:lnTo>
                  <a:pt x="513" y="228"/>
                </a:lnTo>
                <a:lnTo>
                  <a:pt x="342" y="342"/>
                </a:lnTo>
                <a:lnTo>
                  <a:pt x="228" y="513"/>
                </a:lnTo>
                <a:lnTo>
                  <a:pt x="114" y="741"/>
                </a:lnTo>
                <a:lnTo>
                  <a:pt x="57" y="912"/>
                </a:lnTo>
                <a:lnTo>
                  <a:pt x="0" y="1140"/>
                </a:lnTo>
                <a:lnTo>
                  <a:pt x="57" y="1367"/>
                </a:lnTo>
                <a:lnTo>
                  <a:pt x="114" y="1595"/>
                </a:lnTo>
                <a:lnTo>
                  <a:pt x="228" y="1823"/>
                </a:lnTo>
                <a:lnTo>
                  <a:pt x="342" y="1937"/>
                </a:lnTo>
                <a:lnTo>
                  <a:pt x="513" y="2108"/>
                </a:lnTo>
                <a:lnTo>
                  <a:pt x="741" y="2222"/>
                </a:lnTo>
                <a:lnTo>
                  <a:pt x="912" y="2279"/>
                </a:lnTo>
                <a:lnTo>
                  <a:pt x="118645" y="2279"/>
                </a:lnTo>
                <a:lnTo>
                  <a:pt x="118873" y="2222"/>
                </a:lnTo>
                <a:lnTo>
                  <a:pt x="119100" y="2108"/>
                </a:lnTo>
                <a:lnTo>
                  <a:pt x="119271" y="1937"/>
                </a:lnTo>
                <a:lnTo>
                  <a:pt x="119385" y="1823"/>
                </a:lnTo>
                <a:lnTo>
                  <a:pt x="119499" y="1595"/>
                </a:lnTo>
                <a:lnTo>
                  <a:pt x="119556" y="1367"/>
                </a:lnTo>
                <a:lnTo>
                  <a:pt x="119556" y="1140"/>
                </a:lnTo>
                <a:lnTo>
                  <a:pt x="119556" y="912"/>
                </a:lnTo>
                <a:lnTo>
                  <a:pt x="119499" y="741"/>
                </a:lnTo>
                <a:lnTo>
                  <a:pt x="119385" y="513"/>
                </a:lnTo>
                <a:lnTo>
                  <a:pt x="119271" y="342"/>
                </a:lnTo>
                <a:lnTo>
                  <a:pt x="119100" y="228"/>
                </a:lnTo>
                <a:lnTo>
                  <a:pt x="118873" y="114"/>
                </a:lnTo>
                <a:lnTo>
                  <a:pt x="118645" y="57"/>
                </a:lnTo>
                <a:lnTo>
                  <a:pt x="118417"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15"/>
          <p:cNvSpPr/>
          <p:nvPr/>
        </p:nvSpPr>
        <p:spPr>
          <a:xfrm rot="10800000">
            <a:off x="-6" y="4029490"/>
            <a:ext cx="1756278" cy="48771"/>
          </a:xfrm>
          <a:custGeom>
            <a:avLst/>
            <a:gdLst/>
            <a:ahLst/>
            <a:cxnLst/>
            <a:rect l="l" t="t" r="r" b="b"/>
            <a:pathLst>
              <a:path w="119556" h="2279" extrusionOk="0">
                <a:moveTo>
                  <a:pt x="911" y="0"/>
                </a:moveTo>
                <a:lnTo>
                  <a:pt x="684" y="57"/>
                </a:lnTo>
                <a:lnTo>
                  <a:pt x="513" y="171"/>
                </a:lnTo>
                <a:lnTo>
                  <a:pt x="342" y="342"/>
                </a:lnTo>
                <a:lnTo>
                  <a:pt x="228" y="513"/>
                </a:lnTo>
                <a:lnTo>
                  <a:pt x="114" y="684"/>
                </a:lnTo>
                <a:lnTo>
                  <a:pt x="57" y="912"/>
                </a:lnTo>
                <a:lnTo>
                  <a:pt x="0" y="1140"/>
                </a:lnTo>
                <a:lnTo>
                  <a:pt x="57" y="1367"/>
                </a:lnTo>
                <a:lnTo>
                  <a:pt x="114" y="1595"/>
                </a:lnTo>
                <a:lnTo>
                  <a:pt x="228" y="1766"/>
                </a:lnTo>
                <a:lnTo>
                  <a:pt x="342" y="1937"/>
                </a:lnTo>
                <a:lnTo>
                  <a:pt x="513" y="2051"/>
                </a:lnTo>
                <a:lnTo>
                  <a:pt x="684" y="2165"/>
                </a:lnTo>
                <a:lnTo>
                  <a:pt x="911" y="2222"/>
                </a:lnTo>
                <a:lnTo>
                  <a:pt x="1139" y="2279"/>
                </a:lnTo>
                <a:lnTo>
                  <a:pt x="118417" y="2279"/>
                </a:lnTo>
                <a:lnTo>
                  <a:pt x="118645" y="2222"/>
                </a:lnTo>
                <a:lnTo>
                  <a:pt x="118872" y="2165"/>
                </a:lnTo>
                <a:lnTo>
                  <a:pt x="119043" y="2051"/>
                </a:lnTo>
                <a:lnTo>
                  <a:pt x="119214" y="1937"/>
                </a:lnTo>
                <a:lnTo>
                  <a:pt x="119385" y="1766"/>
                </a:lnTo>
                <a:lnTo>
                  <a:pt x="119499" y="1595"/>
                </a:lnTo>
                <a:lnTo>
                  <a:pt x="119556" y="1367"/>
                </a:lnTo>
                <a:lnTo>
                  <a:pt x="119556" y="1140"/>
                </a:lnTo>
                <a:lnTo>
                  <a:pt x="119556" y="912"/>
                </a:lnTo>
                <a:lnTo>
                  <a:pt x="119499" y="684"/>
                </a:lnTo>
                <a:lnTo>
                  <a:pt x="119385" y="513"/>
                </a:lnTo>
                <a:lnTo>
                  <a:pt x="119214" y="342"/>
                </a:lnTo>
                <a:lnTo>
                  <a:pt x="119043" y="171"/>
                </a:lnTo>
                <a:lnTo>
                  <a:pt x="118872" y="57"/>
                </a:lnTo>
                <a:lnTo>
                  <a:pt x="118645"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5"/>
          <p:cNvSpPr/>
          <p:nvPr/>
        </p:nvSpPr>
        <p:spPr>
          <a:xfrm rot="10800000">
            <a:off x="108" y="3767979"/>
            <a:ext cx="1292710" cy="48798"/>
          </a:xfrm>
          <a:custGeom>
            <a:avLst/>
            <a:gdLst/>
            <a:ahLst/>
            <a:cxnLst/>
            <a:rect l="l" t="t" r="r" b="b"/>
            <a:pathLst>
              <a:path w="119557" h="2280" extrusionOk="0">
                <a:moveTo>
                  <a:pt x="912" y="1"/>
                </a:moveTo>
                <a:lnTo>
                  <a:pt x="684" y="115"/>
                </a:lnTo>
                <a:lnTo>
                  <a:pt x="513" y="172"/>
                </a:lnTo>
                <a:lnTo>
                  <a:pt x="342" y="342"/>
                </a:lnTo>
                <a:lnTo>
                  <a:pt x="228" y="513"/>
                </a:lnTo>
                <a:lnTo>
                  <a:pt x="115" y="684"/>
                </a:lnTo>
                <a:lnTo>
                  <a:pt x="58" y="912"/>
                </a:lnTo>
                <a:lnTo>
                  <a:pt x="1" y="1140"/>
                </a:lnTo>
                <a:lnTo>
                  <a:pt x="58" y="1368"/>
                </a:lnTo>
                <a:lnTo>
                  <a:pt x="115" y="1596"/>
                </a:lnTo>
                <a:lnTo>
                  <a:pt x="228" y="1766"/>
                </a:lnTo>
                <a:lnTo>
                  <a:pt x="342" y="1937"/>
                </a:lnTo>
                <a:lnTo>
                  <a:pt x="513" y="2108"/>
                </a:lnTo>
                <a:lnTo>
                  <a:pt x="684" y="2165"/>
                </a:lnTo>
                <a:lnTo>
                  <a:pt x="912" y="2279"/>
                </a:lnTo>
                <a:lnTo>
                  <a:pt x="118645" y="2279"/>
                </a:lnTo>
                <a:lnTo>
                  <a:pt x="118873" y="2165"/>
                </a:lnTo>
                <a:lnTo>
                  <a:pt x="119101" y="2108"/>
                </a:lnTo>
                <a:lnTo>
                  <a:pt x="119215" y="1937"/>
                </a:lnTo>
                <a:lnTo>
                  <a:pt x="119385" y="1766"/>
                </a:lnTo>
                <a:lnTo>
                  <a:pt x="119499" y="1596"/>
                </a:lnTo>
                <a:lnTo>
                  <a:pt x="119556" y="1368"/>
                </a:lnTo>
                <a:lnTo>
                  <a:pt x="119556" y="1140"/>
                </a:lnTo>
                <a:lnTo>
                  <a:pt x="119556" y="912"/>
                </a:lnTo>
                <a:lnTo>
                  <a:pt x="119499" y="684"/>
                </a:lnTo>
                <a:lnTo>
                  <a:pt x="119385" y="513"/>
                </a:lnTo>
                <a:lnTo>
                  <a:pt x="119215" y="342"/>
                </a:lnTo>
                <a:lnTo>
                  <a:pt x="119101" y="172"/>
                </a:lnTo>
                <a:lnTo>
                  <a:pt x="118873" y="115"/>
                </a:lnTo>
                <a:lnTo>
                  <a:pt x="118645"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5"/>
          <p:cNvSpPr/>
          <p:nvPr/>
        </p:nvSpPr>
        <p:spPr>
          <a:xfrm>
            <a:off x="903200" y="3088201"/>
            <a:ext cx="2098200" cy="1626000"/>
          </a:xfrm>
          <a:prstGeom prst="roundRect">
            <a:avLst>
              <a:gd name="adj" fmla="val 5778"/>
            </a:avLst>
          </a:pr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5"/>
          <p:cNvSpPr/>
          <p:nvPr/>
        </p:nvSpPr>
        <p:spPr>
          <a:xfrm>
            <a:off x="3499100" y="3088201"/>
            <a:ext cx="2098200" cy="1626000"/>
          </a:xfrm>
          <a:prstGeom prst="roundRect">
            <a:avLst>
              <a:gd name="adj" fmla="val 5778"/>
            </a:avLst>
          </a:pr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15"/>
          <p:cNvSpPr/>
          <p:nvPr/>
        </p:nvSpPr>
        <p:spPr>
          <a:xfrm>
            <a:off x="6108425" y="3088201"/>
            <a:ext cx="2098200" cy="1626000"/>
          </a:xfrm>
          <a:prstGeom prst="roundRect">
            <a:avLst>
              <a:gd name="adj" fmla="val 5778"/>
            </a:avLst>
          </a:pr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8" name="Google Shape;1398;p115"/>
          <p:cNvCxnSpPr/>
          <p:nvPr/>
        </p:nvCxnSpPr>
        <p:spPr>
          <a:xfrm rot="10800000">
            <a:off x="1834739" y="2342772"/>
            <a:ext cx="5692800" cy="7800"/>
          </a:xfrm>
          <a:prstGeom prst="straightConnector1">
            <a:avLst/>
          </a:prstGeom>
          <a:noFill/>
          <a:ln w="9525" cap="flat" cmpd="sng">
            <a:solidFill>
              <a:srgbClr val="4285F4"/>
            </a:solidFill>
            <a:prstDash val="dot"/>
            <a:round/>
            <a:headEnd type="none" w="med" len="med"/>
            <a:tailEnd type="none" w="med" len="med"/>
          </a:ln>
        </p:spPr>
      </p:cxnSp>
      <p:sp>
        <p:nvSpPr>
          <p:cNvPr id="1399" name="Google Shape;1399;p115"/>
          <p:cNvSpPr/>
          <p:nvPr/>
        </p:nvSpPr>
        <p:spPr>
          <a:xfrm>
            <a:off x="903200" y="2028924"/>
            <a:ext cx="2098200" cy="1448400"/>
          </a:xfrm>
          <a:prstGeom prst="roundRect">
            <a:avLst>
              <a:gd name="adj" fmla="val 5778"/>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15"/>
          <p:cNvSpPr/>
          <p:nvPr/>
        </p:nvSpPr>
        <p:spPr>
          <a:xfrm>
            <a:off x="1431351" y="1581329"/>
            <a:ext cx="338400" cy="338400"/>
          </a:xfrm>
          <a:prstGeom prst="ellipse">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300"/>
              <a:buFont typeface="Arial"/>
              <a:buNone/>
            </a:pPr>
            <a:endParaRPr sz="2300" b="0" i="0" u="none" strike="noStrike" cap="none">
              <a:solidFill>
                <a:srgbClr val="FFFFFF"/>
              </a:solidFill>
              <a:latin typeface="Arial"/>
              <a:ea typeface="Arial"/>
              <a:cs typeface="Arial"/>
              <a:sym typeface="Arial"/>
            </a:endParaRPr>
          </a:p>
        </p:txBody>
      </p:sp>
      <p:sp>
        <p:nvSpPr>
          <p:cNvPr id="1401" name="Google Shape;1401;p115"/>
          <p:cNvSpPr txBox="1"/>
          <p:nvPr/>
        </p:nvSpPr>
        <p:spPr>
          <a:xfrm>
            <a:off x="1077789" y="2499085"/>
            <a:ext cx="1749000" cy="7110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 b="1">
                <a:solidFill>
                  <a:schemeClr val="accent1"/>
                </a:solidFill>
                <a:latin typeface="Google Sans"/>
                <a:ea typeface="Google Sans"/>
                <a:cs typeface="Google Sans"/>
                <a:sym typeface="Google Sans"/>
              </a:rPr>
              <a:t>Leverage your </a:t>
            </a:r>
            <a:endParaRPr b="1">
              <a:solidFill>
                <a:schemeClr val="accent1"/>
              </a:solidFill>
              <a:latin typeface="Google Sans"/>
              <a:ea typeface="Google Sans"/>
              <a:cs typeface="Google Sans"/>
              <a:sym typeface="Google Sans"/>
            </a:endParaRPr>
          </a:p>
          <a:p>
            <a:pPr marL="0" marR="0" lvl="0" indent="0" algn="ctr" rtl="0">
              <a:lnSpc>
                <a:spcPct val="115000"/>
              </a:lnSpc>
              <a:spcBef>
                <a:spcPts val="0"/>
              </a:spcBef>
              <a:spcAft>
                <a:spcPts val="0"/>
              </a:spcAft>
              <a:buNone/>
            </a:pPr>
            <a:r>
              <a:rPr lang="en" b="1">
                <a:solidFill>
                  <a:schemeClr val="accent1"/>
                </a:solidFill>
                <a:latin typeface="Google Sans"/>
                <a:ea typeface="Google Sans"/>
                <a:cs typeface="Google Sans"/>
                <a:sym typeface="Google Sans"/>
              </a:rPr>
              <a:t>data </a:t>
            </a:r>
            <a:r>
              <a:rPr lang="en">
                <a:solidFill>
                  <a:schemeClr val="dk1"/>
                </a:solidFill>
                <a:latin typeface="Google Sans"/>
                <a:ea typeface="Google Sans"/>
                <a:cs typeface="Google Sans"/>
                <a:sym typeface="Google Sans"/>
              </a:rPr>
              <a:t>so it works </a:t>
            </a:r>
            <a:endParaRPr>
              <a:solidFill>
                <a:schemeClr val="dk1"/>
              </a:solidFill>
              <a:latin typeface="Google Sans"/>
              <a:ea typeface="Google Sans"/>
              <a:cs typeface="Google Sans"/>
              <a:sym typeface="Google Sans"/>
            </a:endParaRPr>
          </a:p>
          <a:p>
            <a:pPr marL="0" marR="0" lvl="0" indent="0" algn="ctr" rtl="0">
              <a:lnSpc>
                <a:spcPct val="115000"/>
              </a:lnSpc>
              <a:spcBef>
                <a:spcPts val="0"/>
              </a:spcBef>
              <a:spcAft>
                <a:spcPts val="0"/>
              </a:spcAft>
              <a:buNone/>
            </a:pPr>
            <a:r>
              <a:rPr lang="en">
                <a:solidFill>
                  <a:schemeClr val="dk1"/>
                </a:solidFill>
                <a:latin typeface="Google Sans"/>
                <a:ea typeface="Google Sans"/>
                <a:cs typeface="Google Sans"/>
                <a:sym typeface="Google Sans"/>
              </a:rPr>
              <a:t>for you.</a:t>
            </a:r>
            <a:endParaRPr>
              <a:solidFill>
                <a:schemeClr val="dk1"/>
              </a:solidFill>
              <a:latin typeface="Google Sans"/>
              <a:ea typeface="Google Sans"/>
              <a:cs typeface="Google Sans"/>
              <a:sym typeface="Google Sans"/>
            </a:endParaRPr>
          </a:p>
        </p:txBody>
      </p:sp>
      <p:sp>
        <p:nvSpPr>
          <p:cNvPr id="1402" name="Google Shape;1402;p115"/>
          <p:cNvSpPr txBox="1"/>
          <p:nvPr/>
        </p:nvSpPr>
        <p:spPr>
          <a:xfrm>
            <a:off x="6874318" y="1906060"/>
            <a:ext cx="552900" cy="2772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4686EE"/>
              </a:buClr>
              <a:buSzPts val="6800"/>
              <a:buFont typeface="Arial"/>
              <a:buNone/>
            </a:pPr>
            <a:r>
              <a:rPr lang="en" sz="2000" b="1">
                <a:solidFill>
                  <a:srgbClr val="FFFFFF"/>
                </a:solidFill>
                <a:latin typeface="Google Sans"/>
                <a:ea typeface="Google Sans"/>
                <a:cs typeface="Google Sans"/>
                <a:sym typeface="Google Sans"/>
              </a:rPr>
              <a:t>3.</a:t>
            </a:r>
            <a:endParaRPr sz="2000" b="1">
              <a:solidFill>
                <a:srgbClr val="FFFFFF"/>
              </a:solidFill>
              <a:latin typeface="Google Sans"/>
              <a:ea typeface="Google Sans"/>
              <a:cs typeface="Google Sans"/>
              <a:sym typeface="Google Sans"/>
            </a:endParaRPr>
          </a:p>
        </p:txBody>
      </p:sp>
      <p:sp>
        <p:nvSpPr>
          <p:cNvPr id="1403" name="Google Shape;1403;p115"/>
          <p:cNvSpPr/>
          <p:nvPr/>
        </p:nvSpPr>
        <p:spPr>
          <a:xfrm>
            <a:off x="1544695" y="1671148"/>
            <a:ext cx="117375" cy="131071"/>
          </a:xfrm>
          <a:prstGeom prst="rect">
            <a:avLst/>
          </a:prstGeom>
        </p:spPr>
        <p:txBody>
          <a:bodyPr>
            <a:prstTxWarp prst="textPlain">
              <a:avLst/>
            </a:prstTxWarp>
          </a:bodyPr>
          <a:lstStyle/>
          <a:p>
            <a:pPr lvl="0" algn="ctr"/>
            <a:r>
              <a:rPr b="1" i="0">
                <a:ln>
                  <a:noFill/>
                </a:ln>
                <a:solidFill>
                  <a:srgbClr val="FFFFFF"/>
                </a:solidFill>
                <a:latin typeface="Google Sans"/>
              </a:rPr>
              <a:t>1.</a:t>
            </a:r>
          </a:p>
        </p:txBody>
      </p:sp>
      <p:sp>
        <p:nvSpPr>
          <p:cNvPr id="1404" name="Google Shape;1404;p115"/>
          <p:cNvSpPr/>
          <p:nvPr/>
        </p:nvSpPr>
        <p:spPr>
          <a:xfrm rot="-5400000">
            <a:off x="3170398" y="2223832"/>
            <a:ext cx="152956" cy="245697"/>
          </a:xfrm>
          <a:custGeom>
            <a:avLst/>
            <a:gdLst/>
            <a:ahLst/>
            <a:cxnLst/>
            <a:rect l="l" t="t" r="r" b="b"/>
            <a:pathLst>
              <a:path w="203264" h="209550" extrusionOk="0">
                <a:moveTo>
                  <a:pt x="53785" y="0"/>
                </a:moveTo>
                <a:lnTo>
                  <a:pt x="50991" y="699"/>
                </a:lnTo>
                <a:lnTo>
                  <a:pt x="48895" y="2096"/>
                </a:lnTo>
                <a:lnTo>
                  <a:pt x="46800" y="4191"/>
                </a:lnTo>
                <a:lnTo>
                  <a:pt x="44704" y="6287"/>
                </a:lnTo>
                <a:lnTo>
                  <a:pt x="43307" y="8382"/>
                </a:lnTo>
                <a:lnTo>
                  <a:pt x="42609" y="11176"/>
                </a:lnTo>
                <a:lnTo>
                  <a:pt x="42609" y="13970"/>
                </a:lnTo>
                <a:lnTo>
                  <a:pt x="42609" y="75438"/>
                </a:lnTo>
                <a:lnTo>
                  <a:pt x="41910" y="77534"/>
                </a:lnTo>
                <a:lnTo>
                  <a:pt x="41212" y="78931"/>
                </a:lnTo>
                <a:lnTo>
                  <a:pt x="39116" y="80328"/>
                </a:lnTo>
                <a:lnTo>
                  <a:pt x="37021" y="81026"/>
                </a:lnTo>
                <a:lnTo>
                  <a:pt x="13970" y="81026"/>
                </a:lnTo>
                <a:lnTo>
                  <a:pt x="9779" y="81725"/>
                </a:lnTo>
                <a:lnTo>
                  <a:pt x="6287" y="83122"/>
                </a:lnTo>
                <a:lnTo>
                  <a:pt x="2794" y="85916"/>
                </a:lnTo>
                <a:lnTo>
                  <a:pt x="1397" y="88710"/>
                </a:lnTo>
                <a:lnTo>
                  <a:pt x="0" y="92901"/>
                </a:lnTo>
                <a:lnTo>
                  <a:pt x="0" y="96393"/>
                </a:lnTo>
                <a:lnTo>
                  <a:pt x="699" y="100584"/>
                </a:lnTo>
                <a:lnTo>
                  <a:pt x="3493" y="104077"/>
                </a:lnTo>
                <a:lnTo>
                  <a:pt x="91504" y="204661"/>
                </a:lnTo>
                <a:lnTo>
                  <a:pt x="93599" y="206756"/>
                </a:lnTo>
                <a:lnTo>
                  <a:pt x="96393" y="208153"/>
                </a:lnTo>
                <a:lnTo>
                  <a:pt x="98489" y="208852"/>
                </a:lnTo>
                <a:lnTo>
                  <a:pt x="101981" y="209550"/>
                </a:lnTo>
                <a:lnTo>
                  <a:pt x="104775" y="208852"/>
                </a:lnTo>
                <a:lnTo>
                  <a:pt x="107569" y="208153"/>
                </a:lnTo>
                <a:lnTo>
                  <a:pt x="109665" y="206756"/>
                </a:lnTo>
                <a:lnTo>
                  <a:pt x="112459" y="204661"/>
                </a:lnTo>
                <a:lnTo>
                  <a:pt x="200470" y="104077"/>
                </a:lnTo>
                <a:lnTo>
                  <a:pt x="202565" y="100584"/>
                </a:lnTo>
                <a:lnTo>
                  <a:pt x="203264" y="96393"/>
                </a:lnTo>
                <a:lnTo>
                  <a:pt x="203264" y="92901"/>
                </a:lnTo>
                <a:lnTo>
                  <a:pt x="202565" y="88710"/>
                </a:lnTo>
                <a:lnTo>
                  <a:pt x="200470" y="85916"/>
                </a:lnTo>
                <a:lnTo>
                  <a:pt x="197676" y="83122"/>
                </a:lnTo>
                <a:lnTo>
                  <a:pt x="194183" y="81725"/>
                </a:lnTo>
                <a:lnTo>
                  <a:pt x="189992" y="81026"/>
                </a:lnTo>
                <a:lnTo>
                  <a:pt x="166243" y="81026"/>
                </a:lnTo>
                <a:lnTo>
                  <a:pt x="164148" y="80328"/>
                </a:lnTo>
                <a:lnTo>
                  <a:pt x="162751" y="78931"/>
                </a:lnTo>
                <a:lnTo>
                  <a:pt x="161354" y="77534"/>
                </a:lnTo>
                <a:lnTo>
                  <a:pt x="160655" y="75438"/>
                </a:lnTo>
                <a:lnTo>
                  <a:pt x="160655" y="13970"/>
                </a:lnTo>
                <a:lnTo>
                  <a:pt x="160655" y="11176"/>
                </a:lnTo>
                <a:lnTo>
                  <a:pt x="159957" y="8382"/>
                </a:lnTo>
                <a:lnTo>
                  <a:pt x="158560" y="6287"/>
                </a:lnTo>
                <a:lnTo>
                  <a:pt x="156464" y="4191"/>
                </a:lnTo>
                <a:lnTo>
                  <a:pt x="154369" y="2096"/>
                </a:lnTo>
                <a:lnTo>
                  <a:pt x="152273" y="699"/>
                </a:lnTo>
                <a:lnTo>
                  <a:pt x="149479" y="0"/>
                </a:ln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5"/>
          <p:cNvSpPr/>
          <p:nvPr/>
        </p:nvSpPr>
        <p:spPr>
          <a:xfrm rot="-5400000">
            <a:off x="5759585" y="2223832"/>
            <a:ext cx="152956" cy="245697"/>
          </a:xfrm>
          <a:custGeom>
            <a:avLst/>
            <a:gdLst/>
            <a:ahLst/>
            <a:cxnLst/>
            <a:rect l="l" t="t" r="r" b="b"/>
            <a:pathLst>
              <a:path w="203264" h="209550" extrusionOk="0">
                <a:moveTo>
                  <a:pt x="53785" y="0"/>
                </a:moveTo>
                <a:lnTo>
                  <a:pt x="50991" y="699"/>
                </a:lnTo>
                <a:lnTo>
                  <a:pt x="48895" y="2096"/>
                </a:lnTo>
                <a:lnTo>
                  <a:pt x="46800" y="4191"/>
                </a:lnTo>
                <a:lnTo>
                  <a:pt x="44704" y="6287"/>
                </a:lnTo>
                <a:lnTo>
                  <a:pt x="43307" y="8382"/>
                </a:lnTo>
                <a:lnTo>
                  <a:pt x="42609" y="11176"/>
                </a:lnTo>
                <a:lnTo>
                  <a:pt x="42609" y="13970"/>
                </a:lnTo>
                <a:lnTo>
                  <a:pt x="42609" y="75438"/>
                </a:lnTo>
                <a:lnTo>
                  <a:pt x="41910" y="77534"/>
                </a:lnTo>
                <a:lnTo>
                  <a:pt x="41212" y="78931"/>
                </a:lnTo>
                <a:lnTo>
                  <a:pt x="39116" y="80328"/>
                </a:lnTo>
                <a:lnTo>
                  <a:pt x="37021" y="81026"/>
                </a:lnTo>
                <a:lnTo>
                  <a:pt x="13970" y="81026"/>
                </a:lnTo>
                <a:lnTo>
                  <a:pt x="9779" y="81725"/>
                </a:lnTo>
                <a:lnTo>
                  <a:pt x="6287" y="83122"/>
                </a:lnTo>
                <a:lnTo>
                  <a:pt x="2794" y="85916"/>
                </a:lnTo>
                <a:lnTo>
                  <a:pt x="1397" y="88710"/>
                </a:lnTo>
                <a:lnTo>
                  <a:pt x="0" y="92901"/>
                </a:lnTo>
                <a:lnTo>
                  <a:pt x="0" y="96393"/>
                </a:lnTo>
                <a:lnTo>
                  <a:pt x="699" y="100584"/>
                </a:lnTo>
                <a:lnTo>
                  <a:pt x="3493" y="104077"/>
                </a:lnTo>
                <a:lnTo>
                  <a:pt x="91504" y="204661"/>
                </a:lnTo>
                <a:lnTo>
                  <a:pt x="93599" y="206756"/>
                </a:lnTo>
                <a:lnTo>
                  <a:pt x="96393" y="208153"/>
                </a:lnTo>
                <a:lnTo>
                  <a:pt x="98489" y="208852"/>
                </a:lnTo>
                <a:lnTo>
                  <a:pt x="101981" y="209550"/>
                </a:lnTo>
                <a:lnTo>
                  <a:pt x="104775" y="208852"/>
                </a:lnTo>
                <a:lnTo>
                  <a:pt x="107569" y="208153"/>
                </a:lnTo>
                <a:lnTo>
                  <a:pt x="109665" y="206756"/>
                </a:lnTo>
                <a:lnTo>
                  <a:pt x="112459" y="204661"/>
                </a:lnTo>
                <a:lnTo>
                  <a:pt x="200470" y="104077"/>
                </a:lnTo>
                <a:lnTo>
                  <a:pt x="202565" y="100584"/>
                </a:lnTo>
                <a:lnTo>
                  <a:pt x="203264" y="96393"/>
                </a:lnTo>
                <a:lnTo>
                  <a:pt x="203264" y="92901"/>
                </a:lnTo>
                <a:lnTo>
                  <a:pt x="202565" y="88710"/>
                </a:lnTo>
                <a:lnTo>
                  <a:pt x="200470" y="85916"/>
                </a:lnTo>
                <a:lnTo>
                  <a:pt x="197676" y="83122"/>
                </a:lnTo>
                <a:lnTo>
                  <a:pt x="194183" y="81725"/>
                </a:lnTo>
                <a:lnTo>
                  <a:pt x="189992" y="81026"/>
                </a:lnTo>
                <a:lnTo>
                  <a:pt x="166243" y="81026"/>
                </a:lnTo>
                <a:lnTo>
                  <a:pt x="164148" y="80328"/>
                </a:lnTo>
                <a:lnTo>
                  <a:pt x="162751" y="78931"/>
                </a:lnTo>
                <a:lnTo>
                  <a:pt x="161354" y="77534"/>
                </a:lnTo>
                <a:lnTo>
                  <a:pt x="160655" y="75438"/>
                </a:lnTo>
                <a:lnTo>
                  <a:pt x="160655" y="13970"/>
                </a:lnTo>
                <a:lnTo>
                  <a:pt x="160655" y="11176"/>
                </a:lnTo>
                <a:lnTo>
                  <a:pt x="159957" y="8382"/>
                </a:lnTo>
                <a:lnTo>
                  <a:pt x="158560" y="6287"/>
                </a:lnTo>
                <a:lnTo>
                  <a:pt x="156464" y="4191"/>
                </a:lnTo>
                <a:lnTo>
                  <a:pt x="154369" y="2096"/>
                </a:lnTo>
                <a:lnTo>
                  <a:pt x="152273" y="699"/>
                </a:lnTo>
                <a:lnTo>
                  <a:pt x="149479" y="0"/>
                </a:ln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5"/>
          <p:cNvSpPr/>
          <p:nvPr/>
        </p:nvSpPr>
        <p:spPr>
          <a:xfrm>
            <a:off x="1633089" y="1679405"/>
            <a:ext cx="638400" cy="638400"/>
          </a:xfrm>
          <a:prstGeom prst="ellipse">
            <a:avLst/>
          </a:prstGeom>
          <a:solidFill>
            <a:srgbClr val="FFFFFF"/>
          </a:solidFill>
          <a:ln w="19050" cap="flat" cmpd="sng">
            <a:solidFill>
              <a:srgbClr val="4285F4"/>
            </a:solidFill>
            <a:prstDash val="solid"/>
            <a:round/>
            <a:headEnd type="none" w="sm" len="sm"/>
            <a:tailEnd type="none" w="sm" len="sm"/>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pic>
        <p:nvPicPr>
          <p:cNvPr id="1407" name="Google Shape;1407;p115"/>
          <p:cNvPicPr preferRelativeResize="0"/>
          <p:nvPr/>
        </p:nvPicPr>
        <p:blipFill>
          <a:blip r:embed="rId3">
            <a:alphaModFix/>
          </a:blip>
          <a:stretch>
            <a:fillRect/>
          </a:stretch>
        </p:blipFill>
        <p:spPr>
          <a:xfrm>
            <a:off x="1783127" y="1841870"/>
            <a:ext cx="338325" cy="313474"/>
          </a:xfrm>
          <a:prstGeom prst="rect">
            <a:avLst/>
          </a:prstGeom>
          <a:noFill/>
          <a:ln>
            <a:noFill/>
          </a:ln>
        </p:spPr>
      </p:pic>
      <p:sp>
        <p:nvSpPr>
          <p:cNvPr id="1408" name="Google Shape;1408;p115"/>
          <p:cNvSpPr/>
          <p:nvPr/>
        </p:nvSpPr>
        <p:spPr>
          <a:xfrm>
            <a:off x="3492374" y="2028924"/>
            <a:ext cx="2098200" cy="1448400"/>
          </a:xfrm>
          <a:prstGeom prst="roundRect">
            <a:avLst>
              <a:gd name="adj" fmla="val 5778"/>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5"/>
          <p:cNvSpPr txBox="1"/>
          <p:nvPr/>
        </p:nvSpPr>
        <p:spPr>
          <a:xfrm>
            <a:off x="3666964" y="2512500"/>
            <a:ext cx="1749000" cy="463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3C4043"/>
              </a:buClr>
              <a:buSzPts val="3400"/>
              <a:buFont typeface="Arial"/>
              <a:buNone/>
            </a:pPr>
            <a:r>
              <a:rPr lang="en" b="1">
                <a:solidFill>
                  <a:schemeClr val="accent1"/>
                </a:solidFill>
                <a:latin typeface="Google Sans"/>
                <a:ea typeface="Google Sans"/>
                <a:cs typeface="Google Sans"/>
                <a:sym typeface="Google Sans"/>
              </a:rPr>
              <a:t>Transform</a:t>
            </a:r>
            <a:r>
              <a:rPr lang="en">
                <a:solidFill>
                  <a:schemeClr val="lt1"/>
                </a:solidFill>
                <a:latin typeface="Google Sans"/>
                <a:ea typeface="Google Sans"/>
                <a:cs typeface="Google Sans"/>
                <a:sym typeface="Google Sans"/>
              </a:rPr>
              <a:t> </a:t>
            </a:r>
            <a:r>
              <a:rPr lang="en">
                <a:solidFill>
                  <a:schemeClr val="dk1"/>
                </a:solidFill>
                <a:latin typeface="Google Sans"/>
                <a:ea typeface="Google Sans"/>
                <a:cs typeface="Google Sans"/>
                <a:sym typeface="Google Sans"/>
              </a:rPr>
              <a:t>demand into</a:t>
            </a:r>
            <a:r>
              <a:rPr lang="en">
                <a:solidFill>
                  <a:schemeClr val="lt1"/>
                </a:solidFill>
                <a:latin typeface="Google Sans"/>
                <a:ea typeface="Google Sans"/>
                <a:cs typeface="Google Sans"/>
                <a:sym typeface="Google Sans"/>
              </a:rPr>
              <a:t> </a:t>
            </a:r>
            <a:r>
              <a:rPr lang="en" b="1">
                <a:solidFill>
                  <a:schemeClr val="accent1"/>
                </a:solidFill>
                <a:latin typeface="Google Sans"/>
                <a:ea typeface="Google Sans"/>
                <a:cs typeface="Google Sans"/>
                <a:sym typeface="Google Sans"/>
              </a:rPr>
              <a:t>revenue</a:t>
            </a:r>
            <a:r>
              <a:rPr lang="en">
                <a:solidFill>
                  <a:schemeClr val="lt1"/>
                </a:solidFill>
                <a:latin typeface="Google Sans"/>
                <a:ea typeface="Google Sans"/>
                <a:cs typeface="Google Sans"/>
                <a:sym typeface="Google Sans"/>
              </a:rPr>
              <a:t>.   </a:t>
            </a:r>
            <a:endParaRPr>
              <a:solidFill>
                <a:schemeClr val="lt1"/>
              </a:solidFill>
              <a:latin typeface="Google Sans"/>
              <a:ea typeface="Google Sans"/>
              <a:cs typeface="Google Sans"/>
              <a:sym typeface="Google Sans"/>
            </a:endParaRPr>
          </a:p>
        </p:txBody>
      </p:sp>
      <p:sp>
        <p:nvSpPr>
          <p:cNvPr id="1410" name="Google Shape;1410;p115"/>
          <p:cNvSpPr/>
          <p:nvPr/>
        </p:nvSpPr>
        <p:spPr>
          <a:xfrm>
            <a:off x="4020536" y="1581329"/>
            <a:ext cx="338400" cy="338400"/>
          </a:xfrm>
          <a:prstGeom prst="ellipse">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300"/>
              <a:buFont typeface="Arial"/>
              <a:buNone/>
            </a:pPr>
            <a:endParaRPr sz="2300" b="0" i="0" u="none" strike="noStrike" cap="none">
              <a:solidFill>
                <a:srgbClr val="FFFFFF"/>
              </a:solidFill>
              <a:latin typeface="Arial"/>
              <a:ea typeface="Arial"/>
              <a:cs typeface="Arial"/>
              <a:sym typeface="Arial"/>
            </a:endParaRPr>
          </a:p>
        </p:txBody>
      </p:sp>
      <p:sp>
        <p:nvSpPr>
          <p:cNvPr id="1411" name="Google Shape;1411;p115"/>
          <p:cNvSpPr/>
          <p:nvPr/>
        </p:nvSpPr>
        <p:spPr>
          <a:xfrm>
            <a:off x="4120464" y="1671148"/>
            <a:ext cx="140546" cy="134110"/>
          </a:xfrm>
          <a:prstGeom prst="rect">
            <a:avLst/>
          </a:prstGeom>
        </p:spPr>
        <p:txBody>
          <a:bodyPr>
            <a:prstTxWarp prst="textPlain">
              <a:avLst/>
            </a:prstTxWarp>
          </a:bodyPr>
          <a:lstStyle/>
          <a:p>
            <a:pPr lvl="0" algn="ctr"/>
            <a:r>
              <a:rPr b="1" i="0">
                <a:ln>
                  <a:noFill/>
                </a:ln>
                <a:solidFill>
                  <a:srgbClr val="FFFFFF"/>
                </a:solidFill>
                <a:latin typeface="Google Sans"/>
              </a:rPr>
              <a:t>2.</a:t>
            </a:r>
          </a:p>
        </p:txBody>
      </p:sp>
      <p:sp>
        <p:nvSpPr>
          <p:cNvPr id="1412" name="Google Shape;1412;p115"/>
          <p:cNvSpPr/>
          <p:nvPr/>
        </p:nvSpPr>
        <p:spPr>
          <a:xfrm>
            <a:off x="4222264" y="1679405"/>
            <a:ext cx="638400" cy="638400"/>
          </a:xfrm>
          <a:prstGeom prst="ellipse">
            <a:avLst/>
          </a:prstGeom>
          <a:solidFill>
            <a:srgbClr val="FFFFFF"/>
          </a:solidFill>
          <a:ln w="19050" cap="flat" cmpd="sng">
            <a:solidFill>
              <a:srgbClr val="4285F4"/>
            </a:solidFill>
            <a:prstDash val="solid"/>
            <a:round/>
            <a:headEnd type="none" w="sm" len="sm"/>
            <a:tailEnd type="none" w="sm" len="sm"/>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pic>
        <p:nvPicPr>
          <p:cNvPr id="1413" name="Google Shape;1413;p115"/>
          <p:cNvPicPr preferRelativeResize="0"/>
          <p:nvPr/>
        </p:nvPicPr>
        <p:blipFill>
          <a:blip r:embed="rId4">
            <a:alphaModFix/>
          </a:blip>
          <a:stretch>
            <a:fillRect/>
          </a:stretch>
        </p:blipFill>
        <p:spPr>
          <a:xfrm>
            <a:off x="4372302" y="1794724"/>
            <a:ext cx="338325" cy="379428"/>
          </a:xfrm>
          <a:prstGeom prst="rect">
            <a:avLst/>
          </a:prstGeom>
          <a:noFill/>
          <a:ln>
            <a:noFill/>
          </a:ln>
        </p:spPr>
      </p:pic>
      <p:sp>
        <p:nvSpPr>
          <p:cNvPr id="1414" name="Google Shape;1414;p115"/>
          <p:cNvSpPr/>
          <p:nvPr/>
        </p:nvSpPr>
        <p:spPr>
          <a:xfrm>
            <a:off x="6101676" y="2028924"/>
            <a:ext cx="2098200" cy="1448400"/>
          </a:xfrm>
          <a:prstGeom prst="roundRect">
            <a:avLst>
              <a:gd name="adj" fmla="val 5778"/>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5"/>
          <p:cNvSpPr txBox="1"/>
          <p:nvPr/>
        </p:nvSpPr>
        <p:spPr>
          <a:xfrm>
            <a:off x="6280364" y="2517469"/>
            <a:ext cx="1821300" cy="7110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 b="1">
                <a:solidFill>
                  <a:schemeClr val="accent1"/>
                </a:solidFill>
                <a:latin typeface="Google Sans"/>
                <a:ea typeface="Google Sans"/>
                <a:cs typeface="Google Sans"/>
                <a:sym typeface="Google Sans"/>
              </a:rPr>
              <a:t>Drive</a:t>
            </a:r>
            <a:r>
              <a:rPr lang="en">
                <a:solidFill>
                  <a:schemeClr val="lt1"/>
                </a:solidFill>
                <a:latin typeface="Google Sans"/>
                <a:ea typeface="Google Sans"/>
                <a:cs typeface="Google Sans"/>
                <a:sym typeface="Google Sans"/>
              </a:rPr>
              <a:t> </a:t>
            </a:r>
            <a:r>
              <a:rPr lang="en">
                <a:solidFill>
                  <a:schemeClr val="dk1"/>
                </a:solidFill>
                <a:latin typeface="Google Sans"/>
                <a:ea typeface="Google Sans"/>
                <a:cs typeface="Google Sans"/>
                <a:sym typeface="Google Sans"/>
              </a:rPr>
              <a:t>higher value from your budget, today</a:t>
            </a:r>
            <a:r>
              <a:rPr lang="en">
                <a:solidFill>
                  <a:schemeClr val="lt1"/>
                </a:solidFill>
                <a:latin typeface="Google Sans"/>
                <a:ea typeface="Google Sans"/>
                <a:cs typeface="Google Sans"/>
                <a:sym typeface="Google Sans"/>
              </a:rPr>
              <a:t> </a:t>
            </a:r>
            <a:r>
              <a:rPr lang="en" b="1">
                <a:solidFill>
                  <a:schemeClr val="accent1"/>
                </a:solidFill>
                <a:latin typeface="Google Sans"/>
                <a:ea typeface="Google Sans"/>
                <a:cs typeface="Google Sans"/>
                <a:sym typeface="Google Sans"/>
              </a:rPr>
              <a:t>and tomorrow</a:t>
            </a:r>
            <a:r>
              <a:rPr lang="en">
                <a:solidFill>
                  <a:schemeClr val="lt1"/>
                </a:solidFill>
                <a:latin typeface="Google Sans"/>
                <a:ea typeface="Google Sans"/>
                <a:cs typeface="Google Sans"/>
                <a:sym typeface="Google Sans"/>
              </a:rPr>
              <a:t>. </a:t>
            </a:r>
            <a:endParaRPr>
              <a:solidFill>
                <a:schemeClr val="lt1"/>
              </a:solidFill>
              <a:latin typeface="Google Sans"/>
              <a:ea typeface="Google Sans"/>
              <a:cs typeface="Google Sans"/>
              <a:sym typeface="Google Sans"/>
            </a:endParaRPr>
          </a:p>
        </p:txBody>
      </p:sp>
      <p:sp>
        <p:nvSpPr>
          <p:cNvPr id="1416" name="Google Shape;1416;p115"/>
          <p:cNvSpPr/>
          <p:nvPr/>
        </p:nvSpPr>
        <p:spPr>
          <a:xfrm>
            <a:off x="6636541" y="1581329"/>
            <a:ext cx="338400" cy="338400"/>
          </a:xfrm>
          <a:prstGeom prst="ellipse">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300"/>
              <a:buFont typeface="Arial"/>
              <a:buNone/>
            </a:pPr>
            <a:endParaRPr sz="2300" b="0" i="0" u="none" strike="noStrike" cap="none">
              <a:solidFill>
                <a:srgbClr val="FFFFFF"/>
              </a:solidFill>
              <a:latin typeface="Arial"/>
              <a:ea typeface="Arial"/>
              <a:cs typeface="Arial"/>
              <a:sym typeface="Arial"/>
            </a:endParaRPr>
          </a:p>
        </p:txBody>
      </p:sp>
      <p:sp>
        <p:nvSpPr>
          <p:cNvPr id="1417" name="Google Shape;1417;p115"/>
          <p:cNvSpPr/>
          <p:nvPr/>
        </p:nvSpPr>
        <p:spPr>
          <a:xfrm>
            <a:off x="6729761" y="1664440"/>
            <a:ext cx="142446" cy="136010"/>
          </a:xfrm>
          <a:prstGeom prst="rect">
            <a:avLst/>
          </a:prstGeom>
        </p:spPr>
        <p:txBody>
          <a:bodyPr>
            <a:prstTxWarp prst="textPlain">
              <a:avLst/>
            </a:prstTxWarp>
          </a:bodyPr>
          <a:lstStyle/>
          <a:p>
            <a:pPr lvl="0" algn="ctr"/>
            <a:r>
              <a:rPr b="1" i="0">
                <a:ln>
                  <a:noFill/>
                </a:ln>
                <a:solidFill>
                  <a:srgbClr val="FFFFFF"/>
                </a:solidFill>
                <a:latin typeface="Google Sans"/>
              </a:rPr>
              <a:t>3.</a:t>
            </a:r>
          </a:p>
        </p:txBody>
      </p:sp>
      <p:sp>
        <p:nvSpPr>
          <p:cNvPr id="1418" name="Google Shape;1418;p115"/>
          <p:cNvSpPr/>
          <p:nvPr/>
        </p:nvSpPr>
        <p:spPr>
          <a:xfrm>
            <a:off x="6831568" y="1679405"/>
            <a:ext cx="638400" cy="638400"/>
          </a:xfrm>
          <a:prstGeom prst="ellipse">
            <a:avLst/>
          </a:prstGeom>
          <a:solidFill>
            <a:srgbClr val="FFFFFF"/>
          </a:solidFill>
          <a:ln w="19050" cap="flat" cmpd="sng">
            <a:solidFill>
              <a:srgbClr val="4285F4"/>
            </a:solidFill>
            <a:prstDash val="solid"/>
            <a:round/>
            <a:headEnd type="none" w="sm" len="sm"/>
            <a:tailEnd type="none" w="sm" len="sm"/>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pic>
        <p:nvPicPr>
          <p:cNvPr id="1419" name="Google Shape;1419;p115"/>
          <p:cNvPicPr preferRelativeResize="0"/>
          <p:nvPr/>
        </p:nvPicPr>
        <p:blipFill>
          <a:blip r:embed="rId5">
            <a:alphaModFix/>
          </a:blip>
          <a:stretch>
            <a:fillRect/>
          </a:stretch>
        </p:blipFill>
        <p:spPr>
          <a:xfrm>
            <a:off x="6953409" y="1809899"/>
            <a:ext cx="394718" cy="379425"/>
          </a:xfrm>
          <a:prstGeom prst="rect">
            <a:avLst/>
          </a:prstGeom>
          <a:noFill/>
          <a:ln>
            <a:noFill/>
          </a:ln>
        </p:spPr>
      </p:pic>
      <p:grpSp>
        <p:nvGrpSpPr>
          <p:cNvPr id="1420" name="Google Shape;1420;p115"/>
          <p:cNvGrpSpPr/>
          <p:nvPr/>
        </p:nvGrpSpPr>
        <p:grpSpPr>
          <a:xfrm>
            <a:off x="8469122" y="4803781"/>
            <a:ext cx="420491" cy="137010"/>
            <a:chOff x="0" y="0"/>
            <a:chExt cx="2077525" cy="676925"/>
          </a:xfrm>
        </p:grpSpPr>
        <p:sp>
          <p:nvSpPr>
            <p:cNvPr id="1421" name="Google Shape;1421;p115"/>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422" name="Google Shape;1422;p115"/>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423" name="Google Shape;1423;p115"/>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424" name="Google Shape;1424;p115"/>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425" name="Google Shape;1425;p115"/>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426" name="Google Shape;1426;p115"/>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1427" name="Google Shape;1427;p115"/>
          <p:cNvSpPr txBox="1">
            <a:spLocks noGrp="1"/>
          </p:cNvSpPr>
          <p:nvPr>
            <p:ph type="title"/>
          </p:nvPr>
        </p:nvSpPr>
        <p:spPr>
          <a:xfrm>
            <a:off x="395700" y="236650"/>
            <a:ext cx="8693400" cy="725400"/>
          </a:xfrm>
          <a:prstGeom prst="rect">
            <a:avLst/>
          </a:prstGeom>
          <a:noFill/>
        </p:spPr>
        <p:txBody>
          <a:bodyPr spcFirstLastPara="1" wrap="square" lIns="0" tIns="91425" rIns="91425" bIns="91425" anchor="t" anchorCtr="0">
            <a:noAutofit/>
          </a:bodyPr>
          <a:lstStyle/>
          <a:p>
            <a:pPr marL="0" lvl="0" indent="0" algn="l" rtl="0">
              <a:lnSpc>
                <a:spcPct val="115000"/>
              </a:lnSpc>
              <a:spcBef>
                <a:spcPts val="0"/>
              </a:spcBef>
              <a:spcAft>
                <a:spcPts val="0"/>
              </a:spcAft>
              <a:buNone/>
            </a:pPr>
            <a:r>
              <a:rPr lang="en" sz="2400" b="1">
                <a:solidFill>
                  <a:schemeClr val="accent1"/>
                </a:solidFill>
              </a:rPr>
              <a:t>To Recap:</a:t>
            </a:r>
            <a:endParaRPr sz="2400" b="1">
              <a:solidFill>
                <a:schemeClr val="accent1"/>
              </a:solidFill>
            </a:endParaRPr>
          </a:p>
          <a:p>
            <a:pPr marL="0" lvl="0" indent="0" algn="l" rtl="0">
              <a:lnSpc>
                <a:spcPct val="115000"/>
              </a:lnSpc>
              <a:spcBef>
                <a:spcPts val="0"/>
              </a:spcBef>
              <a:spcAft>
                <a:spcPts val="0"/>
              </a:spcAft>
              <a:buNone/>
            </a:pPr>
            <a:r>
              <a:rPr lang="en" sz="2400">
                <a:solidFill>
                  <a:schemeClr val="dk1"/>
                </a:solidFill>
              </a:rPr>
              <a:t>3 strategies to accelerate your lead generation efforts</a:t>
            </a:r>
            <a:r>
              <a:rPr lang="en" sz="2400">
                <a:solidFill>
                  <a:srgbClr val="595959"/>
                </a:solidFill>
              </a:rPr>
              <a:t> </a:t>
            </a:r>
            <a:endParaRPr sz="2400">
              <a:solidFill>
                <a:srgbClr val="595959"/>
              </a:solidFill>
            </a:endParaRPr>
          </a:p>
          <a:p>
            <a:pPr marL="0" lvl="0" indent="0" algn="l" rtl="0">
              <a:lnSpc>
                <a:spcPct val="115000"/>
              </a:lnSpc>
              <a:spcBef>
                <a:spcPts val="0"/>
              </a:spcBef>
              <a:spcAft>
                <a:spcPts val="0"/>
              </a:spcAft>
              <a:buNone/>
            </a:pPr>
            <a:endParaRPr sz="2400">
              <a:solidFill>
                <a:srgbClr val="595959"/>
              </a:solidFill>
            </a:endParaRPr>
          </a:p>
        </p:txBody>
      </p:sp>
      <p:sp>
        <p:nvSpPr>
          <p:cNvPr id="1428" name="Google Shape;1428;p115"/>
          <p:cNvSpPr txBox="1"/>
          <p:nvPr/>
        </p:nvSpPr>
        <p:spPr>
          <a:xfrm>
            <a:off x="995789" y="3526888"/>
            <a:ext cx="1918200" cy="124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440"/>
              <a:buNone/>
            </a:pPr>
            <a:r>
              <a:rPr lang="en" sz="1100">
                <a:solidFill>
                  <a:schemeClr val="dk1"/>
                </a:solidFill>
                <a:latin typeface="Google Sans"/>
                <a:ea typeface="Google Sans"/>
                <a:cs typeface="Google Sans"/>
                <a:sym typeface="Google Sans"/>
              </a:rPr>
              <a:t>Integrate your </a:t>
            </a:r>
            <a:r>
              <a:rPr lang="en" sz="1100" i="1">
                <a:solidFill>
                  <a:schemeClr val="dk1"/>
                </a:solidFill>
                <a:latin typeface="Google Sans"/>
                <a:ea typeface="Google Sans"/>
                <a:cs typeface="Google Sans"/>
                <a:sym typeface="Google Sans"/>
              </a:rPr>
              <a:t>lead-to-sale</a:t>
            </a:r>
            <a:r>
              <a:rPr lang="en" sz="1100">
                <a:solidFill>
                  <a:schemeClr val="dk1"/>
                </a:solidFill>
                <a:latin typeface="Google Sans"/>
                <a:ea typeface="Google Sans"/>
                <a:cs typeface="Google Sans"/>
                <a:sym typeface="Google Sans"/>
              </a:rPr>
              <a:t> journey with </a:t>
            </a:r>
            <a:r>
              <a:rPr lang="en" sz="1100" b="1" i="1">
                <a:solidFill>
                  <a:schemeClr val="accent1"/>
                </a:solidFill>
                <a:latin typeface="Google Sans"/>
                <a:ea typeface="Google Sans"/>
                <a:cs typeface="Google Sans"/>
                <a:sym typeface="Google Sans"/>
              </a:rPr>
              <a:t>Enhanced Conversions for Leads</a:t>
            </a:r>
            <a:r>
              <a:rPr lang="en" sz="1100">
                <a:solidFill>
                  <a:schemeClr val="dk1"/>
                </a:solidFill>
                <a:latin typeface="Google Sans"/>
                <a:ea typeface="Google Sans"/>
                <a:cs typeface="Google Sans"/>
                <a:sym typeface="Google Sans"/>
              </a:rPr>
              <a:t> </a:t>
            </a:r>
            <a:endParaRPr sz="1100">
              <a:solidFill>
                <a:schemeClr val="dk1"/>
              </a:solidFill>
              <a:latin typeface="Google Sans"/>
              <a:ea typeface="Google Sans"/>
              <a:cs typeface="Google Sans"/>
              <a:sym typeface="Google Sans"/>
            </a:endParaRPr>
          </a:p>
        </p:txBody>
      </p:sp>
      <p:sp>
        <p:nvSpPr>
          <p:cNvPr id="1429" name="Google Shape;1429;p115"/>
          <p:cNvSpPr txBox="1"/>
          <p:nvPr/>
        </p:nvSpPr>
        <p:spPr>
          <a:xfrm>
            <a:off x="3580641" y="3526888"/>
            <a:ext cx="1929000" cy="124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440"/>
              <a:buNone/>
            </a:pPr>
            <a:r>
              <a:rPr lang="en" sz="1100">
                <a:solidFill>
                  <a:schemeClr val="dk1"/>
                </a:solidFill>
                <a:latin typeface="Google Sans"/>
                <a:ea typeface="Google Sans"/>
                <a:cs typeface="Google Sans"/>
                <a:sym typeface="Google Sans"/>
              </a:rPr>
              <a:t>Optimize towards </a:t>
            </a:r>
            <a:r>
              <a:rPr lang="en" sz="1100" i="1">
                <a:solidFill>
                  <a:schemeClr val="dk1"/>
                </a:solidFill>
                <a:latin typeface="Google Sans"/>
                <a:ea typeface="Google Sans"/>
                <a:cs typeface="Google Sans"/>
                <a:sym typeface="Google Sans"/>
              </a:rPr>
              <a:t>high value actions</a:t>
            </a:r>
            <a:r>
              <a:rPr lang="en" sz="1100">
                <a:solidFill>
                  <a:schemeClr val="dk1"/>
                </a:solidFill>
                <a:latin typeface="Google Sans"/>
                <a:ea typeface="Google Sans"/>
                <a:cs typeface="Google Sans"/>
                <a:sym typeface="Google Sans"/>
              </a:rPr>
              <a:t> with </a:t>
            </a:r>
            <a:endParaRPr sz="1100">
              <a:solidFill>
                <a:schemeClr val="dk1"/>
              </a:solidFill>
              <a:latin typeface="Google Sans"/>
              <a:ea typeface="Google Sans"/>
              <a:cs typeface="Google Sans"/>
              <a:sym typeface="Google Sans"/>
            </a:endParaRPr>
          </a:p>
          <a:p>
            <a:pPr marL="0" lvl="0" indent="0" algn="l" rtl="0">
              <a:lnSpc>
                <a:spcPct val="115000"/>
              </a:lnSpc>
              <a:spcBef>
                <a:spcPts val="0"/>
              </a:spcBef>
              <a:spcAft>
                <a:spcPts val="0"/>
              </a:spcAft>
              <a:buSzPts val="440"/>
              <a:buNone/>
            </a:pPr>
            <a:r>
              <a:rPr lang="en" sz="1100" b="1" i="1">
                <a:solidFill>
                  <a:schemeClr val="accent1"/>
                </a:solidFill>
                <a:latin typeface="Google Sans"/>
                <a:ea typeface="Google Sans"/>
                <a:cs typeface="Google Sans"/>
                <a:sym typeface="Google Sans"/>
              </a:rPr>
              <a:t>Google’s AI-powered Value Based Bidding</a:t>
            </a:r>
            <a:endParaRPr sz="1100" b="1" i="1">
              <a:solidFill>
                <a:schemeClr val="accent1"/>
              </a:solidFill>
              <a:latin typeface="Google Sans"/>
              <a:ea typeface="Google Sans"/>
              <a:cs typeface="Google Sans"/>
              <a:sym typeface="Google Sans"/>
            </a:endParaRPr>
          </a:p>
          <a:p>
            <a:pPr marL="0" lvl="0" indent="0" algn="l" rtl="0">
              <a:lnSpc>
                <a:spcPct val="115000"/>
              </a:lnSpc>
              <a:spcBef>
                <a:spcPts val="0"/>
              </a:spcBef>
              <a:spcAft>
                <a:spcPts val="0"/>
              </a:spcAft>
              <a:buNone/>
            </a:pPr>
            <a:endParaRPr sz="1100">
              <a:solidFill>
                <a:schemeClr val="dk1"/>
              </a:solidFill>
              <a:latin typeface="Google Sans"/>
              <a:ea typeface="Google Sans"/>
              <a:cs typeface="Google Sans"/>
              <a:sym typeface="Google Sans"/>
            </a:endParaRPr>
          </a:p>
          <a:p>
            <a:pPr marL="0" lvl="0" indent="0" algn="l" rtl="0">
              <a:lnSpc>
                <a:spcPct val="115000"/>
              </a:lnSpc>
              <a:spcBef>
                <a:spcPts val="0"/>
              </a:spcBef>
              <a:spcAft>
                <a:spcPts val="0"/>
              </a:spcAft>
              <a:buSzPts val="440"/>
              <a:buNone/>
            </a:pPr>
            <a:r>
              <a:rPr lang="en" sz="1100">
                <a:solidFill>
                  <a:schemeClr val="dk1"/>
                </a:solidFill>
                <a:latin typeface="Google Sans"/>
                <a:ea typeface="Google Sans"/>
                <a:cs typeface="Google Sans"/>
                <a:sym typeface="Google Sans"/>
              </a:rPr>
              <a:t> </a:t>
            </a:r>
            <a:endParaRPr sz="1100">
              <a:solidFill>
                <a:schemeClr val="dk1"/>
              </a:solidFill>
              <a:latin typeface="Google Sans"/>
              <a:ea typeface="Google Sans"/>
              <a:cs typeface="Google Sans"/>
              <a:sym typeface="Google Sans"/>
            </a:endParaRPr>
          </a:p>
        </p:txBody>
      </p:sp>
      <p:sp>
        <p:nvSpPr>
          <p:cNvPr id="1430" name="Google Shape;1430;p115"/>
          <p:cNvSpPr txBox="1"/>
          <p:nvPr/>
        </p:nvSpPr>
        <p:spPr>
          <a:xfrm>
            <a:off x="6234539" y="3526888"/>
            <a:ext cx="1859100" cy="145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latin typeface="Google Sans"/>
                <a:ea typeface="Google Sans"/>
                <a:cs typeface="Google Sans"/>
                <a:sym typeface="Google Sans"/>
              </a:rPr>
              <a:t>Multiply your conversions across Google’s </a:t>
            </a:r>
            <a:r>
              <a:rPr lang="en" sz="1100" i="1">
                <a:solidFill>
                  <a:schemeClr val="dk1"/>
                </a:solidFill>
                <a:latin typeface="Google Sans"/>
                <a:ea typeface="Google Sans"/>
                <a:cs typeface="Google Sans"/>
                <a:sym typeface="Google Sans"/>
              </a:rPr>
              <a:t>full range</a:t>
            </a:r>
            <a:r>
              <a:rPr lang="en" sz="1100">
                <a:solidFill>
                  <a:schemeClr val="dk1"/>
                </a:solidFill>
                <a:latin typeface="Google Sans"/>
                <a:ea typeface="Google Sans"/>
                <a:cs typeface="Google Sans"/>
                <a:sym typeface="Google Sans"/>
              </a:rPr>
              <a:t> of advertising channels and inventory on </a:t>
            </a:r>
            <a:r>
              <a:rPr lang="en" sz="1100" b="1" i="1">
                <a:solidFill>
                  <a:schemeClr val="accent1"/>
                </a:solidFill>
                <a:latin typeface="Google Sans"/>
                <a:ea typeface="Google Sans"/>
                <a:cs typeface="Google Sans"/>
                <a:sym typeface="Google Sans"/>
              </a:rPr>
              <a:t>Performance Max</a:t>
            </a:r>
            <a:endParaRPr sz="1100" b="1" i="1">
              <a:solidFill>
                <a:schemeClr val="accent1"/>
              </a:solidFill>
              <a:latin typeface="Google Sans"/>
              <a:ea typeface="Google Sans"/>
              <a:cs typeface="Google Sans"/>
              <a:sym typeface="Google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34"/>
        <p:cNvGrpSpPr/>
        <p:nvPr/>
      </p:nvGrpSpPr>
      <p:grpSpPr>
        <a:xfrm>
          <a:off x="0" y="0"/>
          <a:ext cx="0" cy="0"/>
          <a:chOff x="0" y="0"/>
          <a:chExt cx="0" cy="0"/>
        </a:xfrm>
      </p:grpSpPr>
      <p:sp>
        <p:nvSpPr>
          <p:cNvPr id="1435" name="Google Shape;1435;p116"/>
          <p:cNvSpPr txBox="1"/>
          <p:nvPr/>
        </p:nvSpPr>
        <p:spPr>
          <a:xfrm>
            <a:off x="357675" y="1201700"/>
            <a:ext cx="5898300" cy="213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100" b="1">
                <a:solidFill>
                  <a:schemeClr val="accent1"/>
                </a:solidFill>
                <a:latin typeface="Google Sans"/>
                <a:ea typeface="Google Sans"/>
                <a:cs typeface="Google Sans"/>
                <a:sym typeface="Google Sans"/>
              </a:rPr>
              <a:t>Thank you</a:t>
            </a:r>
            <a:endParaRPr sz="6100" b="1">
              <a:solidFill>
                <a:schemeClr val="accent1"/>
              </a:solidFill>
              <a:latin typeface="Google Sans"/>
              <a:ea typeface="Google Sans"/>
              <a:cs typeface="Google Sans"/>
              <a:sym typeface="Google Sans"/>
            </a:endParaRPr>
          </a:p>
        </p:txBody>
      </p:sp>
      <p:sp>
        <p:nvSpPr>
          <p:cNvPr id="1436" name="Google Shape;1436;p116"/>
          <p:cNvSpPr/>
          <p:nvPr/>
        </p:nvSpPr>
        <p:spPr>
          <a:xfrm>
            <a:off x="6219731" y="852036"/>
            <a:ext cx="145071" cy="145071"/>
          </a:xfrm>
          <a:custGeom>
            <a:avLst/>
            <a:gdLst/>
            <a:ahLst/>
            <a:cxnLst/>
            <a:rect l="l" t="t" r="r" b="b"/>
            <a:pathLst>
              <a:path w="6779" h="6779" extrusionOk="0">
                <a:moveTo>
                  <a:pt x="3019" y="0"/>
                </a:moveTo>
                <a:lnTo>
                  <a:pt x="2677" y="57"/>
                </a:lnTo>
                <a:lnTo>
                  <a:pt x="2051" y="228"/>
                </a:lnTo>
                <a:lnTo>
                  <a:pt x="1481" y="570"/>
                </a:lnTo>
                <a:lnTo>
                  <a:pt x="968" y="968"/>
                </a:lnTo>
                <a:lnTo>
                  <a:pt x="570" y="1481"/>
                </a:lnTo>
                <a:lnTo>
                  <a:pt x="228" y="2051"/>
                </a:lnTo>
                <a:lnTo>
                  <a:pt x="57" y="2677"/>
                </a:lnTo>
                <a:lnTo>
                  <a:pt x="0" y="3019"/>
                </a:lnTo>
                <a:lnTo>
                  <a:pt x="0" y="3361"/>
                </a:lnTo>
                <a:lnTo>
                  <a:pt x="0" y="3702"/>
                </a:lnTo>
                <a:lnTo>
                  <a:pt x="57" y="4044"/>
                </a:lnTo>
                <a:lnTo>
                  <a:pt x="228" y="4728"/>
                </a:lnTo>
                <a:lnTo>
                  <a:pt x="570" y="5297"/>
                </a:lnTo>
                <a:lnTo>
                  <a:pt x="968" y="5810"/>
                </a:lnTo>
                <a:lnTo>
                  <a:pt x="1481" y="6208"/>
                </a:lnTo>
                <a:lnTo>
                  <a:pt x="2051" y="6493"/>
                </a:lnTo>
                <a:lnTo>
                  <a:pt x="2677" y="6721"/>
                </a:lnTo>
                <a:lnTo>
                  <a:pt x="3019" y="6778"/>
                </a:lnTo>
                <a:lnTo>
                  <a:pt x="3702" y="6778"/>
                </a:lnTo>
                <a:lnTo>
                  <a:pt x="4044" y="6721"/>
                </a:lnTo>
                <a:lnTo>
                  <a:pt x="4728" y="6493"/>
                </a:lnTo>
                <a:lnTo>
                  <a:pt x="5297" y="6208"/>
                </a:lnTo>
                <a:lnTo>
                  <a:pt x="5810" y="5810"/>
                </a:lnTo>
                <a:lnTo>
                  <a:pt x="6208" y="5297"/>
                </a:lnTo>
                <a:lnTo>
                  <a:pt x="6493" y="4728"/>
                </a:lnTo>
                <a:lnTo>
                  <a:pt x="6721" y="4044"/>
                </a:lnTo>
                <a:lnTo>
                  <a:pt x="6778" y="3702"/>
                </a:lnTo>
                <a:lnTo>
                  <a:pt x="6778" y="3361"/>
                </a:lnTo>
                <a:lnTo>
                  <a:pt x="6778" y="3019"/>
                </a:lnTo>
                <a:lnTo>
                  <a:pt x="6721" y="2677"/>
                </a:lnTo>
                <a:lnTo>
                  <a:pt x="6493" y="2051"/>
                </a:lnTo>
                <a:lnTo>
                  <a:pt x="6208" y="1481"/>
                </a:lnTo>
                <a:lnTo>
                  <a:pt x="5810" y="968"/>
                </a:lnTo>
                <a:lnTo>
                  <a:pt x="5297" y="570"/>
                </a:lnTo>
                <a:lnTo>
                  <a:pt x="4728" y="228"/>
                </a:lnTo>
                <a:lnTo>
                  <a:pt x="4044" y="57"/>
                </a:lnTo>
                <a:lnTo>
                  <a:pt x="37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6"/>
          <p:cNvSpPr/>
          <p:nvPr/>
        </p:nvSpPr>
        <p:spPr>
          <a:xfrm>
            <a:off x="7814053" y="3455624"/>
            <a:ext cx="146290" cy="145071"/>
          </a:xfrm>
          <a:custGeom>
            <a:avLst/>
            <a:gdLst/>
            <a:ahLst/>
            <a:cxnLst/>
            <a:rect l="l" t="t" r="r" b="b"/>
            <a:pathLst>
              <a:path w="6836" h="6779" extrusionOk="0">
                <a:moveTo>
                  <a:pt x="3076" y="0"/>
                </a:moveTo>
                <a:lnTo>
                  <a:pt x="2735" y="57"/>
                </a:lnTo>
                <a:lnTo>
                  <a:pt x="2108" y="228"/>
                </a:lnTo>
                <a:lnTo>
                  <a:pt x="1482" y="570"/>
                </a:lnTo>
                <a:lnTo>
                  <a:pt x="1026" y="968"/>
                </a:lnTo>
                <a:lnTo>
                  <a:pt x="570" y="1481"/>
                </a:lnTo>
                <a:lnTo>
                  <a:pt x="285" y="2051"/>
                </a:lnTo>
                <a:lnTo>
                  <a:pt x="58" y="2677"/>
                </a:lnTo>
                <a:lnTo>
                  <a:pt x="1" y="3019"/>
                </a:lnTo>
                <a:lnTo>
                  <a:pt x="1" y="3361"/>
                </a:lnTo>
                <a:lnTo>
                  <a:pt x="1" y="3759"/>
                </a:lnTo>
                <a:lnTo>
                  <a:pt x="58" y="4044"/>
                </a:lnTo>
                <a:lnTo>
                  <a:pt x="285" y="4728"/>
                </a:lnTo>
                <a:lnTo>
                  <a:pt x="570" y="5297"/>
                </a:lnTo>
                <a:lnTo>
                  <a:pt x="1026" y="5810"/>
                </a:lnTo>
                <a:lnTo>
                  <a:pt x="1482" y="6209"/>
                </a:lnTo>
                <a:lnTo>
                  <a:pt x="2108" y="6550"/>
                </a:lnTo>
                <a:lnTo>
                  <a:pt x="2735" y="6721"/>
                </a:lnTo>
                <a:lnTo>
                  <a:pt x="3076" y="6778"/>
                </a:lnTo>
                <a:lnTo>
                  <a:pt x="3760" y="6778"/>
                </a:lnTo>
                <a:lnTo>
                  <a:pt x="4102" y="6721"/>
                </a:lnTo>
                <a:lnTo>
                  <a:pt x="4728" y="6550"/>
                </a:lnTo>
                <a:lnTo>
                  <a:pt x="5298" y="6209"/>
                </a:lnTo>
                <a:lnTo>
                  <a:pt x="5810" y="5810"/>
                </a:lnTo>
                <a:lnTo>
                  <a:pt x="6209" y="5297"/>
                </a:lnTo>
                <a:lnTo>
                  <a:pt x="6551" y="4728"/>
                </a:lnTo>
                <a:lnTo>
                  <a:pt x="6722" y="4044"/>
                </a:lnTo>
                <a:lnTo>
                  <a:pt x="6779" y="3759"/>
                </a:lnTo>
                <a:lnTo>
                  <a:pt x="6836" y="3361"/>
                </a:lnTo>
                <a:lnTo>
                  <a:pt x="6779" y="3019"/>
                </a:lnTo>
                <a:lnTo>
                  <a:pt x="6722" y="2677"/>
                </a:lnTo>
                <a:lnTo>
                  <a:pt x="6551" y="2051"/>
                </a:lnTo>
                <a:lnTo>
                  <a:pt x="6209" y="1481"/>
                </a:lnTo>
                <a:lnTo>
                  <a:pt x="5810" y="968"/>
                </a:lnTo>
                <a:lnTo>
                  <a:pt x="5298" y="570"/>
                </a:lnTo>
                <a:lnTo>
                  <a:pt x="4728" y="228"/>
                </a:lnTo>
                <a:lnTo>
                  <a:pt x="4102" y="57"/>
                </a:lnTo>
                <a:lnTo>
                  <a:pt x="3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6"/>
          <p:cNvSpPr/>
          <p:nvPr/>
        </p:nvSpPr>
        <p:spPr>
          <a:xfrm>
            <a:off x="7079048" y="2585307"/>
            <a:ext cx="145071" cy="146290"/>
          </a:xfrm>
          <a:custGeom>
            <a:avLst/>
            <a:gdLst/>
            <a:ahLst/>
            <a:cxnLst/>
            <a:rect l="l" t="t" r="r" b="b"/>
            <a:pathLst>
              <a:path w="6779" h="6836" extrusionOk="0">
                <a:moveTo>
                  <a:pt x="3019" y="1"/>
                </a:moveTo>
                <a:lnTo>
                  <a:pt x="2678" y="58"/>
                </a:lnTo>
                <a:lnTo>
                  <a:pt x="2051" y="286"/>
                </a:lnTo>
                <a:lnTo>
                  <a:pt x="1482" y="570"/>
                </a:lnTo>
                <a:lnTo>
                  <a:pt x="969" y="1026"/>
                </a:lnTo>
                <a:lnTo>
                  <a:pt x="570" y="1482"/>
                </a:lnTo>
                <a:lnTo>
                  <a:pt x="229" y="2108"/>
                </a:lnTo>
                <a:lnTo>
                  <a:pt x="58" y="2735"/>
                </a:lnTo>
                <a:lnTo>
                  <a:pt x="1" y="3077"/>
                </a:lnTo>
                <a:lnTo>
                  <a:pt x="1" y="3418"/>
                </a:lnTo>
                <a:lnTo>
                  <a:pt x="1" y="3760"/>
                </a:lnTo>
                <a:lnTo>
                  <a:pt x="58" y="4102"/>
                </a:lnTo>
                <a:lnTo>
                  <a:pt x="229" y="4728"/>
                </a:lnTo>
                <a:lnTo>
                  <a:pt x="570" y="5298"/>
                </a:lnTo>
                <a:lnTo>
                  <a:pt x="969" y="5811"/>
                </a:lnTo>
                <a:lnTo>
                  <a:pt x="1482" y="6209"/>
                </a:lnTo>
                <a:lnTo>
                  <a:pt x="2051" y="6551"/>
                </a:lnTo>
                <a:lnTo>
                  <a:pt x="2678" y="6722"/>
                </a:lnTo>
                <a:lnTo>
                  <a:pt x="3019" y="6779"/>
                </a:lnTo>
                <a:lnTo>
                  <a:pt x="3418" y="6836"/>
                </a:lnTo>
                <a:lnTo>
                  <a:pt x="3760" y="6779"/>
                </a:lnTo>
                <a:lnTo>
                  <a:pt x="4102" y="6722"/>
                </a:lnTo>
                <a:lnTo>
                  <a:pt x="4728" y="6551"/>
                </a:lnTo>
                <a:lnTo>
                  <a:pt x="5298" y="6209"/>
                </a:lnTo>
                <a:lnTo>
                  <a:pt x="5810" y="5811"/>
                </a:lnTo>
                <a:lnTo>
                  <a:pt x="6209" y="5298"/>
                </a:lnTo>
                <a:lnTo>
                  <a:pt x="6551" y="4728"/>
                </a:lnTo>
                <a:lnTo>
                  <a:pt x="6722" y="4102"/>
                </a:lnTo>
                <a:lnTo>
                  <a:pt x="6779" y="3760"/>
                </a:lnTo>
                <a:lnTo>
                  <a:pt x="6779" y="3418"/>
                </a:lnTo>
                <a:lnTo>
                  <a:pt x="6779" y="3077"/>
                </a:lnTo>
                <a:lnTo>
                  <a:pt x="6722" y="2735"/>
                </a:lnTo>
                <a:lnTo>
                  <a:pt x="6551" y="2108"/>
                </a:lnTo>
                <a:lnTo>
                  <a:pt x="6209" y="1482"/>
                </a:lnTo>
                <a:lnTo>
                  <a:pt x="5810" y="1026"/>
                </a:lnTo>
                <a:lnTo>
                  <a:pt x="5298" y="570"/>
                </a:lnTo>
                <a:lnTo>
                  <a:pt x="4728" y="286"/>
                </a:lnTo>
                <a:lnTo>
                  <a:pt x="4102" y="58"/>
                </a:lnTo>
                <a:lnTo>
                  <a:pt x="37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16"/>
          <p:cNvSpPr/>
          <p:nvPr/>
        </p:nvSpPr>
        <p:spPr>
          <a:xfrm>
            <a:off x="7814053" y="1710133"/>
            <a:ext cx="146290" cy="146290"/>
          </a:xfrm>
          <a:custGeom>
            <a:avLst/>
            <a:gdLst/>
            <a:ahLst/>
            <a:cxnLst/>
            <a:rect l="l" t="t" r="r" b="b"/>
            <a:pathLst>
              <a:path w="6836" h="6836" extrusionOk="0">
                <a:moveTo>
                  <a:pt x="3076" y="1"/>
                </a:moveTo>
                <a:lnTo>
                  <a:pt x="2735" y="58"/>
                </a:lnTo>
                <a:lnTo>
                  <a:pt x="2108" y="286"/>
                </a:lnTo>
                <a:lnTo>
                  <a:pt x="1482" y="570"/>
                </a:lnTo>
                <a:lnTo>
                  <a:pt x="1026" y="1026"/>
                </a:lnTo>
                <a:lnTo>
                  <a:pt x="570" y="1482"/>
                </a:lnTo>
                <a:lnTo>
                  <a:pt x="285" y="2108"/>
                </a:lnTo>
                <a:lnTo>
                  <a:pt x="58" y="2735"/>
                </a:lnTo>
                <a:lnTo>
                  <a:pt x="1" y="3076"/>
                </a:lnTo>
                <a:lnTo>
                  <a:pt x="1" y="3418"/>
                </a:lnTo>
                <a:lnTo>
                  <a:pt x="1" y="3760"/>
                </a:lnTo>
                <a:lnTo>
                  <a:pt x="58" y="4102"/>
                </a:lnTo>
                <a:lnTo>
                  <a:pt x="285" y="4728"/>
                </a:lnTo>
                <a:lnTo>
                  <a:pt x="570" y="5298"/>
                </a:lnTo>
                <a:lnTo>
                  <a:pt x="1026" y="5810"/>
                </a:lnTo>
                <a:lnTo>
                  <a:pt x="1482" y="6209"/>
                </a:lnTo>
                <a:lnTo>
                  <a:pt x="2108" y="6551"/>
                </a:lnTo>
                <a:lnTo>
                  <a:pt x="2735" y="6722"/>
                </a:lnTo>
                <a:lnTo>
                  <a:pt x="3076" y="6779"/>
                </a:lnTo>
                <a:lnTo>
                  <a:pt x="3418" y="6836"/>
                </a:lnTo>
                <a:lnTo>
                  <a:pt x="3760" y="6779"/>
                </a:lnTo>
                <a:lnTo>
                  <a:pt x="4102" y="6722"/>
                </a:lnTo>
                <a:lnTo>
                  <a:pt x="4728" y="6551"/>
                </a:lnTo>
                <a:lnTo>
                  <a:pt x="5298" y="6209"/>
                </a:lnTo>
                <a:lnTo>
                  <a:pt x="5810" y="5810"/>
                </a:lnTo>
                <a:lnTo>
                  <a:pt x="6209" y="5298"/>
                </a:lnTo>
                <a:lnTo>
                  <a:pt x="6551" y="4728"/>
                </a:lnTo>
                <a:lnTo>
                  <a:pt x="6722" y="4102"/>
                </a:lnTo>
                <a:lnTo>
                  <a:pt x="6779" y="3760"/>
                </a:lnTo>
                <a:lnTo>
                  <a:pt x="6836" y="3418"/>
                </a:lnTo>
                <a:lnTo>
                  <a:pt x="6779" y="3076"/>
                </a:lnTo>
                <a:lnTo>
                  <a:pt x="6722" y="2735"/>
                </a:lnTo>
                <a:lnTo>
                  <a:pt x="6551" y="2108"/>
                </a:lnTo>
                <a:lnTo>
                  <a:pt x="6209" y="1482"/>
                </a:lnTo>
                <a:lnTo>
                  <a:pt x="5810" y="1026"/>
                </a:lnTo>
                <a:lnTo>
                  <a:pt x="5298" y="570"/>
                </a:lnTo>
                <a:lnTo>
                  <a:pt x="4728" y="286"/>
                </a:lnTo>
                <a:lnTo>
                  <a:pt x="4102" y="58"/>
                </a:lnTo>
                <a:lnTo>
                  <a:pt x="3760"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16"/>
          <p:cNvSpPr/>
          <p:nvPr/>
        </p:nvSpPr>
        <p:spPr>
          <a:xfrm>
            <a:off x="6440344" y="899575"/>
            <a:ext cx="2703184" cy="48771"/>
          </a:xfrm>
          <a:custGeom>
            <a:avLst/>
            <a:gdLst/>
            <a:ahLst/>
            <a:cxnLst/>
            <a:rect l="l" t="t" r="r" b="b"/>
            <a:pathLst>
              <a:path w="119557" h="2279" extrusionOk="0">
                <a:moveTo>
                  <a:pt x="1140" y="0"/>
                </a:moveTo>
                <a:lnTo>
                  <a:pt x="912" y="57"/>
                </a:lnTo>
                <a:lnTo>
                  <a:pt x="741" y="114"/>
                </a:lnTo>
                <a:lnTo>
                  <a:pt x="513" y="228"/>
                </a:lnTo>
                <a:lnTo>
                  <a:pt x="342" y="342"/>
                </a:lnTo>
                <a:lnTo>
                  <a:pt x="228" y="513"/>
                </a:lnTo>
                <a:lnTo>
                  <a:pt x="114" y="741"/>
                </a:lnTo>
                <a:lnTo>
                  <a:pt x="57" y="912"/>
                </a:lnTo>
                <a:lnTo>
                  <a:pt x="0" y="1140"/>
                </a:lnTo>
                <a:lnTo>
                  <a:pt x="57" y="1367"/>
                </a:lnTo>
                <a:lnTo>
                  <a:pt x="114" y="1595"/>
                </a:lnTo>
                <a:lnTo>
                  <a:pt x="228" y="1823"/>
                </a:lnTo>
                <a:lnTo>
                  <a:pt x="342" y="1937"/>
                </a:lnTo>
                <a:lnTo>
                  <a:pt x="513" y="2108"/>
                </a:lnTo>
                <a:lnTo>
                  <a:pt x="741" y="2222"/>
                </a:lnTo>
                <a:lnTo>
                  <a:pt x="912" y="2279"/>
                </a:lnTo>
                <a:lnTo>
                  <a:pt x="118645" y="2279"/>
                </a:lnTo>
                <a:lnTo>
                  <a:pt x="118873" y="2222"/>
                </a:lnTo>
                <a:lnTo>
                  <a:pt x="119100" y="2108"/>
                </a:lnTo>
                <a:lnTo>
                  <a:pt x="119271" y="1937"/>
                </a:lnTo>
                <a:lnTo>
                  <a:pt x="119385" y="1823"/>
                </a:lnTo>
                <a:lnTo>
                  <a:pt x="119499" y="1595"/>
                </a:lnTo>
                <a:lnTo>
                  <a:pt x="119556" y="1367"/>
                </a:lnTo>
                <a:lnTo>
                  <a:pt x="119556" y="1140"/>
                </a:lnTo>
                <a:lnTo>
                  <a:pt x="119556" y="912"/>
                </a:lnTo>
                <a:lnTo>
                  <a:pt x="119499" y="741"/>
                </a:lnTo>
                <a:lnTo>
                  <a:pt x="119385" y="513"/>
                </a:lnTo>
                <a:lnTo>
                  <a:pt x="119271" y="342"/>
                </a:lnTo>
                <a:lnTo>
                  <a:pt x="119100" y="228"/>
                </a:lnTo>
                <a:lnTo>
                  <a:pt x="118873" y="114"/>
                </a:lnTo>
                <a:lnTo>
                  <a:pt x="118645" y="57"/>
                </a:lnTo>
                <a:lnTo>
                  <a:pt x="118417"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16"/>
          <p:cNvSpPr/>
          <p:nvPr/>
        </p:nvSpPr>
        <p:spPr>
          <a:xfrm>
            <a:off x="7387444" y="1073878"/>
            <a:ext cx="1756278" cy="48771"/>
          </a:xfrm>
          <a:custGeom>
            <a:avLst/>
            <a:gdLst/>
            <a:ahLst/>
            <a:cxnLst/>
            <a:rect l="l" t="t" r="r" b="b"/>
            <a:pathLst>
              <a:path w="119556" h="2279" extrusionOk="0">
                <a:moveTo>
                  <a:pt x="911" y="0"/>
                </a:moveTo>
                <a:lnTo>
                  <a:pt x="684" y="57"/>
                </a:lnTo>
                <a:lnTo>
                  <a:pt x="513" y="171"/>
                </a:lnTo>
                <a:lnTo>
                  <a:pt x="342" y="342"/>
                </a:lnTo>
                <a:lnTo>
                  <a:pt x="228" y="513"/>
                </a:lnTo>
                <a:lnTo>
                  <a:pt x="114" y="684"/>
                </a:lnTo>
                <a:lnTo>
                  <a:pt x="57" y="912"/>
                </a:lnTo>
                <a:lnTo>
                  <a:pt x="0" y="1140"/>
                </a:lnTo>
                <a:lnTo>
                  <a:pt x="57" y="1367"/>
                </a:lnTo>
                <a:lnTo>
                  <a:pt x="114" y="1595"/>
                </a:lnTo>
                <a:lnTo>
                  <a:pt x="228" y="1766"/>
                </a:lnTo>
                <a:lnTo>
                  <a:pt x="342" y="1937"/>
                </a:lnTo>
                <a:lnTo>
                  <a:pt x="513" y="2051"/>
                </a:lnTo>
                <a:lnTo>
                  <a:pt x="684" y="2165"/>
                </a:lnTo>
                <a:lnTo>
                  <a:pt x="911" y="2222"/>
                </a:lnTo>
                <a:lnTo>
                  <a:pt x="1139" y="2279"/>
                </a:lnTo>
                <a:lnTo>
                  <a:pt x="118417" y="2279"/>
                </a:lnTo>
                <a:lnTo>
                  <a:pt x="118645" y="2222"/>
                </a:lnTo>
                <a:lnTo>
                  <a:pt x="118872" y="2165"/>
                </a:lnTo>
                <a:lnTo>
                  <a:pt x="119043" y="2051"/>
                </a:lnTo>
                <a:lnTo>
                  <a:pt x="119214" y="1937"/>
                </a:lnTo>
                <a:lnTo>
                  <a:pt x="119385" y="1766"/>
                </a:lnTo>
                <a:lnTo>
                  <a:pt x="119499" y="1595"/>
                </a:lnTo>
                <a:lnTo>
                  <a:pt x="119556" y="1367"/>
                </a:lnTo>
                <a:lnTo>
                  <a:pt x="119556" y="1140"/>
                </a:lnTo>
                <a:lnTo>
                  <a:pt x="119556" y="912"/>
                </a:lnTo>
                <a:lnTo>
                  <a:pt x="119499" y="684"/>
                </a:lnTo>
                <a:lnTo>
                  <a:pt x="119385" y="513"/>
                </a:lnTo>
                <a:lnTo>
                  <a:pt x="119214" y="342"/>
                </a:lnTo>
                <a:lnTo>
                  <a:pt x="119043" y="171"/>
                </a:lnTo>
                <a:lnTo>
                  <a:pt x="118872" y="57"/>
                </a:lnTo>
                <a:lnTo>
                  <a:pt x="118645"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16"/>
          <p:cNvSpPr/>
          <p:nvPr/>
        </p:nvSpPr>
        <p:spPr>
          <a:xfrm>
            <a:off x="6728003" y="1246962"/>
            <a:ext cx="2415649" cy="48771"/>
          </a:xfrm>
          <a:custGeom>
            <a:avLst/>
            <a:gdLst/>
            <a:ahLst/>
            <a:cxnLst/>
            <a:rect l="l" t="t" r="r" b="b"/>
            <a:pathLst>
              <a:path w="119557" h="2279" extrusionOk="0">
                <a:moveTo>
                  <a:pt x="1140" y="1"/>
                </a:moveTo>
                <a:lnTo>
                  <a:pt x="912" y="57"/>
                </a:lnTo>
                <a:lnTo>
                  <a:pt x="684" y="114"/>
                </a:lnTo>
                <a:lnTo>
                  <a:pt x="456" y="228"/>
                </a:lnTo>
                <a:lnTo>
                  <a:pt x="342" y="342"/>
                </a:lnTo>
                <a:lnTo>
                  <a:pt x="172" y="513"/>
                </a:lnTo>
                <a:lnTo>
                  <a:pt x="58" y="684"/>
                </a:lnTo>
                <a:lnTo>
                  <a:pt x="1" y="912"/>
                </a:lnTo>
                <a:lnTo>
                  <a:pt x="1" y="1140"/>
                </a:lnTo>
                <a:lnTo>
                  <a:pt x="1" y="1368"/>
                </a:lnTo>
                <a:lnTo>
                  <a:pt x="58" y="1595"/>
                </a:lnTo>
                <a:lnTo>
                  <a:pt x="172" y="1766"/>
                </a:lnTo>
                <a:lnTo>
                  <a:pt x="342" y="1937"/>
                </a:lnTo>
                <a:lnTo>
                  <a:pt x="456" y="2108"/>
                </a:lnTo>
                <a:lnTo>
                  <a:pt x="684" y="2222"/>
                </a:lnTo>
                <a:lnTo>
                  <a:pt x="912" y="2279"/>
                </a:lnTo>
                <a:lnTo>
                  <a:pt x="118645" y="2279"/>
                </a:lnTo>
                <a:lnTo>
                  <a:pt x="118873" y="2222"/>
                </a:lnTo>
                <a:lnTo>
                  <a:pt x="119044" y="2108"/>
                </a:lnTo>
                <a:lnTo>
                  <a:pt x="119215" y="1937"/>
                </a:lnTo>
                <a:lnTo>
                  <a:pt x="119329" y="1766"/>
                </a:lnTo>
                <a:lnTo>
                  <a:pt x="119442" y="1595"/>
                </a:lnTo>
                <a:lnTo>
                  <a:pt x="119499" y="1368"/>
                </a:lnTo>
                <a:lnTo>
                  <a:pt x="119556" y="1140"/>
                </a:lnTo>
                <a:lnTo>
                  <a:pt x="119499" y="912"/>
                </a:lnTo>
                <a:lnTo>
                  <a:pt x="119442" y="684"/>
                </a:lnTo>
                <a:lnTo>
                  <a:pt x="119329" y="513"/>
                </a:lnTo>
                <a:lnTo>
                  <a:pt x="119215" y="342"/>
                </a:lnTo>
                <a:lnTo>
                  <a:pt x="119044" y="228"/>
                </a:lnTo>
                <a:lnTo>
                  <a:pt x="118873" y="114"/>
                </a:lnTo>
                <a:lnTo>
                  <a:pt x="118645" y="57"/>
                </a:lnTo>
                <a:lnTo>
                  <a:pt x="118417"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6"/>
          <p:cNvSpPr/>
          <p:nvPr/>
        </p:nvSpPr>
        <p:spPr>
          <a:xfrm>
            <a:off x="8109030" y="1767431"/>
            <a:ext cx="1034661" cy="48792"/>
          </a:xfrm>
          <a:custGeom>
            <a:avLst/>
            <a:gdLst/>
            <a:ahLst/>
            <a:cxnLst/>
            <a:rect l="l" t="t" r="r" b="b"/>
            <a:pathLst>
              <a:path w="119614" h="2280" extrusionOk="0">
                <a:moveTo>
                  <a:pt x="1140" y="1"/>
                </a:moveTo>
                <a:lnTo>
                  <a:pt x="912" y="58"/>
                </a:lnTo>
                <a:lnTo>
                  <a:pt x="741" y="115"/>
                </a:lnTo>
                <a:lnTo>
                  <a:pt x="513" y="229"/>
                </a:lnTo>
                <a:lnTo>
                  <a:pt x="342" y="343"/>
                </a:lnTo>
                <a:lnTo>
                  <a:pt x="228" y="513"/>
                </a:lnTo>
                <a:lnTo>
                  <a:pt x="114" y="741"/>
                </a:lnTo>
                <a:lnTo>
                  <a:pt x="57" y="912"/>
                </a:lnTo>
                <a:lnTo>
                  <a:pt x="1" y="1140"/>
                </a:lnTo>
                <a:lnTo>
                  <a:pt x="57" y="1368"/>
                </a:lnTo>
                <a:lnTo>
                  <a:pt x="114" y="1596"/>
                </a:lnTo>
                <a:lnTo>
                  <a:pt x="228" y="1823"/>
                </a:lnTo>
                <a:lnTo>
                  <a:pt x="342" y="1994"/>
                </a:lnTo>
                <a:lnTo>
                  <a:pt x="513" y="2108"/>
                </a:lnTo>
                <a:lnTo>
                  <a:pt x="741" y="2222"/>
                </a:lnTo>
                <a:lnTo>
                  <a:pt x="912" y="2279"/>
                </a:lnTo>
                <a:lnTo>
                  <a:pt x="118702" y="2279"/>
                </a:lnTo>
                <a:lnTo>
                  <a:pt x="118873" y="2222"/>
                </a:lnTo>
                <a:lnTo>
                  <a:pt x="119101" y="2108"/>
                </a:lnTo>
                <a:lnTo>
                  <a:pt x="119271" y="1994"/>
                </a:lnTo>
                <a:lnTo>
                  <a:pt x="119385" y="1823"/>
                </a:lnTo>
                <a:lnTo>
                  <a:pt x="119499" y="1596"/>
                </a:lnTo>
                <a:lnTo>
                  <a:pt x="119556" y="1368"/>
                </a:lnTo>
                <a:lnTo>
                  <a:pt x="119613" y="1140"/>
                </a:lnTo>
                <a:lnTo>
                  <a:pt x="119556" y="912"/>
                </a:lnTo>
                <a:lnTo>
                  <a:pt x="119499" y="741"/>
                </a:lnTo>
                <a:lnTo>
                  <a:pt x="119385" y="513"/>
                </a:lnTo>
                <a:lnTo>
                  <a:pt x="119271" y="343"/>
                </a:lnTo>
                <a:lnTo>
                  <a:pt x="119101" y="229"/>
                </a:lnTo>
                <a:lnTo>
                  <a:pt x="118873" y="115"/>
                </a:lnTo>
                <a:lnTo>
                  <a:pt x="118702" y="58"/>
                </a:lnTo>
                <a:lnTo>
                  <a:pt x="118474"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16"/>
          <p:cNvSpPr/>
          <p:nvPr/>
        </p:nvSpPr>
        <p:spPr>
          <a:xfrm>
            <a:off x="6928029" y="1594348"/>
            <a:ext cx="2215690" cy="48792"/>
          </a:xfrm>
          <a:custGeom>
            <a:avLst/>
            <a:gdLst/>
            <a:ahLst/>
            <a:cxnLst/>
            <a:rect l="l" t="t" r="r" b="b"/>
            <a:pathLst>
              <a:path w="119557" h="2280" extrusionOk="0">
                <a:moveTo>
                  <a:pt x="912" y="1"/>
                </a:moveTo>
                <a:lnTo>
                  <a:pt x="684" y="115"/>
                </a:lnTo>
                <a:lnTo>
                  <a:pt x="513" y="172"/>
                </a:lnTo>
                <a:lnTo>
                  <a:pt x="342" y="342"/>
                </a:lnTo>
                <a:lnTo>
                  <a:pt x="228" y="513"/>
                </a:lnTo>
                <a:lnTo>
                  <a:pt x="115" y="684"/>
                </a:lnTo>
                <a:lnTo>
                  <a:pt x="58" y="912"/>
                </a:lnTo>
                <a:lnTo>
                  <a:pt x="1" y="1140"/>
                </a:lnTo>
                <a:lnTo>
                  <a:pt x="58" y="1368"/>
                </a:lnTo>
                <a:lnTo>
                  <a:pt x="115" y="1596"/>
                </a:lnTo>
                <a:lnTo>
                  <a:pt x="228" y="1766"/>
                </a:lnTo>
                <a:lnTo>
                  <a:pt x="342" y="1937"/>
                </a:lnTo>
                <a:lnTo>
                  <a:pt x="513" y="2108"/>
                </a:lnTo>
                <a:lnTo>
                  <a:pt x="684" y="2165"/>
                </a:lnTo>
                <a:lnTo>
                  <a:pt x="912" y="2279"/>
                </a:lnTo>
                <a:lnTo>
                  <a:pt x="118645" y="2279"/>
                </a:lnTo>
                <a:lnTo>
                  <a:pt x="118873" y="2165"/>
                </a:lnTo>
                <a:lnTo>
                  <a:pt x="119101" y="2108"/>
                </a:lnTo>
                <a:lnTo>
                  <a:pt x="119215" y="1937"/>
                </a:lnTo>
                <a:lnTo>
                  <a:pt x="119385" y="1766"/>
                </a:lnTo>
                <a:lnTo>
                  <a:pt x="119499" y="1596"/>
                </a:lnTo>
                <a:lnTo>
                  <a:pt x="119556" y="1368"/>
                </a:lnTo>
                <a:lnTo>
                  <a:pt x="119556" y="1140"/>
                </a:lnTo>
                <a:lnTo>
                  <a:pt x="119556" y="912"/>
                </a:lnTo>
                <a:lnTo>
                  <a:pt x="119499" y="684"/>
                </a:lnTo>
                <a:lnTo>
                  <a:pt x="119385" y="513"/>
                </a:lnTo>
                <a:lnTo>
                  <a:pt x="119215" y="342"/>
                </a:lnTo>
                <a:lnTo>
                  <a:pt x="119101" y="172"/>
                </a:lnTo>
                <a:lnTo>
                  <a:pt x="118873" y="115"/>
                </a:lnTo>
                <a:lnTo>
                  <a:pt x="118645"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16"/>
          <p:cNvSpPr/>
          <p:nvPr/>
        </p:nvSpPr>
        <p:spPr>
          <a:xfrm>
            <a:off x="7054674" y="1421265"/>
            <a:ext cx="2088960" cy="48771"/>
          </a:xfrm>
          <a:custGeom>
            <a:avLst/>
            <a:gdLst/>
            <a:ahLst/>
            <a:cxnLst/>
            <a:rect l="l" t="t" r="r" b="b"/>
            <a:pathLst>
              <a:path w="119557" h="2279" extrusionOk="0">
                <a:moveTo>
                  <a:pt x="912" y="1"/>
                </a:moveTo>
                <a:lnTo>
                  <a:pt x="684" y="58"/>
                </a:lnTo>
                <a:lnTo>
                  <a:pt x="513" y="171"/>
                </a:lnTo>
                <a:lnTo>
                  <a:pt x="342" y="285"/>
                </a:lnTo>
                <a:lnTo>
                  <a:pt x="171" y="456"/>
                </a:lnTo>
                <a:lnTo>
                  <a:pt x="57" y="684"/>
                </a:lnTo>
                <a:lnTo>
                  <a:pt x="1" y="912"/>
                </a:lnTo>
                <a:lnTo>
                  <a:pt x="1" y="1140"/>
                </a:lnTo>
                <a:lnTo>
                  <a:pt x="1" y="1368"/>
                </a:lnTo>
                <a:lnTo>
                  <a:pt x="57" y="1538"/>
                </a:lnTo>
                <a:lnTo>
                  <a:pt x="171" y="1766"/>
                </a:lnTo>
                <a:lnTo>
                  <a:pt x="342" y="1937"/>
                </a:lnTo>
                <a:lnTo>
                  <a:pt x="513" y="2051"/>
                </a:lnTo>
                <a:lnTo>
                  <a:pt x="684" y="2165"/>
                </a:lnTo>
                <a:lnTo>
                  <a:pt x="912" y="2222"/>
                </a:lnTo>
                <a:lnTo>
                  <a:pt x="1140" y="2279"/>
                </a:lnTo>
                <a:lnTo>
                  <a:pt x="118417" y="2279"/>
                </a:lnTo>
                <a:lnTo>
                  <a:pt x="118645" y="2222"/>
                </a:lnTo>
                <a:lnTo>
                  <a:pt x="118873" y="2165"/>
                </a:lnTo>
                <a:lnTo>
                  <a:pt x="119044" y="2051"/>
                </a:lnTo>
                <a:lnTo>
                  <a:pt x="119214" y="1937"/>
                </a:lnTo>
                <a:lnTo>
                  <a:pt x="119328" y="1766"/>
                </a:lnTo>
                <a:lnTo>
                  <a:pt x="119442" y="1538"/>
                </a:lnTo>
                <a:lnTo>
                  <a:pt x="119499" y="1368"/>
                </a:lnTo>
                <a:lnTo>
                  <a:pt x="119556" y="1140"/>
                </a:lnTo>
                <a:lnTo>
                  <a:pt x="119499" y="912"/>
                </a:lnTo>
                <a:lnTo>
                  <a:pt x="119442" y="684"/>
                </a:lnTo>
                <a:lnTo>
                  <a:pt x="119328" y="456"/>
                </a:lnTo>
                <a:lnTo>
                  <a:pt x="119214" y="285"/>
                </a:lnTo>
                <a:lnTo>
                  <a:pt x="119044" y="171"/>
                </a:lnTo>
                <a:lnTo>
                  <a:pt x="118873" y="58"/>
                </a:lnTo>
                <a:lnTo>
                  <a:pt x="118645"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16"/>
          <p:cNvSpPr/>
          <p:nvPr/>
        </p:nvSpPr>
        <p:spPr>
          <a:xfrm>
            <a:off x="7387444" y="1941734"/>
            <a:ext cx="1756278" cy="48792"/>
          </a:xfrm>
          <a:custGeom>
            <a:avLst/>
            <a:gdLst/>
            <a:ahLst/>
            <a:cxnLst/>
            <a:rect l="l" t="t" r="r" b="b"/>
            <a:pathLst>
              <a:path w="119556" h="2280" extrusionOk="0">
                <a:moveTo>
                  <a:pt x="911" y="1"/>
                </a:moveTo>
                <a:lnTo>
                  <a:pt x="684" y="58"/>
                </a:lnTo>
                <a:lnTo>
                  <a:pt x="513" y="172"/>
                </a:lnTo>
                <a:lnTo>
                  <a:pt x="342" y="343"/>
                </a:lnTo>
                <a:lnTo>
                  <a:pt x="228" y="513"/>
                </a:lnTo>
                <a:lnTo>
                  <a:pt x="114" y="684"/>
                </a:lnTo>
                <a:lnTo>
                  <a:pt x="57" y="912"/>
                </a:lnTo>
                <a:lnTo>
                  <a:pt x="0" y="1140"/>
                </a:lnTo>
                <a:lnTo>
                  <a:pt x="57" y="1368"/>
                </a:lnTo>
                <a:lnTo>
                  <a:pt x="114" y="1596"/>
                </a:lnTo>
                <a:lnTo>
                  <a:pt x="228" y="1767"/>
                </a:lnTo>
                <a:lnTo>
                  <a:pt x="342" y="1937"/>
                </a:lnTo>
                <a:lnTo>
                  <a:pt x="513" y="2051"/>
                </a:lnTo>
                <a:lnTo>
                  <a:pt x="684" y="2165"/>
                </a:lnTo>
                <a:lnTo>
                  <a:pt x="911" y="2222"/>
                </a:lnTo>
                <a:lnTo>
                  <a:pt x="1139" y="2279"/>
                </a:lnTo>
                <a:lnTo>
                  <a:pt x="118417" y="2279"/>
                </a:lnTo>
                <a:lnTo>
                  <a:pt x="118645" y="2222"/>
                </a:lnTo>
                <a:lnTo>
                  <a:pt x="118872" y="2165"/>
                </a:lnTo>
                <a:lnTo>
                  <a:pt x="119043" y="2051"/>
                </a:lnTo>
                <a:lnTo>
                  <a:pt x="119214" y="1937"/>
                </a:lnTo>
                <a:lnTo>
                  <a:pt x="119385" y="1767"/>
                </a:lnTo>
                <a:lnTo>
                  <a:pt x="119499" y="1596"/>
                </a:lnTo>
                <a:lnTo>
                  <a:pt x="119556" y="1368"/>
                </a:lnTo>
                <a:lnTo>
                  <a:pt x="119556" y="1140"/>
                </a:lnTo>
                <a:lnTo>
                  <a:pt x="119556" y="912"/>
                </a:lnTo>
                <a:lnTo>
                  <a:pt x="119499" y="684"/>
                </a:lnTo>
                <a:lnTo>
                  <a:pt x="119385" y="513"/>
                </a:lnTo>
                <a:lnTo>
                  <a:pt x="119214" y="343"/>
                </a:lnTo>
                <a:lnTo>
                  <a:pt x="119043" y="172"/>
                </a:lnTo>
                <a:lnTo>
                  <a:pt x="118872" y="58"/>
                </a:lnTo>
                <a:lnTo>
                  <a:pt x="118645"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16"/>
          <p:cNvSpPr/>
          <p:nvPr/>
        </p:nvSpPr>
        <p:spPr>
          <a:xfrm>
            <a:off x="7575956" y="2114817"/>
            <a:ext cx="1567691" cy="48792"/>
          </a:xfrm>
          <a:custGeom>
            <a:avLst/>
            <a:gdLst/>
            <a:ahLst/>
            <a:cxnLst/>
            <a:rect l="l" t="t" r="r" b="b"/>
            <a:pathLst>
              <a:path w="119557" h="2280" extrusionOk="0">
                <a:moveTo>
                  <a:pt x="1140" y="1"/>
                </a:moveTo>
                <a:lnTo>
                  <a:pt x="912" y="58"/>
                </a:lnTo>
                <a:lnTo>
                  <a:pt x="684" y="115"/>
                </a:lnTo>
                <a:lnTo>
                  <a:pt x="456" y="229"/>
                </a:lnTo>
                <a:lnTo>
                  <a:pt x="342" y="343"/>
                </a:lnTo>
                <a:lnTo>
                  <a:pt x="172" y="514"/>
                </a:lnTo>
                <a:lnTo>
                  <a:pt x="58" y="684"/>
                </a:lnTo>
                <a:lnTo>
                  <a:pt x="1" y="912"/>
                </a:lnTo>
                <a:lnTo>
                  <a:pt x="1" y="1140"/>
                </a:lnTo>
                <a:lnTo>
                  <a:pt x="1" y="1368"/>
                </a:lnTo>
                <a:lnTo>
                  <a:pt x="58" y="1596"/>
                </a:lnTo>
                <a:lnTo>
                  <a:pt x="172" y="1767"/>
                </a:lnTo>
                <a:lnTo>
                  <a:pt x="342" y="1938"/>
                </a:lnTo>
                <a:lnTo>
                  <a:pt x="456" y="2108"/>
                </a:lnTo>
                <a:lnTo>
                  <a:pt x="684" y="2222"/>
                </a:lnTo>
                <a:lnTo>
                  <a:pt x="912" y="2279"/>
                </a:lnTo>
                <a:lnTo>
                  <a:pt x="118645" y="2279"/>
                </a:lnTo>
                <a:lnTo>
                  <a:pt x="118873" y="2222"/>
                </a:lnTo>
                <a:lnTo>
                  <a:pt x="119044" y="2108"/>
                </a:lnTo>
                <a:lnTo>
                  <a:pt x="119215" y="1938"/>
                </a:lnTo>
                <a:lnTo>
                  <a:pt x="119329" y="1767"/>
                </a:lnTo>
                <a:lnTo>
                  <a:pt x="119442" y="1596"/>
                </a:lnTo>
                <a:lnTo>
                  <a:pt x="119499" y="1368"/>
                </a:lnTo>
                <a:lnTo>
                  <a:pt x="119556" y="1140"/>
                </a:lnTo>
                <a:lnTo>
                  <a:pt x="119499" y="912"/>
                </a:lnTo>
                <a:lnTo>
                  <a:pt x="119442" y="684"/>
                </a:lnTo>
                <a:lnTo>
                  <a:pt x="119329" y="514"/>
                </a:lnTo>
                <a:lnTo>
                  <a:pt x="119215" y="343"/>
                </a:lnTo>
                <a:lnTo>
                  <a:pt x="119044" y="229"/>
                </a:lnTo>
                <a:lnTo>
                  <a:pt x="118873" y="115"/>
                </a:lnTo>
                <a:lnTo>
                  <a:pt x="118645" y="58"/>
                </a:lnTo>
                <a:lnTo>
                  <a:pt x="118417"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6"/>
          <p:cNvSpPr/>
          <p:nvPr/>
        </p:nvSpPr>
        <p:spPr>
          <a:xfrm>
            <a:off x="7293583" y="2635308"/>
            <a:ext cx="1850438" cy="48771"/>
          </a:xfrm>
          <a:custGeom>
            <a:avLst/>
            <a:gdLst/>
            <a:ahLst/>
            <a:cxnLst/>
            <a:rect l="l" t="t" r="r" b="b"/>
            <a:pathLst>
              <a:path w="157719" h="2279" extrusionOk="0">
                <a:moveTo>
                  <a:pt x="1140" y="0"/>
                </a:moveTo>
                <a:lnTo>
                  <a:pt x="912" y="57"/>
                </a:lnTo>
                <a:lnTo>
                  <a:pt x="684" y="114"/>
                </a:lnTo>
                <a:lnTo>
                  <a:pt x="513" y="228"/>
                </a:lnTo>
                <a:lnTo>
                  <a:pt x="342" y="342"/>
                </a:lnTo>
                <a:lnTo>
                  <a:pt x="171" y="513"/>
                </a:lnTo>
                <a:lnTo>
                  <a:pt x="57" y="741"/>
                </a:lnTo>
                <a:lnTo>
                  <a:pt x="0" y="911"/>
                </a:lnTo>
                <a:lnTo>
                  <a:pt x="0" y="1139"/>
                </a:lnTo>
                <a:lnTo>
                  <a:pt x="0" y="1367"/>
                </a:lnTo>
                <a:lnTo>
                  <a:pt x="57" y="1595"/>
                </a:lnTo>
                <a:lnTo>
                  <a:pt x="171" y="1823"/>
                </a:lnTo>
                <a:lnTo>
                  <a:pt x="342" y="1994"/>
                </a:lnTo>
                <a:lnTo>
                  <a:pt x="513" y="2108"/>
                </a:lnTo>
                <a:lnTo>
                  <a:pt x="684" y="2222"/>
                </a:lnTo>
                <a:lnTo>
                  <a:pt x="912" y="2278"/>
                </a:lnTo>
                <a:lnTo>
                  <a:pt x="156807" y="2278"/>
                </a:lnTo>
                <a:lnTo>
                  <a:pt x="156978" y="2222"/>
                </a:lnTo>
                <a:lnTo>
                  <a:pt x="157206" y="2108"/>
                </a:lnTo>
                <a:lnTo>
                  <a:pt x="157376" y="1994"/>
                </a:lnTo>
                <a:lnTo>
                  <a:pt x="157490" y="1823"/>
                </a:lnTo>
                <a:lnTo>
                  <a:pt x="157604" y="1595"/>
                </a:lnTo>
                <a:lnTo>
                  <a:pt x="157661" y="1367"/>
                </a:lnTo>
                <a:lnTo>
                  <a:pt x="157718" y="1139"/>
                </a:lnTo>
                <a:lnTo>
                  <a:pt x="157661" y="911"/>
                </a:lnTo>
                <a:lnTo>
                  <a:pt x="157604" y="741"/>
                </a:lnTo>
                <a:lnTo>
                  <a:pt x="157490" y="513"/>
                </a:lnTo>
                <a:lnTo>
                  <a:pt x="157376" y="342"/>
                </a:lnTo>
                <a:lnTo>
                  <a:pt x="157206" y="228"/>
                </a:lnTo>
                <a:lnTo>
                  <a:pt x="156978" y="114"/>
                </a:lnTo>
                <a:lnTo>
                  <a:pt x="156807" y="57"/>
                </a:lnTo>
                <a:lnTo>
                  <a:pt x="156579"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6"/>
          <p:cNvSpPr/>
          <p:nvPr/>
        </p:nvSpPr>
        <p:spPr>
          <a:xfrm>
            <a:off x="7575954" y="2462225"/>
            <a:ext cx="1567691" cy="48771"/>
          </a:xfrm>
          <a:custGeom>
            <a:avLst/>
            <a:gdLst/>
            <a:ahLst/>
            <a:cxnLst/>
            <a:rect l="l" t="t" r="r" b="b"/>
            <a:pathLst>
              <a:path w="119557" h="2279" extrusionOk="0">
                <a:moveTo>
                  <a:pt x="912" y="0"/>
                </a:moveTo>
                <a:lnTo>
                  <a:pt x="684" y="114"/>
                </a:lnTo>
                <a:lnTo>
                  <a:pt x="513" y="171"/>
                </a:lnTo>
                <a:lnTo>
                  <a:pt x="342" y="342"/>
                </a:lnTo>
                <a:lnTo>
                  <a:pt x="228" y="513"/>
                </a:lnTo>
                <a:lnTo>
                  <a:pt x="115" y="684"/>
                </a:lnTo>
                <a:lnTo>
                  <a:pt x="58" y="911"/>
                </a:lnTo>
                <a:lnTo>
                  <a:pt x="1" y="1139"/>
                </a:lnTo>
                <a:lnTo>
                  <a:pt x="58" y="1367"/>
                </a:lnTo>
                <a:lnTo>
                  <a:pt x="115" y="1595"/>
                </a:lnTo>
                <a:lnTo>
                  <a:pt x="228" y="1766"/>
                </a:lnTo>
                <a:lnTo>
                  <a:pt x="342" y="1937"/>
                </a:lnTo>
                <a:lnTo>
                  <a:pt x="513" y="2108"/>
                </a:lnTo>
                <a:lnTo>
                  <a:pt x="684" y="2164"/>
                </a:lnTo>
                <a:lnTo>
                  <a:pt x="912" y="2278"/>
                </a:lnTo>
                <a:lnTo>
                  <a:pt x="118645" y="2278"/>
                </a:lnTo>
                <a:lnTo>
                  <a:pt x="118873" y="2164"/>
                </a:lnTo>
                <a:lnTo>
                  <a:pt x="119101" y="2108"/>
                </a:lnTo>
                <a:lnTo>
                  <a:pt x="119215" y="1937"/>
                </a:lnTo>
                <a:lnTo>
                  <a:pt x="119385" y="1766"/>
                </a:lnTo>
                <a:lnTo>
                  <a:pt x="119499" y="1595"/>
                </a:lnTo>
                <a:lnTo>
                  <a:pt x="119556" y="1367"/>
                </a:lnTo>
                <a:lnTo>
                  <a:pt x="119556" y="1139"/>
                </a:lnTo>
                <a:lnTo>
                  <a:pt x="119556" y="911"/>
                </a:lnTo>
                <a:lnTo>
                  <a:pt x="119499" y="684"/>
                </a:lnTo>
                <a:lnTo>
                  <a:pt x="119385" y="513"/>
                </a:lnTo>
                <a:lnTo>
                  <a:pt x="119215" y="342"/>
                </a:lnTo>
                <a:lnTo>
                  <a:pt x="119101" y="171"/>
                </a:lnTo>
                <a:lnTo>
                  <a:pt x="118873" y="114"/>
                </a:lnTo>
                <a:lnTo>
                  <a:pt x="118645"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6"/>
          <p:cNvSpPr/>
          <p:nvPr/>
        </p:nvSpPr>
        <p:spPr>
          <a:xfrm>
            <a:off x="7054674" y="2289120"/>
            <a:ext cx="2088960" cy="48792"/>
          </a:xfrm>
          <a:custGeom>
            <a:avLst/>
            <a:gdLst/>
            <a:ahLst/>
            <a:cxnLst/>
            <a:rect l="l" t="t" r="r" b="b"/>
            <a:pathLst>
              <a:path w="119557" h="2280" extrusionOk="0">
                <a:moveTo>
                  <a:pt x="912" y="1"/>
                </a:moveTo>
                <a:lnTo>
                  <a:pt x="684" y="58"/>
                </a:lnTo>
                <a:lnTo>
                  <a:pt x="513" y="172"/>
                </a:lnTo>
                <a:lnTo>
                  <a:pt x="342" y="286"/>
                </a:lnTo>
                <a:lnTo>
                  <a:pt x="171" y="457"/>
                </a:lnTo>
                <a:lnTo>
                  <a:pt x="57" y="684"/>
                </a:lnTo>
                <a:lnTo>
                  <a:pt x="1" y="912"/>
                </a:lnTo>
                <a:lnTo>
                  <a:pt x="1" y="1140"/>
                </a:lnTo>
                <a:lnTo>
                  <a:pt x="1" y="1368"/>
                </a:lnTo>
                <a:lnTo>
                  <a:pt x="57" y="1539"/>
                </a:lnTo>
                <a:lnTo>
                  <a:pt x="171" y="1767"/>
                </a:lnTo>
                <a:lnTo>
                  <a:pt x="342" y="1938"/>
                </a:lnTo>
                <a:lnTo>
                  <a:pt x="513" y="2051"/>
                </a:lnTo>
                <a:lnTo>
                  <a:pt x="684" y="2165"/>
                </a:lnTo>
                <a:lnTo>
                  <a:pt x="912" y="2222"/>
                </a:lnTo>
                <a:lnTo>
                  <a:pt x="1140" y="2279"/>
                </a:lnTo>
                <a:lnTo>
                  <a:pt x="118417" y="2279"/>
                </a:lnTo>
                <a:lnTo>
                  <a:pt x="118645" y="2222"/>
                </a:lnTo>
                <a:lnTo>
                  <a:pt x="118873" y="2165"/>
                </a:lnTo>
                <a:lnTo>
                  <a:pt x="119044" y="2051"/>
                </a:lnTo>
                <a:lnTo>
                  <a:pt x="119214" y="1938"/>
                </a:lnTo>
                <a:lnTo>
                  <a:pt x="119328" y="1767"/>
                </a:lnTo>
                <a:lnTo>
                  <a:pt x="119442" y="1539"/>
                </a:lnTo>
                <a:lnTo>
                  <a:pt x="119499" y="1368"/>
                </a:lnTo>
                <a:lnTo>
                  <a:pt x="119556" y="1140"/>
                </a:lnTo>
                <a:lnTo>
                  <a:pt x="119499" y="912"/>
                </a:lnTo>
                <a:lnTo>
                  <a:pt x="119442" y="684"/>
                </a:lnTo>
                <a:lnTo>
                  <a:pt x="119328" y="457"/>
                </a:lnTo>
                <a:lnTo>
                  <a:pt x="119214" y="286"/>
                </a:lnTo>
                <a:lnTo>
                  <a:pt x="119044" y="172"/>
                </a:lnTo>
                <a:lnTo>
                  <a:pt x="118873" y="58"/>
                </a:lnTo>
                <a:lnTo>
                  <a:pt x="118645"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16"/>
          <p:cNvSpPr/>
          <p:nvPr/>
        </p:nvSpPr>
        <p:spPr>
          <a:xfrm>
            <a:off x="7387444" y="2809611"/>
            <a:ext cx="1756278" cy="48771"/>
          </a:xfrm>
          <a:custGeom>
            <a:avLst/>
            <a:gdLst/>
            <a:ahLst/>
            <a:cxnLst/>
            <a:rect l="l" t="t" r="r" b="b"/>
            <a:pathLst>
              <a:path w="119556" h="2279" extrusionOk="0">
                <a:moveTo>
                  <a:pt x="911" y="0"/>
                </a:moveTo>
                <a:lnTo>
                  <a:pt x="684" y="57"/>
                </a:lnTo>
                <a:lnTo>
                  <a:pt x="513" y="171"/>
                </a:lnTo>
                <a:lnTo>
                  <a:pt x="342" y="342"/>
                </a:lnTo>
                <a:lnTo>
                  <a:pt x="228" y="513"/>
                </a:lnTo>
                <a:lnTo>
                  <a:pt x="114" y="684"/>
                </a:lnTo>
                <a:lnTo>
                  <a:pt x="57" y="912"/>
                </a:lnTo>
                <a:lnTo>
                  <a:pt x="0" y="1139"/>
                </a:lnTo>
                <a:lnTo>
                  <a:pt x="57" y="1367"/>
                </a:lnTo>
                <a:lnTo>
                  <a:pt x="114" y="1595"/>
                </a:lnTo>
                <a:lnTo>
                  <a:pt x="228" y="1766"/>
                </a:lnTo>
                <a:lnTo>
                  <a:pt x="342" y="1937"/>
                </a:lnTo>
                <a:lnTo>
                  <a:pt x="513" y="2051"/>
                </a:lnTo>
                <a:lnTo>
                  <a:pt x="684" y="2165"/>
                </a:lnTo>
                <a:lnTo>
                  <a:pt x="911" y="2222"/>
                </a:lnTo>
                <a:lnTo>
                  <a:pt x="1139" y="2279"/>
                </a:lnTo>
                <a:lnTo>
                  <a:pt x="118417" y="2279"/>
                </a:lnTo>
                <a:lnTo>
                  <a:pt x="118645" y="2222"/>
                </a:lnTo>
                <a:lnTo>
                  <a:pt x="118872" y="2165"/>
                </a:lnTo>
                <a:lnTo>
                  <a:pt x="119043" y="2051"/>
                </a:lnTo>
                <a:lnTo>
                  <a:pt x="119214" y="1937"/>
                </a:lnTo>
                <a:lnTo>
                  <a:pt x="119385" y="1766"/>
                </a:lnTo>
                <a:lnTo>
                  <a:pt x="119499" y="1595"/>
                </a:lnTo>
                <a:lnTo>
                  <a:pt x="119556" y="1367"/>
                </a:lnTo>
                <a:lnTo>
                  <a:pt x="119556" y="1139"/>
                </a:lnTo>
                <a:lnTo>
                  <a:pt x="119556" y="912"/>
                </a:lnTo>
                <a:lnTo>
                  <a:pt x="119499" y="684"/>
                </a:lnTo>
                <a:lnTo>
                  <a:pt x="119385" y="513"/>
                </a:lnTo>
                <a:lnTo>
                  <a:pt x="119214" y="342"/>
                </a:lnTo>
                <a:lnTo>
                  <a:pt x="119043" y="171"/>
                </a:lnTo>
                <a:lnTo>
                  <a:pt x="118872" y="57"/>
                </a:lnTo>
                <a:lnTo>
                  <a:pt x="118645"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16"/>
          <p:cNvSpPr/>
          <p:nvPr/>
        </p:nvSpPr>
        <p:spPr>
          <a:xfrm>
            <a:off x="6955376" y="2982689"/>
            <a:ext cx="2188192" cy="48776"/>
          </a:xfrm>
          <a:custGeom>
            <a:avLst/>
            <a:gdLst/>
            <a:ahLst/>
            <a:cxnLst/>
            <a:rect l="l" t="t" r="r" b="b"/>
            <a:pathLst>
              <a:path w="119557" h="2279" extrusionOk="0">
                <a:moveTo>
                  <a:pt x="1140" y="0"/>
                </a:moveTo>
                <a:lnTo>
                  <a:pt x="912" y="57"/>
                </a:lnTo>
                <a:lnTo>
                  <a:pt x="684" y="114"/>
                </a:lnTo>
                <a:lnTo>
                  <a:pt x="456" y="228"/>
                </a:lnTo>
                <a:lnTo>
                  <a:pt x="342" y="342"/>
                </a:lnTo>
                <a:lnTo>
                  <a:pt x="172" y="513"/>
                </a:lnTo>
                <a:lnTo>
                  <a:pt x="58" y="684"/>
                </a:lnTo>
                <a:lnTo>
                  <a:pt x="1" y="912"/>
                </a:lnTo>
                <a:lnTo>
                  <a:pt x="1" y="1139"/>
                </a:lnTo>
                <a:lnTo>
                  <a:pt x="1" y="1367"/>
                </a:lnTo>
                <a:lnTo>
                  <a:pt x="58" y="1595"/>
                </a:lnTo>
                <a:lnTo>
                  <a:pt x="172" y="1766"/>
                </a:lnTo>
                <a:lnTo>
                  <a:pt x="342" y="1937"/>
                </a:lnTo>
                <a:lnTo>
                  <a:pt x="456" y="2108"/>
                </a:lnTo>
                <a:lnTo>
                  <a:pt x="684" y="2222"/>
                </a:lnTo>
                <a:lnTo>
                  <a:pt x="912" y="2279"/>
                </a:lnTo>
                <a:lnTo>
                  <a:pt x="118645" y="2279"/>
                </a:lnTo>
                <a:lnTo>
                  <a:pt x="118873" y="2222"/>
                </a:lnTo>
                <a:lnTo>
                  <a:pt x="119044" y="2108"/>
                </a:lnTo>
                <a:lnTo>
                  <a:pt x="119215" y="1937"/>
                </a:lnTo>
                <a:lnTo>
                  <a:pt x="119329" y="1766"/>
                </a:lnTo>
                <a:lnTo>
                  <a:pt x="119442" y="1595"/>
                </a:lnTo>
                <a:lnTo>
                  <a:pt x="119499" y="1367"/>
                </a:lnTo>
                <a:lnTo>
                  <a:pt x="119556" y="1139"/>
                </a:lnTo>
                <a:lnTo>
                  <a:pt x="119499" y="912"/>
                </a:lnTo>
                <a:lnTo>
                  <a:pt x="119442" y="684"/>
                </a:lnTo>
                <a:lnTo>
                  <a:pt x="119329" y="513"/>
                </a:lnTo>
                <a:lnTo>
                  <a:pt x="119215" y="342"/>
                </a:lnTo>
                <a:lnTo>
                  <a:pt x="119044" y="228"/>
                </a:lnTo>
                <a:lnTo>
                  <a:pt x="118873" y="114"/>
                </a:lnTo>
                <a:lnTo>
                  <a:pt x="118645" y="57"/>
                </a:lnTo>
                <a:lnTo>
                  <a:pt x="118417"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16"/>
          <p:cNvSpPr/>
          <p:nvPr/>
        </p:nvSpPr>
        <p:spPr>
          <a:xfrm>
            <a:off x="8004213" y="3503164"/>
            <a:ext cx="1139590" cy="48771"/>
          </a:xfrm>
          <a:custGeom>
            <a:avLst/>
            <a:gdLst/>
            <a:ahLst/>
            <a:cxnLst/>
            <a:rect l="l" t="t" r="r" b="b"/>
            <a:pathLst>
              <a:path w="128840" h="2279" extrusionOk="0">
                <a:moveTo>
                  <a:pt x="1139" y="1"/>
                </a:moveTo>
                <a:lnTo>
                  <a:pt x="911" y="58"/>
                </a:lnTo>
                <a:lnTo>
                  <a:pt x="684" y="114"/>
                </a:lnTo>
                <a:lnTo>
                  <a:pt x="513" y="228"/>
                </a:lnTo>
                <a:lnTo>
                  <a:pt x="342" y="342"/>
                </a:lnTo>
                <a:lnTo>
                  <a:pt x="171" y="513"/>
                </a:lnTo>
                <a:lnTo>
                  <a:pt x="114" y="741"/>
                </a:lnTo>
                <a:lnTo>
                  <a:pt x="0" y="912"/>
                </a:lnTo>
                <a:lnTo>
                  <a:pt x="0" y="1140"/>
                </a:lnTo>
                <a:lnTo>
                  <a:pt x="0" y="1368"/>
                </a:lnTo>
                <a:lnTo>
                  <a:pt x="114" y="1595"/>
                </a:lnTo>
                <a:lnTo>
                  <a:pt x="171" y="1823"/>
                </a:lnTo>
                <a:lnTo>
                  <a:pt x="342" y="1994"/>
                </a:lnTo>
                <a:lnTo>
                  <a:pt x="513" y="2108"/>
                </a:lnTo>
                <a:lnTo>
                  <a:pt x="684" y="2222"/>
                </a:lnTo>
                <a:lnTo>
                  <a:pt x="911" y="2279"/>
                </a:lnTo>
                <a:lnTo>
                  <a:pt x="127929" y="2279"/>
                </a:lnTo>
                <a:lnTo>
                  <a:pt x="128157" y="2222"/>
                </a:lnTo>
                <a:lnTo>
                  <a:pt x="128384" y="2108"/>
                </a:lnTo>
                <a:lnTo>
                  <a:pt x="128555" y="1994"/>
                </a:lnTo>
                <a:lnTo>
                  <a:pt x="128669" y="1823"/>
                </a:lnTo>
                <a:lnTo>
                  <a:pt x="128783" y="1595"/>
                </a:lnTo>
                <a:lnTo>
                  <a:pt x="128840" y="1368"/>
                </a:lnTo>
                <a:lnTo>
                  <a:pt x="128840" y="1140"/>
                </a:lnTo>
                <a:lnTo>
                  <a:pt x="128840" y="912"/>
                </a:lnTo>
                <a:lnTo>
                  <a:pt x="128783" y="741"/>
                </a:lnTo>
                <a:lnTo>
                  <a:pt x="128669" y="513"/>
                </a:lnTo>
                <a:lnTo>
                  <a:pt x="128555" y="342"/>
                </a:lnTo>
                <a:lnTo>
                  <a:pt x="128384" y="228"/>
                </a:lnTo>
                <a:lnTo>
                  <a:pt x="128157" y="114"/>
                </a:lnTo>
                <a:lnTo>
                  <a:pt x="127929" y="58"/>
                </a:lnTo>
                <a:lnTo>
                  <a:pt x="127701"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16"/>
          <p:cNvSpPr/>
          <p:nvPr/>
        </p:nvSpPr>
        <p:spPr>
          <a:xfrm>
            <a:off x="7515073" y="3330080"/>
            <a:ext cx="1628366" cy="48771"/>
          </a:xfrm>
          <a:custGeom>
            <a:avLst/>
            <a:gdLst/>
            <a:ahLst/>
            <a:cxnLst/>
            <a:rect l="l" t="t" r="r" b="b"/>
            <a:pathLst>
              <a:path w="119557" h="2279" extrusionOk="0">
                <a:moveTo>
                  <a:pt x="912" y="0"/>
                </a:moveTo>
                <a:lnTo>
                  <a:pt x="684" y="114"/>
                </a:lnTo>
                <a:lnTo>
                  <a:pt x="513" y="171"/>
                </a:lnTo>
                <a:lnTo>
                  <a:pt x="342" y="342"/>
                </a:lnTo>
                <a:lnTo>
                  <a:pt x="228" y="513"/>
                </a:lnTo>
                <a:lnTo>
                  <a:pt x="115" y="684"/>
                </a:lnTo>
                <a:lnTo>
                  <a:pt x="58" y="912"/>
                </a:lnTo>
                <a:lnTo>
                  <a:pt x="1" y="1140"/>
                </a:lnTo>
                <a:lnTo>
                  <a:pt x="58" y="1367"/>
                </a:lnTo>
                <a:lnTo>
                  <a:pt x="115" y="1595"/>
                </a:lnTo>
                <a:lnTo>
                  <a:pt x="228" y="1766"/>
                </a:lnTo>
                <a:lnTo>
                  <a:pt x="342" y="1937"/>
                </a:lnTo>
                <a:lnTo>
                  <a:pt x="513" y="2108"/>
                </a:lnTo>
                <a:lnTo>
                  <a:pt x="684" y="2165"/>
                </a:lnTo>
                <a:lnTo>
                  <a:pt x="912" y="2279"/>
                </a:lnTo>
                <a:lnTo>
                  <a:pt x="118645" y="2279"/>
                </a:lnTo>
                <a:lnTo>
                  <a:pt x="118873" y="2165"/>
                </a:lnTo>
                <a:lnTo>
                  <a:pt x="119101" y="2108"/>
                </a:lnTo>
                <a:lnTo>
                  <a:pt x="119215" y="1937"/>
                </a:lnTo>
                <a:lnTo>
                  <a:pt x="119385" y="1766"/>
                </a:lnTo>
                <a:lnTo>
                  <a:pt x="119499" y="1595"/>
                </a:lnTo>
                <a:lnTo>
                  <a:pt x="119556" y="1367"/>
                </a:lnTo>
                <a:lnTo>
                  <a:pt x="119556" y="1140"/>
                </a:lnTo>
                <a:lnTo>
                  <a:pt x="119556" y="912"/>
                </a:lnTo>
                <a:lnTo>
                  <a:pt x="119499" y="684"/>
                </a:lnTo>
                <a:lnTo>
                  <a:pt x="119385" y="513"/>
                </a:lnTo>
                <a:lnTo>
                  <a:pt x="119215" y="342"/>
                </a:lnTo>
                <a:lnTo>
                  <a:pt x="119101" y="171"/>
                </a:lnTo>
                <a:lnTo>
                  <a:pt x="118873" y="114"/>
                </a:lnTo>
                <a:lnTo>
                  <a:pt x="118645"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16"/>
          <p:cNvSpPr/>
          <p:nvPr/>
        </p:nvSpPr>
        <p:spPr>
          <a:xfrm>
            <a:off x="7054674" y="3156997"/>
            <a:ext cx="2088960" cy="48771"/>
          </a:xfrm>
          <a:custGeom>
            <a:avLst/>
            <a:gdLst/>
            <a:ahLst/>
            <a:cxnLst/>
            <a:rect l="l" t="t" r="r" b="b"/>
            <a:pathLst>
              <a:path w="119557" h="2279" extrusionOk="0">
                <a:moveTo>
                  <a:pt x="912" y="0"/>
                </a:moveTo>
                <a:lnTo>
                  <a:pt x="684" y="57"/>
                </a:lnTo>
                <a:lnTo>
                  <a:pt x="513" y="171"/>
                </a:lnTo>
                <a:lnTo>
                  <a:pt x="342" y="285"/>
                </a:lnTo>
                <a:lnTo>
                  <a:pt x="171" y="456"/>
                </a:lnTo>
                <a:lnTo>
                  <a:pt x="57" y="684"/>
                </a:lnTo>
                <a:lnTo>
                  <a:pt x="1" y="912"/>
                </a:lnTo>
                <a:lnTo>
                  <a:pt x="1" y="1140"/>
                </a:lnTo>
                <a:lnTo>
                  <a:pt x="1" y="1367"/>
                </a:lnTo>
                <a:lnTo>
                  <a:pt x="57" y="1538"/>
                </a:lnTo>
                <a:lnTo>
                  <a:pt x="171" y="1766"/>
                </a:lnTo>
                <a:lnTo>
                  <a:pt x="342" y="1937"/>
                </a:lnTo>
                <a:lnTo>
                  <a:pt x="513" y="2051"/>
                </a:lnTo>
                <a:lnTo>
                  <a:pt x="684" y="2165"/>
                </a:lnTo>
                <a:lnTo>
                  <a:pt x="912" y="2222"/>
                </a:lnTo>
                <a:lnTo>
                  <a:pt x="1140" y="2279"/>
                </a:lnTo>
                <a:lnTo>
                  <a:pt x="118417" y="2279"/>
                </a:lnTo>
                <a:lnTo>
                  <a:pt x="118645" y="2222"/>
                </a:lnTo>
                <a:lnTo>
                  <a:pt x="118873" y="2165"/>
                </a:lnTo>
                <a:lnTo>
                  <a:pt x="119044" y="2051"/>
                </a:lnTo>
                <a:lnTo>
                  <a:pt x="119214" y="1937"/>
                </a:lnTo>
                <a:lnTo>
                  <a:pt x="119328" y="1766"/>
                </a:lnTo>
                <a:lnTo>
                  <a:pt x="119442" y="1538"/>
                </a:lnTo>
                <a:lnTo>
                  <a:pt x="119499" y="1367"/>
                </a:lnTo>
                <a:lnTo>
                  <a:pt x="119556" y="1140"/>
                </a:lnTo>
                <a:lnTo>
                  <a:pt x="119499" y="912"/>
                </a:lnTo>
                <a:lnTo>
                  <a:pt x="119442" y="684"/>
                </a:lnTo>
                <a:lnTo>
                  <a:pt x="119328" y="456"/>
                </a:lnTo>
                <a:lnTo>
                  <a:pt x="119214" y="285"/>
                </a:lnTo>
                <a:lnTo>
                  <a:pt x="119044" y="171"/>
                </a:lnTo>
                <a:lnTo>
                  <a:pt x="118873" y="57"/>
                </a:lnTo>
                <a:lnTo>
                  <a:pt x="118645"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16"/>
          <p:cNvSpPr/>
          <p:nvPr/>
        </p:nvSpPr>
        <p:spPr>
          <a:xfrm>
            <a:off x="7387444" y="3677467"/>
            <a:ext cx="1756278" cy="48771"/>
          </a:xfrm>
          <a:custGeom>
            <a:avLst/>
            <a:gdLst/>
            <a:ahLst/>
            <a:cxnLst/>
            <a:rect l="l" t="t" r="r" b="b"/>
            <a:pathLst>
              <a:path w="119556" h="2279" extrusionOk="0">
                <a:moveTo>
                  <a:pt x="911" y="1"/>
                </a:moveTo>
                <a:lnTo>
                  <a:pt x="684" y="58"/>
                </a:lnTo>
                <a:lnTo>
                  <a:pt x="513" y="171"/>
                </a:lnTo>
                <a:lnTo>
                  <a:pt x="342" y="342"/>
                </a:lnTo>
                <a:lnTo>
                  <a:pt x="228" y="513"/>
                </a:lnTo>
                <a:lnTo>
                  <a:pt x="114" y="684"/>
                </a:lnTo>
                <a:lnTo>
                  <a:pt x="57" y="912"/>
                </a:lnTo>
                <a:lnTo>
                  <a:pt x="0" y="1140"/>
                </a:lnTo>
                <a:lnTo>
                  <a:pt x="57" y="1368"/>
                </a:lnTo>
                <a:lnTo>
                  <a:pt x="114" y="1595"/>
                </a:lnTo>
                <a:lnTo>
                  <a:pt x="228" y="1766"/>
                </a:lnTo>
                <a:lnTo>
                  <a:pt x="342" y="1937"/>
                </a:lnTo>
                <a:lnTo>
                  <a:pt x="513" y="2051"/>
                </a:lnTo>
                <a:lnTo>
                  <a:pt x="684" y="2165"/>
                </a:lnTo>
                <a:lnTo>
                  <a:pt x="911" y="2222"/>
                </a:lnTo>
                <a:lnTo>
                  <a:pt x="1139" y="2279"/>
                </a:lnTo>
                <a:lnTo>
                  <a:pt x="118417" y="2279"/>
                </a:lnTo>
                <a:lnTo>
                  <a:pt x="118645" y="2222"/>
                </a:lnTo>
                <a:lnTo>
                  <a:pt x="118872" y="2165"/>
                </a:lnTo>
                <a:lnTo>
                  <a:pt x="119043" y="2051"/>
                </a:lnTo>
                <a:lnTo>
                  <a:pt x="119214" y="1937"/>
                </a:lnTo>
                <a:lnTo>
                  <a:pt x="119385" y="1766"/>
                </a:lnTo>
                <a:lnTo>
                  <a:pt x="119499" y="1595"/>
                </a:lnTo>
                <a:lnTo>
                  <a:pt x="119556" y="1368"/>
                </a:lnTo>
                <a:lnTo>
                  <a:pt x="119556" y="1140"/>
                </a:lnTo>
                <a:lnTo>
                  <a:pt x="119556" y="912"/>
                </a:lnTo>
                <a:lnTo>
                  <a:pt x="119499" y="684"/>
                </a:lnTo>
                <a:lnTo>
                  <a:pt x="119385" y="513"/>
                </a:lnTo>
                <a:lnTo>
                  <a:pt x="119214" y="342"/>
                </a:lnTo>
                <a:lnTo>
                  <a:pt x="119043" y="171"/>
                </a:lnTo>
                <a:lnTo>
                  <a:pt x="118872" y="58"/>
                </a:lnTo>
                <a:lnTo>
                  <a:pt x="118645"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16"/>
          <p:cNvSpPr/>
          <p:nvPr/>
        </p:nvSpPr>
        <p:spPr>
          <a:xfrm>
            <a:off x="7119366" y="3850550"/>
            <a:ext cx="2024399" cy="48792"/>
          </a:xfrm>
          <a:custGeom>
            <a:avLst/>
            <a:gdLst/>
            <a:ahLst/>
            <a:cxnLst/>
            <a:rect l="l" t="t" r="r" b="b"/>
            <a:pathLst>
              <a:path w="119557" h="2280" extrusionOk="0">
                <a:moveTo>
                  <a:pt x="1140" y="1"/>
                </a:moveTo>
                <a:lnTo>
                  <a:pt x="912" y="58"/>
                </a:lnTo>
                <a:lnTo>
                  <a:pt x="684" y="115"/>
                </a:lnTo>
                <a:lnTo>
                  <a:pt x="456" y="229"/>
                </a:lnTo>
                <a:lnTo>
                  <a:pt x="342" y="342"/>
                </a:lnTo>
                <a:lnTo>
                  <a:pt x="172" y="513"/>
                </a:lnTo>
                <a:lnTo>
                  <a:pt x="58" y="684"/>
                </a:lnTo>
                <a:lnTo>
                  <a:pt x="1" y="912"/>
                </a:lnTo>
                <a:lnTo>
                  <a:pt x="1" y="1140"/>
                </a:lnTo>
                <a:lnTo>
                  <a:pt x="1" y="1368"/>
                </a:lnTo>
                <a:lnTo>
                  <a:pt x="58" y="1596"/>
                </a:lnTo>
                <a:lnTo>
                  <a:pt x="172" y="1766"/>
                </a:lnTo>
                <a:lnTo>
                  <a:pt x="342" y="1937"/>
                </a:lnTo>
                <a:lnTo>
                  <a:pt x="456" y="2108"/>
                </a:lnTo>
                <a:lnTo>
                  <a:pt x="684" y="2222"/>
                </a:lnTo>
                <a:lnTo>
                  <a:pt x="912" y="2279"/>
                </a:lnTo>
                <a:lnTo>
                  <a:pt x="118645" y="2279"/>
                </a:lnTo>
                <a:lnTo>
                  <a:pt x="118873" y="2222"/>
                </a:lnTo>
                <a:lnTo>
                  <a:pt x="119044" y="2108"/>
                </a:lnTo>
                <a:lnTo>
                  <a:pt x="119215" y="1937"/>
                </a:lnTo>
                <a:lnTo>
                  <a:pt x="119329" y="1766"/>
                </a:lnTo>
                <a:lnTo>
                  <a:pt x="119442" y="1596"/>
                </a:lnTo>
                <a:lnTo>
                  <a:pt x="119499" y="1368"/>
                </a:lnTo>
                <a:lnTo>
                  <a:pt x="119556" y="1140"/>
                </a:lnTo>
                <a:lnTo>
                  <a:pt x="119499" y="912"/>
                </a:lnTo>
                <a:lnTo>
                  <a:pt x="119442" y="684"/>
                </a:lnTo>
                <a:lnTo>
                  <a:pt x="119329" y="513"/>
                </a:lnTo>
                <a:lnTo>
                  <a:pt x="119215" y="342"/>
                </a:lnTo>
                <a:lnTo>
                  <a:pt x="119044" y="229"/>
                </a:lnTo>
                <a:lnTo>
                  <a:pt x="118873" y="115"/>
                </a:lnTo>
                <a:lnTo>
                  <a:pt x="118645" y="58"/>
                </a:lnTo>
                <a:lnTo>
                  <a:pt x="118417"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16"/>
          <p:cNvSpPr/>
          <p:nvPr/>
        </p:nvSpPr>
        <p:spPr>
          <a:xfrm rot="10800000">
            <a:off x="-14772" y="3406875"/>
            <a:ext cx="625282" cy="48792"/>
          </a:xfrm>
          <a:custGeom>
            <a:avLst/>
            <a:gdLst/>
            <a:ahLst/>
            <a:cxnLst/>
            <a:rect l="l" t="t" r="r" b="b"/>
            <a:pathLst>
              <a:path w="119614" h="2280" extrusionOk="0">
                <a:moveTo>
                  <a:pt x="1140" y="1"/>
                </a:moveTo>
                <a:lnTo>
                  <a:pt x="912" y="58"/>
                </a:lnTo>
                <a:lnTo>
                  <a:pt x="741" y="115"/>
                </a:lnTo>
                <a:lnTo>
                  <a:pt x="513" y="229"/>
                </a:lnTo>
                <a:lnTo>
                  <a:pt x="342" y="343"/>
                </a:lnTo>
                <a:lnTo>
                  <a:pt x="228" y="513"/>
                </a:lnTo>
                <a:lnTo>
                  <a:pt x="114" y="741"/>
                </a:lnTo>
                <a:lnTo>
                  <a:pt x="57" y="912"/>
                </a:lnTo>
                <a:lnTo>
                  <a:pt x="1" y="1140"/>
                </a:lnTo>
                <a:lnTo>
                  <a:pt x="57" y="1368"/>
                </a:lnTo>
                <a:lnTo>
                  <a:pt x="114" y="1596"/>
                </a:lnTo>
                <a:lnTo>
                  <a:pt x="228" y="1823"/>
                </a:lnTo>
                <a:lnTo>
                  <a:pt x="342" y="1994"/>
                </a:lnTo>
                <a:lnTo>
                  <a:pt x="513" y="2108"/>
                </a:lnTo>
                <a:lnTo>
                  <a:pt x="741" y="2222"/>
                </a:lnTo>
                <a:lnTo>
                  <a:pt x="912" y="2279"/>
                </a:lnTo>
                <a:lnTo>
                  <a:pt x="118702" y="2279"/>
                </a:lnTo>
                <a:lnTo>
                  <a:pt x="118873" y="2222"/>
                </a:lnTo>
                <a:lnTo>
                  <a:pt x="119101" y="2108"/>
                </a:lnTo>
                <a:lnTo>
                  <a:pt x="119271" y="1994"/>
                </a:lnTo>
                <a:lnTo>
                  <a:pt x="119385" y="1823"/>
                </a:lnTo>
                <a:lnTo>
                  <a:pt x="119499" y="1596"/>
                </a:lnTo>
                <a:lnTo>
                  <a:pt x="119556" y="1368"/>
                </a:lnTo>
                <a:lnTo>
                  <a:pt x="119613" y="1140"/>
                </a:lnTo>
                <a:lnTo>
                  <a:pt x="119556" y="912"/>
                </a:lnTo>
                <a:lnTo>
                  <a:pt x="119499" y="741"/>
                </a:lnTo>
                <a:lnTo>
                  <a:pt x="119385" y="513"/>
                </a:lnTo>
                <a:lnTo>
                  <a:pt x="119271" y="343"/>
                </a:lnTo>
                <a:lnTo>
                  <a:pt x="119101" y="229"/>
                </a:lnTo>
                <a:lnTo>
                  <a:pt x="118873" y="115"/>
                </a:lnTo>
                <a:lnTo>
                  <a:pt x="118702" y="58"/>
                </a:lnTo>
                <a:lnTo>
                  <a:pt x="118474"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16"/>
          <p:cNvSpPr/>
          <p:nvPr/>
        </p:nvSpPr>
        <p:spPr>
          <a:xfrm rot="10800000">
            <a:off x="-15011" y="4036083"/>
            <a:ext cx="1339337" cy="48792"/>
          </a:xfrm>
          <a:custGeom>
            <a:avLst/>
            <a:gdLst/>
            <a:ahLst/>
            <a:cxnLst/>
            <a:rect l="l" t="t" r="r" b="b"/>
            <a:pathLst>
              <a:path w="119557" h="2280" extrusionOk="0">
                <a:moveTo>
                  <a:pt x="912" y="1"/>
                </a:moveTo>
                <a:lnTo>
                  <a:pt x="684" y="115"/>
                </a:lnTo>
                <a:lnTo>
                  <a:pt x="513" y="172"/>
                </a:lnTo>
                <a:lnTo>
                  <a:pt x="342" y="342"/>
                </a:lnTo>
                <a:lnTo>
                  <a:pt x="228" y="513"/>
                </a:lnTo>
                <a:lnTo>
                  <a:pt x="115" y="684"/>
                </a:lnTo>
                <a:lnTo>
                  <a:pt x="58" y="912"/>
                </a:lnTo>
                <a:lnTo>
                  <a:pt x="1" y="1140"/>
                </a:lnTo>
                <a:lnTo>
                  <a:pt x="58" y="1368"/>
                </a:lnTo>
                <a:lnTo>
                  <a:pt x="115" y="1596"/>
                </a:lnTo>
                <a:lnTo>
                  <a:pt x="228" y="1766"/>
                </a:lnTo>
                <a:lnTo>
                  <a:pt x="342" y="1937"/>
                </a:lnTo>
                <a:lnTo>
                  <a:pt x="513" y="2108"/>
                </a:lnTo>
                <a:lnTo>
                  <a:pt x="684" y="2165"/>
                </a:lnTo>
                <a:lnTo>
                  <a:pt x="912" y="2279"/>
                </a:lnTo>
                <a:lnTo>
                  <a:pt x="118645" y="2279"/>
                </a:lnTo>
                <a:lnTo>
                  <a:pt x="118873" y="2165"/>
                </a:lnTo>
                <a:lnTo>
                  <a:pt x="119101" y="2108"/>
                </a:lnTo>
                <a:lnTo>
                  <a:pt x="119215" y="1937"/>
                </a:lnTo>
                <a:lnTo>
                  <a:pt x="119385" y="1766"/>
                </a:lnTo>
                <a:lnTo>
                  <a:pt x="119499" y="1596"/>
                </a:lnTo>
                <a:lnTo>
                  <a:pt x="119556" y="1368"/>
                </a:lnTo>
                <a:lnTo>
                  <a:pt x="119556" y="1140"/>
                </a:lnTo>
                <a:lnTo>
                  <a:pt x="119556" y="912"/>
                </a:lnTo>
                <a:lnTo>
                  <a:pt x="119499" y="684"/>
                </a:lnTo>
                <a:lnTo>
                  <a:pt x="119385" y="513"/>
                </a:lnTo>
                <a:lnTo>
                  <a:pt x="119215" y="342"/>
                </a:lnTo>
                <a:lnTo>
                  <a:pt x="119101" y="172"/>
                </a:lnTo>
                <a:lnTo>
                  <a:pt x="118873" y="115"/>
                </a:lnTo>
                <a:lnTo>
                  <a:pt x="118645"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16"/>
          <p:cNvSpPr/>
          <p:nvPr/>
        </p:nvSpPr>
        <p:spPr>
          <a:xfrm rot="10800000">
            <a:off x="-15009" y="3232572"/>
            <a:ext cx="1061657" cy="48792"/>
          </a:xfrm>
          <a:custGeom>
            <a:avLst/>
            <a:gdLst/>
            <a:ahLst/>
            <a:cxnLst/>
            <a:rect l="l" t="t" r="r" b="b"/>
            <a:pathLst>
              <a:path w="119556" h="2280" extrusionOk="0">
                <a:moveTo>
                  <a:pt x="911" y="1"/>
                </a:moveTo>
                <a:lnTo>
                  <a:pt x="684" y="58"/>
                </a:lnTo>
                <a:lnTo>
                  <a:pt x="513" y="172"/>
                </a:lnTo>
                <a:lnTo>
                  <a:pt x="342" y="343"/>
                </a:lnTo>
                <a:lnTo>
                  <a:pt x="228" y="513"/>
                </a:lnTo>
                <a:lnTo>
                  <a:pt x="114" y="684"/>
                </a:lnTo>
                <a:lnTo>
                  <a:pt x="57" y="912"/>
                </a:lnTo>
                <a:lnTo>
                  <a:pt x="0" y="1140"/>
                </a:lnTo>
                <a:lnTo>
                  <a:pt x="57" y="1368"/>
                </a:lnTo>
                <a:lnTo>
                  <a:pt x="114" y="1596"/>
                </a:lnTo>
                <a:lnTo>
                  <a:pt x="228" y="1767"/>
                </a:lnTo>
                <a:lnTo>
                  <a:pt x="342" y="1937"/>
                </a:lnTo>
                <a:lnTo>
                  <a:pt x="513" y="2051"/>
                </a:lnTo>
                <a:lnTo>
                  <a:pt x="684" y="2165"/>
                </a:lnTo>
                <a:lnTo>
                  <a:pt x="911" y="2222"/>
                </a:lnTo>
                <a:lnTo>
                  <a:pt x="1139" y="2279"/>
                </a:lnTo>
                <a:lnTo>
                  <a:pt x="118417" y="2279"/>
                </a:lnTo>
                <a:lnTo>
                  <a:pt x="118645" y="2222"/>
                </a:lnTo>
                <a:lnTo>
                  <a:pt x="118872" y="2165"/>
                </a:lnTo>
                <a:lnTo>
                  <a:pt x="119043" y="2051"/>
                </a:lnTo>
                <a:lnTo>
                  <a:pt x="119214" y="1937"/>
                </a:lnTo>
                <a:lnTo>
                  <a:pt x="119385" y="1767"/>
                </a:lnTo>
                <a:lnTo>
                  <a:pt x="119499" y="1596"/>
                </a:lnTo>
                <a:lnTo>
                  <a:pt x="119556" y="1368"/>
                </a:lnTo>
                <a:lnTo>
                  <a:pt x="119556" y="1140"/>
                </a:lnTo>
                <a:lnTo>
                  <a:pt x="119556" y="912"/>
                </a:lnTo>
                <a:lnTo>
                  <a:pt x="119499" y="684"/>
                </a:lnTo>
                <a:lnTo>
                  <a:pt x="119385" y="513"/>
                </a:lnTo>
                <a:lnTo>
                  <a:pt x="119214" y="343"/>
                </a:lnTo>
                <a:lnTo>
                  <a:pt x="119043" y="172"/>
                </a:lnTo>
                <a:lnTo>
                  <a:pt x="118872" y="58"/>
                </a:lnTo>
                <a:lnTo>
                  <a:pt x="118645"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16"/>
          <p:cNvSpPr/>
          <p:nvPr/>
        </p:nvSpPr>
        <p:spPr>
          <a:xfrm rot="10800000">
            <a:off x="-14781" y="1421262"/>
            <a:ext cx="947489" cy="48792"/>
          </a:xfrm>
          <a:custGeom>
            <a:avLst/>
            <a:gdLst/>
            <a:ahLst/>
            <a:cxnLst/>
            <a:rect l="l" t="t" r="r" b="b"/>
            <a:pathLst>
              <a:path w="119557" h="2280" extrusionOk="0">
                <a:moveTo>
                  <a:pt x="1140" y="1"/>
                </a:moveTo>
                <a:lnTo>
                  <a:pt x="912" y="58"/>
                </a:lnTo>
                <a:lnTo>
                  <a:pt x="684" y="115"/>
                </a:lnTo>
                <a:lnTo>
                  <a:pt x="456" y="229"/>
                </a:lnTo>
                <a:lnTo>
                  <a:pt x="342" y="343"/>
                </a:lnTo>
                <a:lnTo>
                  <a:pt x="172" y="514"/>
                </a:lnTo>
                <a:lnTo>
                  <a:pt x="58" y="684"/>
                </a:lnTo>
                <a:lnTo>
                  <a:pt x="1" y="912"/>
                </a:lnTo>
                <a:lnTo>
                  <a:pt x="1" y="1140"/>
                </a:lnTo>
                <a:lnTo>
                  <a:pt x="1" y="1368"/>
                </a:lnTo>
                <a:lnTo>
                  <a:pt x="58" y="1596"/>
                </a:lnTo>
                <a:lnTo>
                  <a:pt x="172" y="1767"/>
                </a:lnTo>
                <a:lnTo>
                  <a:pt x="342" y="1938"/>
                </a:lnTo>
                <a:lnTo>
                  <a:pt x="456" y="2108"/>
                </a:lnTo>
                <a:lnTo>
                  <a:pt x="684" y="2222"/>
                </a:lnTo>
                <a:lnTo>
                  <a:pt x="912" y="2279"/>
                </a:lnTo>
                <a:lnTo>
                  <a:pt x="118645" y="2279"/>
                </a:lnTo>
                <a:lnTo>
                  <a:pt x="118873" y="2222"/>
                </a:lnTo>
                <a:lnTo>
                  <a:pt x="119044" y="2108"/>
                </a:lnTo>
                <a:lnTo>
                  <a:pt x="119215" y="1938"/>
                </a:lnTo>
                <a:lnTo>
                  <a:pt x="119329" y="1767"/>
                </a:lnTo>
                <a:lnTo>
                  <a:pt x="119442" y="1596"/>
                </a:lnTo>
                <a:lnTo>
                  <a:pt x="119499" y="1368"/>
                </a:lnTo>
                <a:lnTo>
                  <a:pt x="119556" y="1140"/>
                </a:lnTo>
                <a:lnTo>
                  <a:pt x="119499" y="912"/>
                </a:lnTo>
                <a:lnTo>
                  <a:pt x="119442" y="684"/>
                </a:lnTo>
                <a:lnTo>
                  <a:pt x="119329" y="514"/>
                </a:lnTo>
                <a:lnTo>
                  <a:pt x="119215" y="343"/>
                </a:lnTo>
                <a:lnTo>
                  <a:pt x="119044" y="229"/>
                </a:lnTo>
                <a:lnTo>
                  <a:pt x="118873" y="115"/>
                </a:lnTo>
                <a:lnTo>
                  <a:pt x="118645" y="58"/>
                </a:lnTo>
                <a:lnTo>
                  <a:pt x="118417"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16"/>
          <p:cNvSpPr/>
          <p:nvPr/>
        </p:nvSpPr>
        <p:spPr>
          <a:xfrm rot="10800000">
            <a:off x="-14779" y="396300"/>
            <a:ext cx="947489" cy="48771"/>
          </a:xfrm>
          <a:custGeom>
            <a:avLst/>
            <a:gdLst/>
            <a:ahLst/>
            <a:cxnLst/>
            <a:rect l="l" t="t" r="r" b="b"/>
            <a:pathLst>
              <a:path w="119557" h="2279" extrusionOk="0">
                <a:moveTo>
                  <a:pt x="912" y="0"/>
                </a:moveTo>
                <a:lnTo>
                  <a:pt x="684" y="114"/>
                </a:lnTo>
                <a:lnTo>
                  <a:pt x="513" y="171"/>
                </a:lnTo>
                <a:lnTo>
                  <a:pt x="342" y="342"/>
                </a:lnTo>
                <a:lnTo>
                  <a:pt x="228" y="513"/>
                </a:lnTo>
                <a:lnTo>
                  <a:pt x="115" y="684"/>
                </a:lnTo>
                <a:lnTo>
                  <a:pt x="58" y="911"/>
                </a:lnTo>
                <a:lnTo>
                  <a:pt x="1" y="1139"/>
                </a:lnTo>
                <a:lnTo>
                  <a:pt x="58" y="1367"/>
                </a:lnTo>
                <a:lnTo>
                  <a:pt x="115" y="1595"/>
                </a:lnTo>
                <a:lnTo>
                  <a:pt x="228" y="1766"/>
                </a:lnTo>
                <a:lnTo>
                  <a:pt x="342" y="1937"/>
                </a:lnTo>
                <a:lnTo>
                  <a:pt x="513" y="2108"/>
                </a:lnTo>
                <a:lnTo>
                  <a:pt x="684" y="2164"/>
                </a:lnTo>
                <a:lnTo>
                  <a:pt x="912" y="2278"/>
                </a:lnTo>
                <a:lnTo>
                  <a:pt x="118645" y="2278"/>
                </a:lnTo>
                <a:lnTo>
                  <a:pt x="118873" y="2164"/>
                </a:lnTo>
                <a:lnTo>
                  <a:pt x="119101" y="2108"/>
                </a:lnTo>
                <a:lnTo>
                  <a:pt x="119215" y="1937"/>
                </a:lnTo>
                <a:lnTo>
                  <a:pt x="119385" y="1766"/>
                </a:lnTo>
                <a:lnTo>
                  <a:pt x="119499" y="1595"/>
                </a:lnTo>
                <a:lnTo>
                  <a:pt x="119556" y="1367"/>
                </a:lnTo>
                <a:lnTo>
                  <a:pt x="119556" y="1139"/>
                </a:lnTo>
                <a:lnTo>
                  <a:pt x="119556" y="911"/>
                </a:lnTo>
                <a:lnTo>
                  <a:pt x="119499" y="684"/>
                </a:lnTo>
                <a:lnTo>
                  <a:pt x="119385" y="513"/>
                </a:lnTo>
                <a:lnTo>
                  <a:pt x="119215" y="342"/>
                </a:lnTo>
                <a:lnTo>
                  <a:pt x="119101" y="171"/>
                </a:lnTo>
                <a:lnTo>
                  <a:pt x="118873" y="114"/>
                </a:lnTo>
                <a:lnTo>
                  <a:pt x="118645"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16"/>
          <p:cNvSpPr/>
          <p:nvPr/>
        </p:nvSpPr>
        <p:spPr>
          <a:xfrm rot="10800000">
            <a:off x="-14742" y="983808"/>
            <a:ext cx="1262522" cy="48792"/>
          </a:xfrm>
          <a:custGeom>
            <a:avLst/>
            <a:gdLst/>
            <a:ahLst/>
            <a:cxnLst/>
            <a:rect l="l" t="t" r="r" b="b"/>
            <a:pathLst>
              <a:path w="119557" h="2280" extrusionOk="0">
                <a:moveTo>
                  <a:pt x="912" y="1"/>
                </a:moveTo>
                <a:lnTo>
                  <a:pt x="684" y="58"/>
                </a:lnTo>
                <a:lnTo>
                  <a:pt x="513" y="172"/>
                </a:lnTo>
                <a:lnTo>
                  <a:pt x="342" y="286"/>
                </a:lnTo>
                <a:lnTo>
                  <a:pt x="171" y="457"/>
                </a:lnTo>
                <a:lnTo>
                  <a:pt x="57" y="684"/>
                </a:lnTo>
                <a:lnTo>
                  <a:pt x="1" y="912"/>
                </a:lnTo>
                <a:lnTo>
                  <a:pt x="1" y="1140"/>
                </a:lnTo>
                <a:lnTo>
                  <a:pt x="1" y="1368"/>
                </a:lnTo>
                <a:lnTo>
                  <a:pt x="57" y="1539"/>
                </a:lnTo>
                <a:lnTo>
                  <a:pt x="171" y="1767"/>
                </a:lnTo>
                <a:lnTo>
                  <a:pt x="342" y="1938"/>
                </a:lnTo>
                <a:lnTo>
                  <a:pt x="513" y="2051"/>
                </a:lnTo>
                <a:lnTo>
                  <a:pt x="684" y="2165"/>
                </a:lnTo>
                <a:lnTo>
                  <a:pt x="912" y="2222"/>
                </a:lnTo>
                <a:lnTo>
                  <a:pt x="1140" y="2279"/>
                </a:lnTo>
                <a:lnTo>
                  <a:pt x="118417" y="2279"/>
                </a:lnTo>
                <a:lnTo>
                  <a:pt x="118645" y="2222"/>
                </a:lnTo>
                <a:lnTo>
                  <a:pt x="118873" y="2165"/>
                </a:lnTo>
                <a:lnTo>
                  <a:pt x="119044" y="2051"/>
                </a:lnTo>
                <a:lnTo>
                  <a:pt x="119214" y="1938"/>
                </a:lnTo>
                <a:lnTo>
                  <a:pt x="119328" y="1767"/>
                </a:lnTo>
                <a:lnTo>
                  <a:pt x="119442" y="1539"/>
                </a:lnTo>
                <a:lnTo>
                  <a:pt x="119499" y="1368"/>
                </a:lnTo>
                <a:lnTo>
                  <a:pt x="119556" y="1140"/>
                </a:lnTo>
                <a:lnTo>
                  <a:pt x="119499" y="912"/>
                </a:lnTo>
                <a:lnTo>
                  <a:pt x="119442" y="684"/>
                </a:lnTo>
                <a:lnTo>
                  <a:pt x="119328" y="457"/>
                </a:lnTo>
                <a:lnTo>
                  <a:pt x="119214" y="286"/>
                </a:lnTo>
                <a:lnTo>
                  <a:pt x="119044" y="172"/>
                </a:lnTo>
                <a:lnTo>
                  <a:pt x="118873" y="58"/>
                </a:lnTo>
                <a:lnTo>
                  <a:pt x="118645"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1" name="Image" descr="Image"/>
          <p:cNvPicPr>
            <a:picLocks noChangeAspect="1"/>
          </p:cNvPicPr>
          <p:nvPr/>
        </p:nvPicPr>
        <p:blipFill>
          <a:blip r:embed="rId2">
            <a:alphaModFix amt="80419"/>
          </a:blip>
          <a:stretch>
            <a:fillRect/>
          </a:stretch>
        </p:blipFill>
        <p:spPr>
          <a:xfrm>
            <a:off x="3988561" y="2720379"/>
            <a:ext cx="6032326" cy="2104711"/>
          </a:xfrm>
          <a:prstGeom prst="rect">
            <a:avLst/>
          </a:prstGeom>
          <a:ln w="12700">
            <a:miter lim="400000"/>
          </a:ln>
        </p:spPr>
      </p:pic>
      <p:sp>
        <p:nvSpPr>
          <p:cNvPr id="162" name="Digital marketing…"/>
          <p:cNvSpPr txBox="1"/>
          <p:nvPr/>
        </p:nvSpPr>
        <p:spPr>
          <a:xfrm>
            <a:off x="350039" y="3978187"/>
            <a:ext cx="8066693" cy="69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l">
              <a:lnSpc>
                <a:spcPct val="70000"/>
              </a:lnSpc>
              <a:defRPr sz="8000" b="1" cap="all" spc="239">
                <a:solidFill>
                  <a:srgbClr val="4D4D4D"/>
                </a:solidFill>
                <a:latin typeface="Helvetica"/>
                <a:ea typeface="Helvetica"/>
                <a:cs typeface="Helvetica"/>
                <a:sym typeface="Helvetica"/>
              </a:defRPr>
            </a:pPr>
            <a:r>
              <a:rPr sz="3000"/>
              <a:t>Digital marketing</a:t>
            </a:r>
          </a:p>
          <a:p>
            <a:pPr algn="l">
              <a:lnSpc>
                <a:spcPct val="70000"/>
              </a:lnSpc>
              <a:defRPr sz="8000" b="1" cap="all" spc="239">
                <a:solidFill>
                  <a:srgbClr val="3A3A3A"/>
                </a:solidFill>
                <a:latin typeface="Helvetica"/>
                <a:ea typeface="Helvetica"/>
                <a:cs typeface="Helvetica"/>
                <a:sym typeface="Helvetica"/>
              </a:defRPr>
            </a:pPr>
            <a:r>
              <a:rPr sz="3000">
                <a:solidFill>
                  <a:srgbClr val="CE5443"/>
                </a:solidFill>
              </a:rPr>
              <a:t>introduction</a:t>
            </a:r>
          </a:p>
        </p:txBody>
      </p:sp>
      <p:pic>
        <p:nvPicPr>
          <p:cNvPr id="163" name="Image" descr="Image"/>
          <p:cNvPicPr>
            <a:picLocks noChangeAspect="1"/>
          </p:cNvPicPr>
          <p:nvPr/>
        </p:nvPicPr>
        <p:blipFill>
          <a:blip r:embed="rId3"/>
          <a:stretch>
            <a:fillRect/>
          </a:stretch>
        </p:blipFill>
        <p:spPr>
          <a:xfrm>
            <a:off x="5771002" y="675530"/>
            <a:ext cx="2467444" cy="1434071"/>
          </a:xfrm>
          <a:prstGeom prst="rect">
            <a:avLst/>
          </a:prstGeom>
          <a:ln w="12700">
            <a:miter lim="400000"/>
          </a:ln>
        </p:spPr>
      </p:pic>
      <p:pic>
        <p:nvPicPr>
          <p:cNvPr id="164" name="Image" descr="Image"/>
          <p:cNvPicPr>
            <a:picLocks noChangeAspect="1"/>
          </p:cNvPicPr>
          <p:nvPr/>
        </p:nvPicPr>
        <p:blipFill>
          <a:blip r:embed="rId4"/>
          <a:stretch>
            <a:fillRect/>
          </a:stretch>
        </p:blipFill>
        <p:spPr>
          <a:xfrm>
            <a:off x="4345659" y="1038876"/>
            <a:ext cx="355175" cy="707379"/>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Image" descr="Image"/>
          <p:cNvPicPr>
            <a:picLocks noChangeAspect="1"/>
          </p:cNvPicPr>
          <p:nvPr/>
        </p:nvPicPr>
        <p:blipFill>
          <a:blip r:embed="rId2"/>
          <a:stretch>
            <a:fillRect/>
          </a:stretch>
        </p:blipFill>
        <p:spPr>
          <a:xfrm>
            <a:off x="4005521" y="198982"/>
            <a:ext cx="5307503" cy="2868668"/>
          </a:xfrm>
          <a:prstGeom prst="rect">
            <a:avLst/>
          </a:prstGeom>
          <a:ln w="12700">
            <a:miter lim="400000"/>
          </a:ln>
        </p:spPr>
      </p:pic>
      <p:pic>
        <p:nvPicPr>
          <p:cNvPr id="167" name="Image" descr="Image"/>
          <p:cNvPicPr>
            <a:picLocks noChangeAspect="1"/>
          </p:cNvPicPr>
          <p:nvPr/>
        </p:nvPicPr>
        <p:blipFill>
          <a:blip r:embed="rId3"/>
          <a:stretch>
            <a:fillRect/>
          </a:stretch>
        </p:blipFill>
        <p:spPr>
          <a:xfrm>
            <a:off x="5592028" y="146052"/>
            <a:ext cx="3167411" cy="3739021"/>
          </a:xfrm>
          <a:prstGeom prst="rect">
            <a:avLst/>
          </a:prstGeom>
          <a:ln w="12700">
            <a:miter lim="400000"/>
          </a:ln>
        </p:spPr>
      </p:pic>
      <p:sp>
        <p:nvSpPr>
          <p:cNvPr id="168" name="Industry Insider Summit:…"/>
          <p:cNvSpPr txBox="1"/>
          <p:nvPr/>
        </p:nvSpPr>
        <p:spPr>
          <a:xfrm>
            <a:off x="350039" y="3978187"/>
            <a:ext cx="8066693" cy="7771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l">
              <a:lnSpc>
                <a:spcPct val="80000"/>
              </a:lnSpc>
              <a:defRPr sz="8000" b="1" cap="all" spc="239">
                <a:solidFill>
                  <a:srgbClr val="4D4D4D"/>
                </a:solidFill>
                <a:latin typeface="Helvetica"/>
                <a:ea typeface="Helvetica"/>
                <a:cs typeface="Helvetica"/>
                <a:sym typeface="Helvetica"/>
              </a:defRPr>
            </a:pPr>
            <a:r>
              <a:rPr sz="3000"/>
              <a:t>Industry Insider Summit:</a:t>
            </a:r>
          </a:p>
          <a:p>
            <a:pPr algn="l">
              <a:lnSpc>
                <a:spcPct val="80000"/>
              </a:lnSpc>
              <a:defRPr sz="8000" b="1" cap="all" spc="239">
                <a:solidFill>
                  <a:srgbClr val="3A3A3A"/>
                </a:solidFill>
                <a:latin typeface="Helvetica"/>
                <a:ea typeface="Helvetica"/>
                <a:cs typeface="Helvetica"/>
                <a:sym typeface="Helvetica"/>
              </a:defRPr>
            </a:pPr>
            <a:r>
              <a:rPr sz="3000">
                <a:solidFill>
                  <a:srgbClr val="CE5443"/>
                </a:solidFill>
              </a:rPr>
              <a:t>Lead Generation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1221_MCM_ChristmasParty_034.jpg" descr="1221_MCM_ChristmasParty_034.jpg"/>
          <p:cNvPicPr>
            <a:picLocks noChangeAspect="1"/>
          </p:cNvPicPr>
          <p:nvPr/>
        </p:nvPicPr>
        <p:blipFill>
          <a:blip r:embed="rId2"/>
          <a:srcRect l="16671" t="3832" r="16671" b="3832"/>
          <a:stretch>
            <a:fillRect/>
          </a:stretch>
        </p:blipFill>
        <p:spPr>
          <a:xfrm>
            <a:off x="4972232" y="257222"/>
            <a:ext cx="4178092" cy="4629056"/>
          </a:xfrm>
          <a:prstGeom prst="rect">
            <a:avLst/>
          </a:prstGeom>
          <a:ln w="12700">
            <a:miter lim="400000"/>
          </a:ln>
        </p:spPr>
      </p:pic>
      <p:sp>
        <p:nvSpPr>
          <p:cNvPr id="171" name="Rectangle"/>
          <p:cNvSpPr/>
          <p:nvPr/>
        </p:nvSpPr>
        <p:spPr>
          <a:xfrm>
            <a:off x="7741131" y="-286940"/>
            <a:ext cx="1151476" cy="5439512"/>
          </a:xfrm>
          <a:prstGeom prst="rect">
            <a:avLst/>
          </a:prstGeom>
          <a:solidFill>
            <a:srgbClr val="D7D7CA">
              <a:alpha val="35000"/>
            </a:srgbClr>
          </a:solidFill>
          <a:ln w="12700">
            <a:miter lim="400000"/>
          </a:ln>
        </p:spPr>
        <p:txBody>
          <a:bodyPr lIns="19050" tIns="19050" rIns="19050" bIns="19050" anchor="ctr"/>
          <a:lstStyle/>
          <a:p>
            <a:pPr defTabSz="309563">
              <a:defRPr sz="3200">
                <a:solidFill>
                  <a:srgbClr val="C69C55"/>
                </a:solidFill>
                <a:latin typeface="Helvetica Neue Medium"/>
                <a:ea typeface="Helvetica Neue Medium"/>
                <a:cs typeface="Helvetica Neue Medium"/>
                <a:sym typeface="Helvetica Neue Medium"/>
              </a:defRPr>
            </a:pPr>
            <a:endParaRPr sz="1200"/>
          </a:p>
        </p:txBody>
      </p:sp>
      <p:sp>
        <p:nvSpPr>
          <p:cNvPr id="172" name="LEAD GENERATION"/>
          <p:cNvSpPr txBox="1"/>
          <p:nvPr/>
        </p:nvSpPr>
        <p:spPr>
          <a:xfrm>
            <a:off x="462116" y="1174719"/>
            <a:ext cx="4527039" cy="336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l">
              <a:lnSpc>
                <a:spcPct val="60000"/>
              </a:lnSpc>
              <a:defRPr sz="8000" b="1" cap="all" spc="239">
                <a:latin typeface="Helvetica"/>
                <a:ea typeface="Helvetica"/>
                <a:cs typeface="Helvetica"/>
                <a:sym typeface="Helvetica"/>
              </a:defRPr>
            </a:pPr>
            <a:r>
              <a:rPr sz="3000">
                <a:solidFill>
                  <a:srgbClr val="3A3A3A"/>
                </a:solidFill>
              </a:rPr>
              <a:t>LEAD</a:t>
            </a:r>
            <a:r>
              <a:rPr sz="3000">
                <a:solidFill>
                  <a:srgbClr val="CE5443"/>
                </a:solidFill>
              </a:rPr>
              <a:t> GENERATION</a:t>
            </a:r>
          </a:p>
        </p:txBody>
      </p:sp>
      <p:sp>
        <p:nvSpPr>
          <p:cNvPr id="173" name="Becoming your own “HypeMan!”"/>
          <p:cNvSpPr txBox="1"/>
          <p:nvPr/>
        </p:nvSpPr>
        <p:spPr>
          <a:xfrm>
            <a:off x="466878" y="1804586"/>
            <a:ext cx="3316401" cy="176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3600" spc="72" baseline="8333">
                <a:solidFill>
                  <a:srgbClr val="3A3A3A"/>
                </a:solidFill>
                <a:latin typeface="Helvetica"/>
                <a:ea typeface="Helvetica"/>
                <a:cs typeface="Helvetica"/>
                <a:sym typeface="Helvetica"/>
              </a:defRPr>
            </a:lvl1pPr>
          </a:lstStyle>
          <a:p>
            <a:r>
              <a:rPr sz="1350"/>
              <a:t>Becoming your own “HypeMan!”</a:t>
            </a:r>
          </a:p>
        </p:txBody>
      </p:sp>
      <p:pic>
        <p:nvPicPr>
          <p:cNvPr id="174" name="Image" descr="Image"/>
          <p:cNvPicPr>
            <a:picLocks noChangeAspect="1"/>
          </p:cNvPicPr>
          <p:nvPr/>
        </p:nvPicPr>
        <p:blipFill>
          <a:blip r:embed="rId3"/>
          <a:stretch>
            <a:fillRect/>
          </a:stretch>
        </p:blipFill>
        <p:spPr>
          <a:xfrm>
            <a:off x="7947756" y="4115436"/>
            <a:ext cx="738226" cy="680786"/>
          </a:xfrm>
          <a:prstGeom prst="rect">
            <a:avLst/>
          </a:prstGeom>
          <a:ln w="12700">
            <a:miter lim="400000"/>
          </a:ln>
        </p:spPr>
      </p:pic>
      <p:sp>
        <p:nvSpPr>
          <p:cNvPr id="175" name="Session Take Aways:"/>
          <p:cNvSpPr txBox="1"/>
          <p:nvPr/>
        </p:nvSpPr>
        <p:spPr>
          <a:xfrm>
            <a:off x="482420" y="2732643"/>
            <a:ext cx="2425970" cy="661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5400" b="1" cap="all" spc="269">
                <a:solidFill>
                  <a:srgbClr val="3A3A3A"/>
                </a:solidFill>
                <a:latin typeface="Helvetica"/>
                <a:ea typeface="Helvetica"/>
                <a:cs typeface="Helvetica"/>
                <a:sym typeface="Helvetica"/>
              </a:defRPr>
            </a:lvl1pPr>
          </a:lstStyle>
          <a:p>
            <a:r>
              <a:rPr sz="2025"/>
              <a:t>Session Take Aways:</a:t>
            </a:r>
          </a:p>
        </p:txBody>
      </p:sp>
      <p:sp>
        <p:nvSpPr>
          <p:cNvPr id="176" name="Finding your brand’s unique voice…"/>
          <p:cNvSpPr txBox="1"/>
          <p:nvPr/>
        </p:nvSpPr>
        <p:spPr>
          <a:xfrm>
            <a:off x="466878" y="3403524"/>
            <a:ext cx="4763589" cy="550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marL="142875" indent="-142875">
              <a:lnSpc>
                <a:spcPct val="80000"/>
              </a:lnSpc>
              <a:spcBef>
                <a:spcPts val="450"/>
              </a:spcBef>
              <a:buClr>
                <a:srgbClr val="D7D7CA"/>
              </a:buClr>
              <a:buSzPct val="130000"/>
              <a:buChar char="•"/>
              <a:defRPr sz="2600" spc="52" baseline="30769">
                <a:solidFill>
                  <a:srgbClr val="3A3A3A"/>
                </a:solidFill>
                <a:latin typeface="Helvetica"/>
                <a:ea typeface="Helvetica"/>
                <a:cs typeface="Helvetica"/>
                <a:sym typeface="Helvetica"/>
              </a:defRPr>
            </a:pPr>
            <a:r>
              <a:rPr sz="975"/>
              <a:t>Finding your brand’s unique voice</a:t>
            </a:r>
          </a:p>
          <a:p>
            <a:pPr marL="142875" indent="-142875">
              <a:lnSpc>
                <a:spcPct val="80000"/>
              </a:lnSpc>
              <a:spcBef>
                <a:spcPts val="450"/>
              </a:spcBef>
              <a:buClr>
                <a:srgbClr val="D7D7CA"/>
              </a:buClr>
              <a:buSzPct val="130000"/>
              <a:buChar char="•"/>
              <a:defRPr sz="2600" spc="52" baseline="30769">
                <a:solidFill>
                  <a:srgbClr val="3A3A3A"/>
                </a:solidFill>
                <a:latin typeface="Helvetica"/>
                <a:ea typeface="Helvetica"/>
                <a:cs typeface="Helvetica"/>
                <a:sym typeface="Helvetica"/>
              </a:defRPr>
            </a:pPr>
            <a:r>
              <a:rPr sz="975"/>
              <a:t>Telling your story</a:t>
            </a:r>
          </a:p>
          <a:p>
            <a:pPr marL="142875" indent="-142875">
              <a:lnSpc>
                <a:spcPct val="80000"/>
              </a:lnSpc>
              <a:spcBef>
                <a:spcPts val="450"/>
              </a:spcBef>
              <a:buClr>
                <a:srgbClr val="D7D7CA"/>
              </a:buClr>
              <a:buSzPct val="130000"/>
              <a:buChar char="•"/>
              <a:defRPr sz="2600" spc="52" baseline="30769">
                <a:solidFill>
                  <a:srgbClr val="3A3A3A"/>
                </a:solidFill>
                <a:latin typeface="Helvetica"/>
                <a:ea typeface="Helvetica"/>
                <a:cs typeface="Helvetica"/>
                <a:sym typeface="Helvetica"/>
              </a:defRPr>
            </a:pPr>
            <a:r>
              <a:rPr sz="975"/>
              <a:t>Developing/Nurturing brand trust</a:t>
            </a:r>
          </a:p>
          <a:p>
            <a:pPr marL="142875" indent="-142875">
              <a:lnSpc>
                <a:spcPct val="80000"/>
              </a:lnSpc>
              <a:spcBef>
                <a:spcPts val="450"/>
              </a:spcBef>
              <a:buClr>
                <a:srgbClr val="D7D7CA"/>
              </a:buClr>
              <a:buSzPct val="130000"/>
              <a:buChar char="•"/>
              <a:defRPr sz="2600" spc="52" baseline="30769">
                <a:solidFill>
                  <a:srgbClr val="3A3A3A"/>
                </a:solidFill>
                <a:latin typeface="Helvetica"/>
                <a:ea typeface="Helvetica"/>
                <a:cs typeface="Helvetica"/>
                <a:sym typeface="Helvetica"/>
              </a:defRPr>
            </a:pPr>
            <a:r>
              <a:rPr sz="975" b="1"/>
              <a:t>Developing</a:t>
            </a:r>
            <a:r>
              <a:rPr sz="975"/>
              <a:t> leads</a:t>
            </a:r>
          </a:p>
        </p:txBody>
      </p:sp>
      <p:pic>
        <p:nvPicPr>
          <p:cNvPr id="177" name="Image" descr="Image"/>
          <p:cNvPicPr>
            <a:picLocks noChangeAspect="1"/>
          </p:cNvPicPr>
          <p:nvPr/>
        </p:nvPicPr>
        <p:blipFill>
          <a:blip r:embed="rId4"/>
          <a:stretch>
            <a:fillRect/>
          </a:stretch>
        </p:blipFill>
        <p:spPr>
          <a:xfrm>
            <a:off x="466878" y="558740"/>
            <a:ext cx="215237" cy="257491"/>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 name="Group"/>
          <p:cNvGrpSpPr/>
          <p:nvPr/>
        </p:nvGrpSpPr>
        <p:grpSpPr>
          <a:xfrm>
            <a:off x="-60099" y="-51934"/>
            <a:ext cx="9240870" cy="5248030"/>
            <a:chOff x="0" y="1763"/>
            <a:chExt cx="24642320" cy="13994746"/>
          </a:xfrm>
        </p:grpSpPr>
        <p:sp>
          <p:nvSpPr>
            <p:cNvPr id="179" name="Rounded Rectangle"/>
            <p:cNvSpPr/>
            <p:nvPr/>
          </p:nvSpPr>
          <p:spPr>
            <a:xfrm>
              <a:off x="0" y="1763"/>
              <a:ext cx="24597880" cy="13817173"/>
            </a:xfrm>
            <a:prstGeom prst="roundRect">
              <a:avLst>
                <a:gd name="adj" fmla="val 1379"/>
              </a:avLst>
            </a:prstGeom>
            <a:solidFill>
              <a:srgbClr val="CD4934"/>
            </a:solidFill>
            <a:ln w="12700" cap="flat">
              <a:noFill/>
              <a:miter lim="400000"/>
            </a:ln>
            <a:effectLst>
              <a:outerShdw blurRad="139700" dist="128586" dir="5400000" rotWithShape="0">
                <a:srgbClr val="000000">
                  <a:alpha val="35000"/>
                </a:srgbClr>
              </a:outerShdw>
            </a:effectLst>
          </p:spPr>
          <p:txBody>
            <a:bodyPr wrap="square" lIns="19050" tIns="19050" rIns="19050" bIns="19050" numCol="1" anchor="ctr">
              <a:noAutofit/>
            </a:bodyP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
          <p:nvSpPr>
            <p:cNvPr id="180" name="Rectangle"/>
            <p:cNvSpPr/>
            <p:nvPr/>
          </p:nvSpPr>
          <p:spPr>
            <a:xfrm>
              <a:off x="18492975" y="4640525"/>
              <a:ext cx="6149345" cy="4969457"/>
            </a:xfrm>
            <a:prstGeom prst="rect">
              <a:avLst/>
            </a:prstGeom>
            <a:solidFill>
              <a:srgbClr val="BF3D30"/>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Helvetica Neue Medium"/>
                  <a:ea typeface="Helvetica Neue Medium"/>
                  <a:cs typeface="Helvetica Neue Medium"/>
                  <a:sym typeface="Helvetica Neue Medium"/>
                </a:defRPr>
              </a:pPr>
              <a:endParaRPr sz="1200"/>
            </a:p>
          </p:txBody>
        </p:sp>
        <p:pic>
          <p:nvPicPr>
            <p:cNvPr id="181" name="Image" descr="Image"/>
            <p:cNvPicPr>
              <a:picLocks noChangeAspect="1"/>
            </p:cNvPicPr>
            <p:nvPr/>
          </p:nvPicPr>
          <p:blipFill>
            <a:blip r:embed="rId3"/>
            <a:srcRect r="10992"/>
            <a:stretch>
              <a:fillRect/>
            </a:stretch>
          </p:blipFill>
          <p:spPr>
            <a:xfrm>
              <a:off x="11755905" y="280508"/>
              <a:ext cx="12811446" cy="13716001"/>
            </a:xfrm>
            <a:prstGeom prst="rect">
              <a:avLst/>
            </a:prstGeom>
            <a:ln w="12700" cap="flat">
              <a:noFill/>
              <a:miter lim="400000"/>
            </a:ln>
            <a:effectLst/>
          </p:spPr>
        </p:pic>
        <p:pic>
          <p:nvPicPr>
            <p:cNvPr id="182" name="Image" descr="Image"/>
            <p:cNvPicPr>
              <a:picLocks noChangeAspect="1"/>
            </p:cNvPicPr>
            <p:nvPr/>
          </p:nvPicPr>
          <p:blipFill>
            <a:blip r:embed="rId4"/>
            <a:srcRect/>
            <a:stretch>
              <a:fillRect/>
            </a:stretch>
          </p:blipFill>
          <p:spPr>
            <a:xfrm>
              <a:off x="19781659" y="1044020"/>
              <a:ext cx="1166759" cy="4899534"/>
            </a:xfrm>
            <a:prstGeom prst="rect">
              <a:avLst/>
            </a:prstGeom>
            <a:ln w="12700" cap="flat">
              <a:noFill/>
              <a:miter lim="400000"/>
            </a:ln>
            <a:effectLst/>
          </p:spPr>
        </p:pic>
        <p:pic>
          <p:nvPicPr>
            <p:cNvPr id="183" name="Image" descr="Image"/>
            <p:cNvPicPr>
              <a:picLocks noChangeAspect="1"/>
            </p:cNvPicPr>
            <p:nvPr/>
          </p:nvPicPr>
          <p:blipFill>
            <a:blip r:embed="rId5"/>
            <a:srcRect l="4179" t="3209" b="2443"/>
            <a:stretch>
              <a:fillRect/>
            </a:stretch>
          </p:blipFill>
          <p:spPr>
            <a:xfrm>
              <a:off x="109057" y="44961"/>
              <a:ext cx="18963245" cy="13906637"/>
            </a:xfrm>
            <a:prstGeom prst="rect">
              <a:avLst/>
            </a:prstGeom>
            <a:ln w="12700" cap="flat">
              <a:noFill/>
              <a:miter lim="400000"/>
            </a:ln>
            <a:effectLst/>
          </p:spPr>
        </p:pic>
        <p:sp>
          <p:nvSpPr>
            <p:cNvPr id="184" name="Line"/>
            <p:cNvSpPr/>
            <p:nvPr/>
          </p:nvSpPr>
          <p:spPr>
            <a:xfrm flipV="1">
              <a:off x="5465414" y="4234422"/>
              <a:ext cx="1" cy="2591001"/>
            </a:xfrm>
            <a:prstGeom prst="line">
              <a:avLst/>
            </a:prstGeom>
            <a:noFill/>
            <a:ln w="76200" cap="flat">
              <a:solidFill>
                <a:srgbClr val="5E8692"/>
              </a:solidFill>
              <a:prstDash val="solid"/>
              <a:miter lim="400000"/>
              <a:tailEnd type="triangle" w="med" len="med"/>
            </a:ln>
            <a:effectLst/>
          </p:spPr>
          <p:txBody>
            <a:bodyPr wrap="square" lIns="19050" tIns="19050" rIns="19050" bIns="19050" numCol="1" anchor="ctr">
              <a:noAutofit/>
            </a:bodyPr>
            <a:lstStyle/>
            <a:p>
              <a:endParaRPr sz="525"/>
            </a:p>
          </p:txBody>
        </p:sp>
        <p:sp>
          <p:nvSpPr>
            <p:cNvPr id="185" name="Line"/>
            <p:cNvSpPr/>
            <p:nvPr/>
          </p:nvSpPr>
          <p:spPr>
            <a:xfrm flipH="1">
              <a:off x="1339408" y="9712673"/>
              <a:ext cx="1" cy="2807084"/>
            </a:xfrm>
            <a:prstGeom prst="line">
              <a:avLst/>
            </a:prstGeom>
            <a:noFill/>
            <a:ln w="76200" cap="flat">
              <a:solidFill>
                <a:srgbClr val="5E8692"/>
              </a:solidFill>
              <a:prstDash val="solid"/>
              <a:miter lim="400000"/>
              <a:tailEnd type="triangle" w="med" len="med"/>
            </a:ln>
            <a:effectLst/>
          </p:spPr>
          <p:txBody>
            <a:bodyPr wrap="square" lIns="19050" tIns="19050" rIns="19050" bIns="19050" numCol="1" anchor="ctr">
              <a:noAutofit/>
            </a:bodyPr>
            <a:lstStyle/>
            <a:p>
              <a:endParaRPr sz="525"/>
            </a:p>
          </p:txBody>
        </p:sp>
        <p:sp>
          <p:nvSpPr>
            <p:cNvPr id="186" name="Line"/>
            <p:cNvSpPr/>
            <p:nvPr/>
          </p:nvSpPr>
          <p:spPr>
            <a:xfrm>
              <a:off x="10330825" y="9799225"/>
              <a:ext cx="1" cy="2379981"/>
            </a:xfrm>
            <a:prstGeom prst="line">
              <a:avLst/>
            </a:prstGeom>
            <a:noFill/>
            <a:ln w="76200" cap="flat">
              <a:solidFill>
                <a:srgbClr val="5E8692"/>
              </a:solidFill>
              <a:prstDash val="solid"/>
              <a:miter lim="400000"/>
              <a:tailEnd type="triangle" w="med" len="med"/>
            </a:ln>
            <a:effectLst/>
          </p:spPr>
          <p:txBody>
            <a:bodyPr wrap="square" lIns="19050" tIns="19050" rIns="19050" bIns="19050" numCol="1" anchor="ctr">
              <a:noAutofit/>
            </a:bodyPr>
            <a:lstStyle/>
            <a:p>
              <a:endParaRPr sz="525"/>
            </a:p>
          </p:txBody>
        </p:sp>
        <p:grpSp>
          <p:nvGrpSpPr>
            <p:cNvPr id="189" name="Group"/>
            <p:cNvGrpSpPr/>
            <p:nvPr/>
          </p:nvGrpSpPr>
          <p:grpSpPr>
            <a:xfrm>
              <a:off x="9777738" y="11480655"/>
              <a:ext cx="1106175" cy="1632758"/>
              <a:chOff x="0" y="-63500"/>
              <a:chExt cx="1106173" cy="1632757"/>
            </a:xfrm>
          </p:grpSpPr>
          <p:sp>
            <p:nvSpPr>
              <p:cNvPr id="187" name="Circle"/>
              <p:cNvSpPr/>
              <p:nvPr/>
            </p:nvSpPr>
            <p:spPr>
              <a:xfrm>
                <a:off x="0" y="191161"/>
                <a:ext cx="1106173" cy="1106173"/>
              </a:xfrm>
              <a:prstGeom prst="ellipse">
                <a:avLst/>
              </a:prstGeom>
              <a:solidFill>
                <a:srgbClr val="CD4934"/>
              </a:solidFill>
              <a:ln w="12700" cap="flat">
                <a:noFill/>
                <a:miter lim="400000"/>
              </a:ln>
              <a:effectLst>
                <a:outerShdw blurRad="139700" dist="128586" dir="5400000" rotWithShape="0">
                  <a:srgbClr val="000000">
                    <a:alpha val="35000"/>
                  </a:srgbClr>
                </a:outerShdw>
              </a:effectLst>
            </p:spPr>
            <p:txBody>
              <a:bodyPr wrap="square" lIns="19050" tIns="19050" rIns="19050" bIns="19050" numCol="1" anchor="ctr">
                <a:noAutofit/>
              </a:bodyPr>
              <a:lstStyle/>
              <a:p>
                <a:pPr defTabSz="309563">
                  <a:defRPr sz="3200">
                    <a:solidFill>
                      <a:srgbClr val="5E8692"/>
                    </a:solidFill>
                    <a:latin typeface="Helvetica Neue Medium"/>
                    <a:ea typeface="Helvetica Neue Medium"/>
                    <a:cs typeface="Helvetica Neue Medium"/>
                    <a:sym typeface="Helvetica Neue Medium"/>
                  </a:defRPr>
                </a:pPr>
                <a:endParaRPr sz="1200"/>
              </a:p>
            </p:txBody>
          </p:sp>
          <p:sp>
            <p:nvSpPr>
              <p:cNvPr id="188" name="+"/>
              <p:cNvSpPr txBox="1"/>
              <p:nvPr/>
            </p:nvSpPr>
            <p:spPr>
              <a:xfrm>
                <a:off x="278805" y="-63500"/>
                <a:ext cx="573964" cy="16327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t">
                <a:spAutoFit/>
              </a:bodyPr>
              <a:lstStyle>
                <a:lvl1pPr algn="l">
                  <a:lnSpc>
                    <a:spcPct val="130000"/>
                  </a:lnSpc>
                  <a:defRPr sz="8500" b="1">
                    <a:solidFill>
                      <a:srgbClr val="FFFFFF"/>
                    </a:solidFill>
                    <a:latin typeface="Helvetica"/>
                    <a:ea typeface="Helvetica"/>
                    <a:cs typeface="Helvetica"/>
                    <a:sym typeface="Helvetica"/>
                  </a:defRPr>
                </a:lvl1pPr>
              </a:lstStyle>
              <a:p>
                <a:r>
                  <a:rPr sz="3188"/>
                  <a:t>+</a:t>
                </a:r>
              </a:p>
            </p:txBody>
          </p:sp>
        </p:grpSp>
        <p:grpSp>
          <p:nvGrpSpPr>
            <p:cNvPr id="192" name="Group"/>
            <p:cNvGrpSpPr/>
            <p:nvPr/>
          </p:nvGrpSpPr>
          <p:grpSpPr>
            <a:xfrm>
              <a:off x="4931917" y="3668172"/>
              <a:ext cx="1106175" cy="1632758"/>
              <a:chOff x="0" y="-63500"/>
              <a:chExt cx="1106173" cy="1632757"/>
            </a:xfrm>
          </p:grpSpPr>
          <p:sp>
            <p:nvSpPr>
              <p:cNvPr id="190" name="Circle"/>
              <p:cNvSpPr/>
              <p:nvPr/>
            </p:nvSpPr>
            <p:spPr>
              <a:xfrm>
                <a:off x="0" y="191161"/>
                <a:ext cx="1106173" cy="1106173"/>
              </a:xfrm>
              <a:prstGeom prst="ellipse">
                <a:avLst/>
              </a:prstGeom>
              <a:solidFill>
                <a:srgbClr val="CD4934"/>
              </a:solidFill>
              <a:ln w="12700" cap="flat">
                <a:noFill/>
                <a:miter lim="400000"/>
              </a:ln>
              <a:effectLst>
                <a:outerShdw blurRad="139700" dist="128586" dir="5400000" rotWithShape="0">
                  <a:srgbClr val="000000">
                    <a:alpha val="35000"/>
                  </a:srgbClr>
                </a:outerShdw>
              </a:effectLst>
            </p:spPr>
            <p:txBody>
              <a:bodyPr wrap="square" lIns="19050" tIns="19050" rIns="19050" bIns="19050" numCol="1" anchor="ctr">
                <a:noAutofit/>
              </a:bodyPr>
              <a:lstStyle/>
              <a:p>
                <a:pPr defTabSz="309563">
                  <a:defRPr sz="3200">
                    <a:solidFill>
                      <a:srgbClr val="5E8692"/>
                    </a:solidFill>
                    <a:latin typeface="Helvetica Neue Medium"/>
                    <a:ea typeface="Helvetica Neue Medium"/>
                    <a:cs typeface="Helvetica Neue Medium"/>
                    <a:sym typeface="Helvetica Neue Medium"/>
                  </a:defRPr>
                </a:pPr>
                <a:endParaRPr sz="1200"/>
              </a:p>
            </p:txBody>
          </p:sp>
          <p:sp>
            <p:nvSpPr>
              <p:cNvPr id="191" name="+"/>
              <p:cNvSpPr txBox="1"/>
              <p:nvPr/>
            </p:nvSpPr>
            <p:spPr>
              <a:xfrm>
                <a:off x="278805" y="-63500"/>
                <a:ext cx="573964" cy="16327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t">
                <a:spAutoFit/>
              </a:bodyPr>
              <a:lstStyle>
                <a:lvl1pPr algn="l">
                  <a:lnSpc>
                    <a:spcPct val="130000"/>
                  </a:lnSpc>
                  <a:defRPr sz="8500" b="1">
                    <a:solidFill>
                      <a:srgbClr val="FFFFFF"/>
                    </a:solidFill>
                    <a:latin typeface="Helvetica"/>
                    <a:ea typeface="Helvetica"/>
                    <a:cs typeface="Helvetica"/>
                    <a:sym typeface="Helvetica"/>
                  </a:defRPr>
                </a:lvl1pPr>
              </a:lstStyle>
              <a:p>
                <a:r>
                  <a:rPr sz="3188"/>
                  <a:t>+</a:t>
                </a:r>
              </a:p>
            </p:txBody>
          </p:sp>
        </p:grpSp>
        <p:grpSp>
          <p:nvGrpSpPr>
            <p:cNvPr id="195" name="Group"/>
            <p:cNvGrpSpPr/>
            <p:nvPr/>
          </p:nvGrpSpPr>
          <p:grpSpPr>
            <a:xfrm>
              <a:off x="786321" y="11480655"/>
              <a:ext cx="1106175" cy="1632758"/>
              <a:chOff x="0" y="-63500"/>
              <a:chExt cx="1106173" cy="1632757"/>
            </a:xfrm>
          </p:grpSpPr>
          <p:sp>
            <p:nvSpPr>
              <p:cNvPr id="193" name="Circle"/>
              <p:cNvSpPr/>
              <p:nvPr/>
            </p:nvSpPr>
            <p:spPr>
              <a:xfrm>
                <a:off x="0" y="191161"/>
                <a:ext cx="1106173" cy="1106173"/>
              </a:xfrm>
              <a:prstGeom prst="ellipse">
                <a:avLst/>
              </a:prstGeom>
              <a:solidFill>
                <a:srgbClr val="CD4934"/>
              </a:solidFill>
              <a:ln w="12700" cap="flat">
                <a:noFill/>
                <a:miter lim="400000"/>
              </a:ln>
              <a:effectLst>
                <a:outerShdw blurRad="139700" dist="128586" dir="5400000" rotWithShape="0">
                  <a:srgbClr val="000000">
                    <a:alpha val="35000"/>
                  </a:srgbClr>
                </a:outerShdw>
              </a:effectLst>
            </p:spPr>
            <p:txBody>
              <a:bodyPr wrap="square" lIns="19050" tIns="19050" rIns="19050" bIns="19050" numCol="1" anchor="ctr">
                <a:noAutofit/>
              </a:bodyPr>
              <a:lstStyle/>
              <a:p>
                <a:pPr defTabSz="309563">
                  <a:defRPr sz="3200">
                    <a:solidFill>
                      <a:srgbClr val="5E8692"/>
                    </a:solidFill>
                    <a:latin typeface="Helvetica Neue Medium"/>
                    <a:ea typeface="Helvetica Neue Medium"/>
                    <a:cs typeface="Helvetica Neue Medium"/>
                    <a:sym typeface="Helvetica Neue Medium"/>
                  </a:defRPr>
                </a:pPr>
                <a:endParaRPr sz="1200"/>
              </a:p>
            </p:txBody>
          </p:sp>
          <p:sp>
            <p:nvSpPr>
              <p:cNvPr id="194" name="+"/>
              <p:cNvSpPr txBox="1"/>
              <p:nvPr/>
            </p:nvSpPr>
            <p:spPr>
              <a:xfrm>
                <a:off x="278805" y="-63500"/>
                <a:ext cx="573964" cy="16327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t">
                <a:spAutoFit/>
              </a:bodyPr>
              <a:lstStyle>
                <a:lvl1pPr algn="l">
                  <a:lnSpc>
                    <a:spcPct val="130000"/>
                  </a:lnSpc>
                  <a:defRPr sz="8500" b="1">
                    <a:solidFill>
                      <a:srgbClr val="FFFFFF"/>
                    </a:solidFill>
                    <a:latin typeface="Helvetica"/>
                    <a:ea typeface="Helvetica"/>
                    <a:cs typeface="Helvetica"/>
                    <a:sym typeface="Helvetica"/>
                  </a:defRPr>
                </a:lvl1pPr>
              </a:lstStyle>
              <a:p>
                <a:r>
                  <a:rPr sz="3188"/>
                  <a:t>+</a:t>
                </a:r>
              </a:p>
            </p:txBody>
          </p:sp>
        </p:grpSp>
        <p:sp>
          <p:nvSpPr>
            <p:cNvPr id="196" name="Line"/>
            <p:cNvSpPr/>
            <p:nvPr/>
          </p:nvSpPr>
          <p:spPr>
            <a:xfrm flipV="1">
              <a:off x="11858138" y="4141897"/>
              <a:ext cx="1" cy="6412813"/>
            </a:xfrm>
            <a:prstGeom prst="line">
              <a:avLst/>
            </a:prstGeom>
            <a:noFill/>
            <a:ln w="76200" cap="flat">
              <a:solidFill>
                <a:srgbClr val="5E8692"/>
              </a:solidFill>
              <a:prstDash val="solid"/>
              <a:miter lim="400000"/>
              <a:tailEnd type="triangle" w="med" len="med"/>
            </a:ln>
            <a:effectLst/>
          </p:spPr>
          <p:txBody>
            <a:bodyPr wrap="square" lIns="19050" tIns="19050" rIns="19050" bIns="19050" numCol="1" anchor="ctr">
              <a:noAutofit/>
            </a:bodyPr>
            <a:lstStyle/>
            <a:p>
              <a:endParaRPr sz="525"/>
            </a:p>
          </p:txBody>
        </p:sp>
        <p:pic>
          <p:nvPicPr>
            <p:cNvPr id="197" name="Image" descr="Image"/>
            <p:cNvPicPr>
              <a:picLocks noChangeAspect="1"/>
            </p:cNvPicPr>
            <p:nvPr/>
          </p:nvPicPr>
          <p:blipFill>
            <a:blip r:embed="rId6"/>
            <a:srcRect l="4302" r="2110"/>
            <a:stretch>
              <a:fillRect/>
            </a:stretch>
          </p:blipFill>
          <p:spPr>
            <a:xfrm>
              <a:off x="122701" y="3590890"/>
              <a:ext cx="18966392" cy="7514712"/>
            </a:xfrm>
            <a:prstGeom prst="rect">
              <a:avLst/>
            </a:prstGeom>
            <a:ln w="12700" cap="flat">
              <a:noFill/>
              <a:miter lim="400000"/>
            </a:ln>
            <a:effectLst>
              <a:outerShdw blurRad="139700" dist="128586" dir="5400000" rotWithShape="0">
                <a:srgbClr val="000000">
                  <a:alpha val="35000"/>
                </a:srgbClr>
              </a:outerShdw>
            </a:effectLst>
          </p:spPr>
        </p:pic>
        <p:grpSp>
          <p:nvGrpSpPr>
            <p:cNvPr id="200" name="Group"/>
            <p:cNvGrpSpPr/>
            <p:nvPr/>
          </p:nvGrpSpPr>
          <p:grpSpPr>
            <a:xfrm>
              <a:off x="17960951" y="5539219"/>
              <a:ext cx="1673464" cy="2113440"/>
              <a:chOff x="0" y="69208"/>
              <a:chExt cx="1673462" cy="2113438"/>
            </a:xfrm>
          </p:grpSpPr>
          <p:sp>
            <p:nvSpPr>
              <p:cNvPr id="198" name="Circle"/>
              <p:cNvSpPr/>
              <p:nvPr/>
            </p:nvSpPr>
            <p:spPr>
              <a:xfrm>
                <a:off x="0" y="225696"/>
                <a:ext cx="1673463" cy="1673464"/>
              </a:xfrm>
              <a:prstGeom prst="ellipse">
                <a:avLst/>
              </a:prstGeom>
              <a:solidFill>
                <a:srgbClr val="54808D"/>
              </a:solidFill>
              <a:ln w="12700" cap="flat">
                <a:noFill/>
                <a:miter lim="400000"/>
              </a:ln>
              <a:effectLst>
                <a:outerShdw blurRad="76200" dist="128586" dir="5400000" rotWithShape="0">
                  <a:srgbClr val="000000">
                    <a:alpha val="25000"/>
                  </a:srgbClr>
                </a:outerShdw>
              </a:effectLst>
            </p:spPr>
            <p:txBody>
              <a:bodyPr wrap="square" lIns="19050" tIns="19050" rIns="19050" bIns="19050" numCol="1" anchor="ctr">
                <a:noAutofit/>
              </a:bodyPr>
              <a:lstStyle/>
              <a:p>
                <a:pPr defTabSz="309563">
                  <a:defRPr sz="3200">
                    <a:solidFill>
                      <a:srgbClr val="5E8692"/>
                    </a:solidFill>
                    <a:latin typeface="Helvetica Neue Medium"/>
                    <a:ea typeface="Helvetica Neue Medium"/>
                    <a:cs typeface="Helvetica Neue Medium"/>
                    <a:sym typeface="Helvetica Neue Medium"/>
                  </a:defRPr>
                </a:pPr>
                <a:endParaRPr sz="1200"/>
              </a:p>
            </p:txBody>
          </p:sp>
          <p:sp>
            <p:nvSpPr>
              <p:cNvPr id="199" name="="/>
              <p:cNvSpPr txBox="1"/>
              <p:nvPr/>
            </p:nvSpPr>
            <p:spPr>
              <a:xfrm>
                <a:off x="510686" y="69208"/>
                <a:ext cx="868317" cy="21134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t">
                <a:noAutofit/>
              </a:bodyPr>
              <a:lstStyle>
                <a:lvl1pPr algn="l">
                  <a:lnSpc>
                    <a:spcPct val="130000"/>
                  </a:lnSpc>
                  <a:defRPr sz="10500" b="1">
                    <a:solidFill>
                      <a:srgbClr val="FFFFFF"/>
                    </a:solidFill>
                    <a:latin typeface="Helvetica"/>
                    <a:ea typeface="Helvetica"/>
                    <a:cs typeface="Helvetica"/>
                    <a:sym typeface="Helvetica"/>
                  </a:defRPr>
                </a:lvl1pPr>
              </a:lstStyle>
              <a:p>
                <a:r>
                  <a:rPr sz="3938"/>
                  <a:t>=</a:t>
                </a:r>
              </a:p>
            </p:txBody>
          </p:sp>
        </p:grpSp>
        <p:sp>
          <p:nvSpPr>
            <p:cNvPr id="201" name="+"/>
            <p:cNvSpPr txBox="1"/>
            <p:nvPr/>
          </p:nvSpPr>
          <p:spPr>
            <a:xfrm>
              <a:off x="16700040" y="263595"/>
              <a:ext cx="811325" cy="8038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t">
              <a:spAutoFit/>
            </a:bodyPr>
            <a:lstStyle>
              <a:lvl1pPr algn="l">
                <a:lnSpc>
                  <a:spcPct val="50000"/>
                </a:lnSpc>
                <a:defRPr sz="8000" b="1" cap="all" spc="159">
                  <a:solidFill>
                    <a:srgbClr val="BF3D30"/>
                  </a:solidFill>
                  <a:latin typeface="Helvetica"/>
                  <a:ea typeface="Helvetica"/>
                  <a:cs typeface="Helvetica"/>
                  <a:sym typeface="Helvetica"/>
                </a:defRPr>
              </a:lvl1pPr>
            </a:lstStyle>
            <a:p>
              <a:r>
                <a:rPr sz="3000"/>
                <a:t>+</a:t>
              </a:r>
            </a:p>
          </p:txBody>
        </p:sp>
        <p:sp>
          <p:nvSpPr>
            <p:cNvPr id="202" name="+"/>
            <p:cNvSpPr txBox="1"/>
            <p:nvPr/>
          </p:nvSpPr>
          <p:spPr>
            <a:xfrm>
              <a:off x="21118677" y="661104"/>
              <a:ext cx="811325" cy="8038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t">
              <a:spAutoFit/>
            </a:bodyPr>
            <a:lstStyle>
              <a:lvl1pPr algn="l">
                <a:lnSpc>
                  <a:spcPct val="50000"/>
                </a:lnSpc>
                <a:defRPr sz="8000" b="1" cap="all" spc="159">
                  <a:solidFill>
                    <a:srgbClr val="AF302C"/>
                  </a:solidFill>
                  <a:latin typeface="Helvetica"/>
                  <a:ea typeface="Helvetica"/>
                  <a:cs typeface="Helvetica"/>
                  <a:sym typeface="Helvetica"/>
                </a:defRPr>
              </a:lvl1pPr>
            </a:lstStyle>
            <a:p>
              <a:r>
                <a:rPr sz="3000"/>
                <a:t>+</a:t>
              </a:r>
            </a:p>
          </p:txBody>
        </p:sp>
        <p:sp>
          <p:nvSpPr>
            <p:cNvPr id="203" name="+"/>
            <p:cNvSpPr txBox="1"/>
            <p:nvPr/>
          </p:nvSpPr>
          <p:spPr>
            <a:xfrm>
              <a:off x="18627000" y="2782814"/>
              <a:ext cx="811325" cy="8038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t">
              <a:spAutoFit/>
            </a:bodyPr>
            <a:lstStyle>
              <a:lvl1pPr algn="l">
                <a:lnSpc>
                  <a:spcPct val="50000"/>
                </a:lnSpc>
                <a:defRPr sz="8000" b="1" cap="all" spc="159">
                  <a:solidFill>
                    <a:srgbClr val="921C25"/>
                  </a:solidFill>
                  <a:latin typeface="Helvetica"/>
                  <a:ea typeface="Helvetica"/>
                  <a:cs typeface="Helvetica"/>
                  <a:sym typeface="Helvetica"/>
                </a:defRPr>
              </a:lvl1pPr>
            </a:lstStyle>
            <a:p>
              <a:r>
                <a:rPr sz="3000"/>
                <a:t>+</a:t>
              </a:r>
            </a:p>
          </p:txBody>
        </p:sp>
        <p:sp>
          <p:nvSpPr>
            <p:cNvPr id="204" name="$"/>
            <p:cNvSpPr txBox="1"/>
            <p:nvPr/>
          </p:nvSpPr>
          <p:spPr>
            <a:xfrm>
              <a:off x="18265021" y="1179104"/>
              <a:ext cx="811325" cy="8038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t">
              <a:spAutoFit/>
            </a:bodyPr>
            <a:lstStyle>
              <a:lvl1pPr algn="l">
                <a:lnSpc>
                  <a:spcPct val="50000"/>
                </a:lnSpc>
                <a:defRPr sz="8000" b="1" cap="all" spc="159">
                  <a:solidFill>
                    <a:srgbClr val="BF3D30"/>
                  </a:solidFill>
                  <a:latin typeface="Helvetica"/>
                  <a:ea typeface="Helvetica"/>
                  <a:cs typeface="Helvetica"/>
                  <a:sym typeface="Helvetica"/>
                </a:defRPr>
              </a:lvl1pPr>
            </a:lstStyle>
            <a:p>
              <a:r>
                <a:rPr sz="3000"/>
                <a:t>$</a:t>
              </a:r>
            </a:p>
          </p:txBody>
        </p:sp>
        <p:grpSp>
          <p:nvGrpSpPr>
            <p:cNvPr id="207" name="Group"/>
            <p:cNvGrpSpPr/>
            <p:nvPr/>
          </p:nvGrpSpPr>
          <p:grpSpPr>
            <a:xfrm>
              <a:off x="11305052" y="3668172"/>
              <a:ext cx="1106175" cy="1632758"/>
              <a:chOff x="0" y="-63500"/>
              <a:chExt cx="1106173" cy="1632757"/>
            </a:xfrm>
          </p:grpSpPr>
          <p:sp>
            <p:nvSpPr>
              <p:cNvPr id="205" name="Circle"/>
              <p:cNvSpPr/>
              <p:nvPr/>
            </p:nvSpPr>
            <p:spPr>
              <a:xfrm>
                <a:off x="0" y="191161"/>
                <a:ext cx="1106173" cy="1106173"/>
              </a:xfrm>
              <a:prstGeom prst="ellipse">
                <a:avLst/>
              </a:prstGeom>
              <a:solidFill>
                <a:srgbClr val="CD4934"/>
              </a:solidFill>
              <a:ln w="12700" cap="flat">
                <a:noFill/>
                <a:miter lim="400000"/>
              </a:ln>
              <a:effectLst>
                <a:outerShdw blurRad="139700" dist="128586" dir="5400000" rotWithShape="0">
                  <a:srgbClr val="000000">
                    <a:alpha val="35000"/>
                  </a:srgbClr>
                </a:outerShdw>
              </a:effectLst>
            </p:spPr>
            <p:txBody>
              <a:bodyPr wrap="square" lIns="19050" tIns="19050" rIns="19050" bIns="19050" numCol="1" anchor="ctr">
                <a:noAutofit/>
              </a:bodyPr>
              <a:lstStyle/>
              <a:p>
                <a:pPr defTabSz="309563">
                  <a:defRPr sz="3200">
                    <a:solidFill>
                      <a:srgbClr val="5E8692"/>
                    </a:solidFill>
                    <a:latin typeface="Helvetica Neue Medium"/>
                    <a:ea typeface="Helvetica Neue Medium"/>
                    <a:cs typeface="Helvetica Neue Medium"/>
                    <a:sym typeface="Helvetica Neue Medium"/>
                  </a:defRPr>
                </a:pPr>
                <a:endParaRPr sz="1200"/>
              </a:p>
            </p:txBody>
          </p:sp>
          <p:sp>
            <p:nvSpPr>
              <p:cNvPr id="206" name="+"/>
              <p:cNvSpPr txBox="1"/>
              <p:nvPr/>
            </p:nvSpPr>
            <p:spPr>
              <a:xfrm>
                <a:off x="278805" y="-63500"/>
                <a:ext cx="573964" cy="16327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t">
                <a:spAutoFit/>
              </a:bodyPr>
              <a:lstStyle>
                <a:lvl1pPr algn="l">
                  <a:lnSpc>
                    <a:spcPct val="130000"/>
                  </a:lnSpc>
                  <a:defRPr sz="8500" b="1">
                    <a:solidFill>
                      <a:srgbClr val="FFFFFF"/>
                    </a:solidFill>
                    <a:latin typeface="Helvetica"/>
                    <a:ea typeface="Helvetica"/>
                    <a:cs typeface="Helvetica"/>
                    <a:sym typeface="Helvetica"/>
                  </a:defRPr>
                </a:lvl1pPr>
              </a:lstStyle>
              <a:p>
                <a:r>
                  <a:rPr sz="3188"/>
                  <a:t>+</a:t>
                </a:r>
              </a:p>
            </p:txBody>
          </p:sp>
        </p:grpSp>
      </p:grpSp>
      <p:sp>
        <p:nvSpPr>
          <p:cNvPr id="209" name="Driving holistic performance"/>
          <p:cNvSpPr txBox="1"/>
          <p:nvPr/>
        </p:nvSpPr>
        <p:spPr>
          <a:xfrm>
            <a:off x="267176" y="240092"/>
            <a:ext cx="5118270" cy="703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l">
              <a:lnSpc>
                <a:spcPct val="80000"/>
              </a:lnSpc>
              <a:defRPr sz="7200" b="1" cap="all" spc="144">
                <a:solidFill>
                  <a:srgbClr val="5E8692"/>
                </a:solidFill>
                <a:latin typeface="Helvetica"/>
                <a:ea typeface="Helvetica"/>
                <a:cs typeface="Helvetica"/>
                <a:sym typeface="Helvetica"/>
              </a:defRPr>
            </a:pPr>
            <a:r>
              <a:rPr sz="2700"/>
              <a:t>Driving </a:t>
            </a:r>
            <a:r>
              <a:rPr sz="2700">
                <a:solidFill>
                  <a:srgbClr val="282827"/>
                </a:solidFill>
              </a:rPr>
              <a:t>holistic performance</a:t>
            </a:r>
          </a:p>
        </p:txBody>
      </p:sp>
      <p:sp>
        <p:nvSpPr>
          <p:cNvPr id="210" name="Hyper-Targeted Audiences…"/>
          <p:cNvSpPr txBox="1"/>
          <p:nvPr/>
        </p:nvSpPr>
        <p:spPr>
          <a:xfrm>
            <a:off x="765182" y="4201775"/>
            <a:ext cx="1918845" cy="891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l">
              <a:lnSpc>
                <a:spcPct val="110000"/>
              </a:lnSpc>
              <a:defRPr sz="2600" b="1">
                <a:solidFill>
                  <a:srgbClr val="282827"/>
                </a:solidFill>
                <a:latin typeface="Helvetica"/>
                <a:ea typeface="Helvetica"/>
                <a:cs typeface="Helvetica"/>
                <a:sym typeface="Helvetica"/>
              </a:defRPr>
            </a:pPr>
            <a:r>
              <a:rPr sz="975"/>
              <a:t>Hyper-Targeted Audiences </a:t>
            </a:r>
          </a:p>
          <a:p>
            <a:pPr algn="l">
              <a:lnSpc>
                <a:spcPct val="110000"/>
              </a:lnSpc>
              <a:defRPr sz="2200">
                <a:solidFill>
                  <a:srgbClr val="282827"/>
                </a:solidFill>
                <a:latin typeface="Helvetica"/>
                <a:ea typeface="Helvetica"/>
                <a:cs typeface="Helvetica"/>
                <a:sym typeface="Helvetica"/>
              </a:defRPr>
            </a:pPr>
            <a:r>
              <a:rPr sz="825"/>
              <a:t>Effectively leverage 1st and 3rd Party Data, proper segmentation and personalization. Empirical audience data used before &amp; on-going to expand reach | performance.</a:t>
            </a:r>
          </a:p>
        </p:txBody>
      </p:sp>
      <p:sp>
        <p:nvSpPr>
          <p:cNvPr id="211" name="Channel Performance &amp; Optimization…"/>
          <p:cNvSpPr txBox="1"/>
          <p:nvPr/>
        </p:nvSpPr>
        <p:spPr>
          <a:xfrm>
            <a:off x="382860" y="1294467"/>
            <a:ext cx="1425980" cy="1335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l">
              <a:lnSpc>
                <a:spcPct val="110000"/>
              </a:lnSpc>
              <a:defRPr sz="2600" b="1">
                <a:solidFill>
                  <a:srgbClr val="282827"/>
                </a:solidFill>
                <a:latin typeface="Helvetica"/>
                <a:ea typeface="Helvetica"/>
                <a:cs typeface="Helvetica"/>
                <a:sym typeface="Helvetica"/>
              </a:defRPr>
            </a:pPr>
            <a:r>
              <a:rPr sz="975"/>
              <a:t>Channel Performance &amp; Optimization</a:t>
            </a:r>
          </a:p>
          <a:p>
            <a:pPr algn="l">
              <a:lnSpc>
                <a:spcPct val="110000"/>
              </a:lnSpc>
              <a:defRPr sz="2200">
                <a:solidFill>
                  <a:srgbClr val="282827"/>
                </a:solidFill>
                <a:latin typeface="Helvetica"/>
                <a:ea typeface="Helvetica"/>
                <a:cs typeface="Helvetica"/>
                <a:sym typeface="Helvetica"/>
              </a:defRPr>
            </a:pPr>
            <a:r>
              <a:rPr sz="825"/>
              <a:t>The right combination of </a:t>
            </a:r>
            <a:r>
              <a:rPr sz="825" b="1">
                <a:solidFill>
                  <a:srgbClr val="54808D"/>
                </a:solidFill>
              </a:rPr>
              <a:t>Brand + Performance. </a:t>
            </a:r>
            <a:r>
              <a:rPr sz="825"/>
              <a:t>Every interaction matters to demonstrate genuine authenticity with continued learning / optimization of campaign channels. </a:t>
            </a:r>
          </a:p>
        </p:txBody>
      </p:sp>
      <p:sp>
        <p:nvSpPr>
          <p:cNvPr id="212" name="Brand Messaging &amp; Offer…"/>
          <p:cNvSpPr txBox="1"/>
          <p:nvPr/>
        </p:nvSpPr>
        <p:spPr>
          <a:xfrm>
            <a:off x="4155157" y="4337983"/>
            <a:ext cx="1702771" cy="751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l">
              <a:lnSpc>
                <a:spcPct val="110000"/>
              </a:lnSpc>
              <a:defRPr sz="2600" b="1">
                <a:solidFill>
                  <a:srgbClr val="282827"/>
                </a:solidFill>
                <a:latin typeface="Helvetica"/>
                <a:ea typeface="Helvetica"/>
                <a:cs typeface="Helvetica"/>
                <a:sym typeface="Helvetica"/>
              </a:defRPr>
            </a:pPr>
            <a:r>
              <a:rPr sz="975"/>
              <a:t>Brand Messaging &amp; Offer</a:t>
            </a:r>
          </a:p>
          <a:p>
            <a:pPr algn="l">
              <a:lnSpc>
                <a:spcPct val="110000"/>
              </a:lnSpc>
              <a:defRPr sz="2200">
                <a:solidFill>
                  <a:srgbClr val="282827"/>
                </a:solidFill>
                <a:latin typeface="Helvetica"/>
                <a:ea typeface="Helvetica"/>
                <a:cs typeface="Helvetica"/>
                <a:sym typeface="Helvetica"/>
              </a:defRPr>
            </a:pPr>
            <a:r>
              <a:rPr sz="825"/>
              <a:t>Brands need to align with what that consumer segment is looking for and emotionally connect. </a:t>
            </a:r>
            <a:br>
              <a:rPr sz="825"/>
            </a:br>
            <a:r>
              <a:rPr sz="825"/>
              <a:t>Align with their Why.</a:t>
            </a:r>
          </a:p>
        </p:txBody>
      </p:sp>
      <p:sp>
        <p:nvSpPr>
          <p:cNvPr id="213" name="Robust Digital Ecosystem…"/>
          <p:cNvSpPr txBox="1"/>
          <p:nvPr/>
        </p:nvSpPr>
        <p:spPr>
          <a:xfrm>
            <a:off x="4740753" y="1352432"/>
            <a:ext cx="1643181" cy="751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l">
              <a:lnSpc>
                <a:spcPct val="110000"/>
              </a:lnSpc>
              <a:defRPr sz="2600" b="1">
                <a:solidFill>
                  <a:srgbClr val="282827"/>
                </a:solidFill>
                <a:latin typeface="Helvetica"/>
                <a:ea typeface="Helvetica"/>
                <a:cs typeface="Helvetica"/>
                <a:sym typeface="Helvetica"/>
              </a:defRPr>
            </a:pPr>
            <a:r>
              <a:rPr sz="975"/>
              <a:t>Robust Digital Ecosystem</a:t>
            </a:r>
          </a:p>
          <a:p>
            <a:pPr algn="l">
              <a:lnSpc>
                <a:spcPct val="110000"/>
              </a:lnSpc>
              <a:defRPr sz="2200">
                <a:solidFill>
                  <a:srgbClr val="282827"/>
                </a:solidFill>
                <a:latin typeface="Helvetica"/>
                <a:ea typeface="Helvetica"/>
                <a:cs typeface="Helvetica"/>
                <a:sym typeface="Helvetica"/>
              </a:defRPr>
            </a:pPr>
            <a:r>
              <a:rPr sz="825"/>
              <a:t>Consumers arriving at your website and other digital experiences should see the value proposition &amp; path to purchase. </a:t>
            </a:r>
          </a:p>
        </p:txBody>
      </p:sp>
      <p:sp>
        <p:nvSpPr>
          <p:cNvPr id="214" name="Unrivaled Growth…"/>
          <p:cNvSpPr txBox="1"/>
          <p:nvPr/>
        </p:nvSpPr>
        <p:spPr>
          <a:xfrm>
            <a:off x="7459972" y="1797913"/>
            <a:ext cx="1479373" cy="1717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l">
              <a:lnSpc>
                <a:spcPct val="130000"/>
              </a:lnSpc>
              <a:defRPr sz="2800" b="1">
                <a:solidFill>
                  <a:srgbClr val="FFFFFF"/>
                </a:solidFill>
                <a:latin typeface="Helvetica"/>
                <a:ea typeface="Helvetica"/>
                <a:cs typeface="Helvetica"/>
                <a:sym typeface="Helvetica"/>
              </a:defRPr>
            </a:pPr>
            <a:r>
              <a:rPr sz="1050"/>
              <a:t>Unrivaled Growth</a:t>
            </a:r>
          </a:p>
          <a:p>
            <a:pPr algn="l">
              <a:lnSpc>
                <a:spcPct val="130000"/>
              </a:lnSpc>
              <a:defRPr sz="2200">
                <a:solidFill>
                  <a:srgbClr val="FFFFFF"/>
                </a:solidFill>
                <a:latin typeface="Helvetica"/>
                <a:ea typeface="Helvetica"/>
                <a:cs typeface="Helvetica"/>
                <a:sym typeface="Helvetica"/>
              </a:defRPr>
            </a:pPr>
            <a:r>
              <a:rPr sz="825"/>
              <a:t>When brands are able to create an experience that connects with their customers beyond just a single transaction but engenders brand loyalty, customer lifetime value and creative brand ambassadors, </a:t>
            </a:r>
            <a:r>
              <a:rPr sz="825" b="1"/>
              <a:t>true magic happens.</a:t>
            </a:r>
          </a:p>
        </p:txBody>
      </p:sp>
      <p:sp>
        <p:nvSpPr>
          <p:cNvPr id="215" name="$"/>
          <p:cNvSpPr txBox="1"/>
          <p:nvPr/>
        </p:nvSpPr>
        <p:spPr>
          <a:xfrm>
            <a:off x="8748268" y="850065"/>
            <a:ext cx="304247" cy="2357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lnSpc>
                <a:spcPct val="50000"/>
              </a:lnSpc>
              <a:defRPr sz="6000" b="1" cap="all" spc="119">
                <a:solidFill>
                  <a:srgbClr val="BF3D30"/>
                </a:solidFill>
                <a:latin typeface="Helvetica"/>
                <a:ea typeface="Helvetica"/>
                <a:cs typeface="Helvetica"/>
                <a:sym typeface="Helvetica"/>
              </a:defRPr>
            </a:lvl1pPr>
          </a:lstStyle>
          <a:p>
            <a:r>
              <a:rPr sz="2250"/>
              <a:t>$</a:t>
            </a:r>
          </a:p>
        </p:txBody>
      </p:sp>
      <p:sp>
        <p:nvSpPr>
          <p:cNvPr id="216" name="+"/>
          <p:cNvSpPr txBox="1"/>
          <p:nvPr/>
        </p:nvSpPr>
        <p:spPr>
          <a:xfrm>
            <a:off x="8800656" y="2627182"/>
            <a:ext cx="304247" cy="301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lnSpc>
                <a:spcPct val="50000"/>
              </a:lnSpc>
              <a:defRPr sz="8000" b="1" cap="all" spc="159">
                <a:solidFill>
                  <a:srgbClr val="BF3D30"/>
                </a:solidFill>
                <a:latin typeface="Helvetica"/>
                <a:ea typeface="Helvetica"/>
                <a:cs typeface="Helvetica"/>
                <a:sym typeface="Helvetica"/>
              </a:defRPr>
            </a:lvl1pPr>
          </a:lstStyle>
          <a:p>
            <a:r>
              <a:rPr sz="3000"/>
              <a:t>+</a:t>
            </a:r>
          </a:p>
        </p:txBody>
      </p:sp>
      <p:pic>
        <p:nvPicPr>
          <p:cNvPr id="217" name="Image" descr="Image"/>
          <p:cNvPicPr>
            <a:picLocks noChangeAspect="1"/>
          </p:cNvPicPr>
          <p:nvPr/>
        </p:nvPicPr>
        <p:blipFill>
          <a:blip r:embed="rId7"/>
          <a:stretch>
            <a:fillRect/>
          </a:stretch>
        </p:blipFill>
        <p:spPr>
          <a:xfrm>
            <a:off x="7897379" y="4769036"/>
            <a:ext cx="164409" cy="149493"/>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 descr="Image"/>
          <p:cNvPicPr>
            <a:picLocks noChangeAspect="1"/>
          </p:cNvPicPr>
          <p:nvPr/>
        </p:nvPicPr>
        <p:blipFill>
          <a:blip r:embed="rId2"/>
          <a:stretch>
            <a:fillRect/>
          </a:stretch>
        </p:blipFill>
        <p:spPr>
          <a:xfrm>
            <a:off x="495843" y="1480088"/>
            <a:ext cx="101755" cy="92524"/>
          </a:xfrm>
          <a:prstGeom prst="rect">
            <a:avLst/>
          </a:prstGeom>
          <a:ln w="12700">
            <a:miter lim="400000"/>
          </a:ln>
        </p:spPr>
      </p:pic>
      <p:pic>
        <p:nvPicPr>
          <p:cNvPr id="222" name="MC_PlatforomValueProposition_Slide.pdf" descr="MC_PlatforomValueProposition_Slide.pdf"/>
          <p:cNvPicPr>
            <a:picLocks noChangeAspect="1"/>
          </p:cNvPicPr>
          <p:nvPr/>
        </p:nvPicPr>
        <p:blipFill>
          <a:blip r:embed="rId3"/>
          <a:stretch>
            <a:fillRect/>
          </a:stretch>
        </p:blipFill>
        <p:spPr>
          <a:xfrm>
            <a:off x="0" y="0"/>
            <a:ext cx="9144000" cy="51435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Image" descr="Image"/>
          <p:cNvPicPr>
            <a:picLocks noChangeAspect="1"/>
          </p:cNvPicPr>
          <p:nvPr/>
        </p:nvPicPr>
        <p:blipFill>
          <a:blip r:embed="rId2">
            <a:alphaModFix amt="15000"/>
          </a:blip>
          <a:stretch>
            <a:fillRect/>
          </a:stretch>
        </p:blipFill>
        <p:spPr>
          <a:xfrm>
            <a:off x="-95250" y="4352648"/>
            <a:ext cx="6996130" cy="412857"/>
          </a:xfrm>
          <a:prstGeom prst="rect">
            <a:avLst/>
          </a:prstGeom>
          <a:ln w="12700">
            <a:miter lim="400000"/>
          </a:ln>
        </p:spPr>
      </p:pic>
      <p:sp>
        <p:nvSpPr>
          <p:cNvPr id="225" name="Rectangle"/>
          <p:cNvSpPr/>
          <p:nvPr/>
        </p:nvSpPr>
        <p:spPr>
          <a:xfrm>
            <a:off x="-46700" y="-60808"/>
            <a:ext cx="9237399" cy="5265116"/>
          </a:xfrm>
          <a:prstGeom prst="rect">
            <a:avLst/>
          </a:prstGeom>
          <a:solidFill>
            <a:srgbClr val="FAF6EE"/>
          </a:solidFill>
          <a:ln w="12700">
            <a:miter lim="400000"/>
          </a:ln>
        </p:spPr>
        <p:txBody>
          <a:bodyPr lIns="19050" tIns="19050" rIns="19050" bIns="19050" anchor="ctr"/>
          <a:lstStyle/>
          <a:p>
            <a:pPr defTabSz="309563">
              <a:defRPr sz="3200">
                <a:solidFill>
                  <a:srgbClr val="FAF6EE"/>
                </a:solidFill>
                <a:latin typeface="Helvetica Neue Medium"/>
                <a:ea typeface="Helvetica Neue Medium"/>
                <a:cs typeface="Helvetica Neue Medium"/>
                <a:sym typeface="Helvetica Neue Medium"/>
              </a:defRPr>
            </a:pPr>
            <a:endParaRPr sz="1200"/>
          </a:p>
        </p:txBody>
      </p:sp>
      <p:sp>
        <p:nvSpPr>
          <p:cNvPr id="226" name="Option 1 OR OPTION 2"/>
          <p:cNvSpPr txBox="1"/>
          <p:nvPr/>
        </p:nvSpPr>
        <p:spPr>
          <a:xfrm>
            <a:off x="2075855" y="321266"/>
            <a:ext cx="5026056" cy="500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p>
            <a:pPr algn="l">
              <a:defRPr sz="8000" b="1" cap="all" spc="239">
                <a:latin typeface="Helvetica"/>
                <a:ea typeface="Helvetica"/>
                <a:cs typeface="Helvetica"/>
                <a:sym typeface="Helvetica"/>
              </a:defRPr>
            </a:pPr>
            <a:r>
              <a:rPr sz="3000">
                <a:solidFill>
                  <a:srgbClr val="CE5443"/>
                </a:solidFill>
              </a:rPr>
              <a:t>Option 1 </a:t>
            </a:r>
            <a:r>
              <a:rPr sz="3000">
                <a:solidFill>
                  <a:srgbClr val="5E8692"/>
                </a:solidFill>
              </a:rPr>
              <a:t>OR </a:t>
            </a:r>
            <a:r>
              <a:rPr sz="3000"/>
              <a:t>OPTION 2</a:t>
            </a:r>
          </a:p>
        </p:txBody>
      </p:sp>
      <p:grpSp>
        <p:nvGrpSpPr>
          <p:cNvPr id="229" name="Group"/>
          <p:cNvGrpSpPr/>
          <p:nvPr/>
        </p:nvGrpSpPr>
        <p:grpSpPr>
          <a:xfrm>
            <a:off x="4679345" y="1317021"/>
            <a:ext cx="4248762" cy="2836086"/>
            <a:chOff x="0" y="0"/>
            <a:chExt cx="11330030" cy="7562895"/>
          </a:xfrm>
        </p:grpSpPr>
        <p:pic>
          <p:nvPicPr>
            <p:cNvPr id="227" name="8TEon9Ezc.png" descr="8TEon9Ezc.png"/>
            <p:cNvPicPr>
              <a:picLocks noChangeAspect="1"/>
            </p:cNvPicPr>
            <p:nvPr/>
          </p:nvPicPr>
          <p:blipFill>
            <a:blip r:embed="rId3"/>
            <a:stretch>
              <a:fillRect/>
            </a:stretch>
          </p:blipFill>
          <p:spPr>
            <a:xfrm>
              <a:off x="3528184" y="781357"/>
              <a:ext cx="7801847" cy="6781539"/>
            </a:xfrm>
            <a:prstGeom prst="rect">
              <a:avLst/>
            </a:prstGeom>
            <a:ln w="12700" cap="flat">
              <a:noFill/>
              <a:miter lim="400000"/>
            </a:ln>
            <a:effectLst/>
          </p:spPr>
        </p:pic>
        <p:pic>
          <p:nvPicPr>
            <p:cNvPr id="228" name="BigE8bb4T.png" descr="BigE8bb4T.png"/>
            <p:cNvPicPr>
              <a:picLocks noChangeAspect="1"/>
            </p:cNvPicPr>
            <p:nvPr/>
          </p:nvPicPr>
          <p:blipFill>
            <a:blip r:embed="rId4"/>
            <a:stretch>
              <a:fillRect/>
            </a:stretch>
          </p:blipFill>
          <p:spPr>
            <a:xfrm>
              <a:off x="0" y="0"/>
              <a:ext cx="4414795" cy="5676165"/>
            </a:xfrm>
            <a:prstGeom prst="rect">
              <a:avLst/>
            </a:prstGeom>
            <a:ln w="12700" cap="flat">
              <a:noFill/>
              <a:miter lim="400000"/>
            </a:ln>
            <a:effectLst/>
          </p:spPr>
        </p:pic>
      </p:grpSp>
      <p:pic>
        <p:nvPicPr>
          <p:cNvPr id="230" name="MC_PlatforomValueProposition_Slide.pdf" descr="MC_PlatforomValueProposition_Slide.pdf"/>
          <p:cNvPicPr>
            <a:picLocks noChangeAspect="1"/>
          </p:cNvPicPr>
          <p:nvPr/>
        </p:nvPicPr>
        <p:blipFill>
          <a:blip r:embed="rId5"/>
          <a:stretch>
            <a:fillRect/>
          </a:stretch>
        </p:blipFill>
        <p:spPr>
          <a:xfrm>
            <a:off x="-275761" y="1217962"/>
            <a:ext cx="4859180" cy="2733289"/>
          </a:xfrm>
          <a:prstGeom prst="rect">
            <a:avLst/>
          </a:prstGeom>
          <a:ln w="12700">
            <a:miter lim="400000"/>
          </a:ln>
        </p:spPr>
      </p:pic>
      <p:pic>
        <p:nvPicPr>
          <p:cNvPr id="231" name="Line Line" descr="Line Line"/>
          <p:cNvPicPr>
            <a:picLocks/>
          </p:cNvPicPr>
          <p:nvPr/>
        </p:nvPicPr>
        <p:blipFill>
          <a:blip r:embed="rId6"/>
          <a:stretch>
            <a:fillRect/>
          </a:stretch>
        </p:blipFill>
        <p:spPr>
          <a:xfrm rot="16200000">
            <a:off x="2305063" y="2945530"/>
            <a:ext cx="4152874" cy="28575"/>
          </a:xfrm>
          <a:prstGeom prst="rect">
            <a:avLst/>
          </a:prstGeom>
        </p:spPr>
      </p:pic>
      <p:grpSp>
        <p:nvGrpSpPr>
          <p:cNvPr id="235" name="Group"/>
          <p:cNvGrpSpPr/>
          <p:nvPr/>
        </p:nvGrpSpPr>
        <p:grpSpPr>
          <a:xfrm>
            <a:off x="7008669" y="3726887"/>
            <a:ext cx="2015378" cy="708438"/>
            <a:chOff x="-126999" y="-126999"/>
            <a:chExt cx="5374340" cy="1889168"/>
          </a:xfrm>
        </p:grpSpPr>
        <p:pic>
          <p:nvPicPr>
            <p:cNvPr id="233" name="Rectangle Rectangle" descr="Rectangle Rectangle"/>
            <p:cNvPicPr>
              <a:picLocks/>
            </p:cNvPicPr>
            <p:nvPr/>
          </p:nvPicPr>
          <p:blipFill>
            <a:blip r:embed="rId7"/>
            <a:stretch>
              <a:fillRect/>
            </a:stretch>
          </p:blipFill>
          <p:spPr>
            <a:xfrm>
              <a:off x="-127000" y="-127001"/>
              <a:ext cx="5374341" cy="1889170"/>
            </a:xfrm>
            <a:prstGeom prst="rect">
              <a:avLst/>
            </a:prstGeom>
            <a:effectLst>
              <a:outerShdw blurRad="152400" dist="103873" dir="2700000" rotWithShape="0">
                <a:srgbClr val="000000">
                  <a:alpha val="50000"/>
                </a:srgbClr>
              </a:outerShdw>
            </a:effectLst>
          </p:spPr>
        </p:pic>
        <p:sp>
          <p:nvSpPr>
            <p:cNvPr id="234" name="LEADS"/>
            <p:cNvSpPr txBox="1"/>
            <p:nvPr/>
          </p:nvSpPr>
          <p:spPr>
            <a:xfrm>
              <a:off x="444147" y="11100"/>
              <a:ext cx="4232048" cy="16129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defTabSz="1095428">
                <a:defRPr sz="9900">
                  <a:solidFill>
                    <a:srgbClr val="CC503E"/>
                  </a:solidFill>
                  <a:latin typeface="Helvetica Neue Medium"/>
                  <a:ea typeface="Helvetica Neue Medium"/>
                  <a:cs typeface="Helvetica Neue Medium"/>
                  <a:sym typeface="Helvetica Neue Medium"/>
                </a:defRPr>
              </a:lvl1pPr>
            </a:lstStyle>
            <a:p>
              <a:r>
                <a:rPr sz="3713"/>
                <a:t>LEADS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iterate>
                                    <p:tmAbs val="0"/>
                                  </p:iterate>
                                  <p:childTnLst>
                                    <p:set>
                                      <p:cBhvr>
                                        <p:cTn id="10" fill="hold"/>
                                        <p:tgtEl>
                                          <p:spTgt spid="235"/>
                                        </p:tgtEl>
                                        <p:attrNameLst>
                                          <p:attrName>style.visibility</p:attrName>
                                        </p:attrNameLst>
                                      </p:cBhvr>
                                      <p:to>
                                        <p:strVal val="visible"/>
                                      </p:to>
                                    </p:set>
                                    <p:anim calcmode="lin" valueType="num">
                                      <p:cBhvr>
                                        <p:cTn id="11" dur="500" fill="hold"/>
                                        <p:tgtEl>
                                          <p:spTgt spid="235"/>
                                        </p:tgtEl>
                                        <p:attrNameLst>
                                          <p:attrName>ppt_x</p:attrName>
                                        </p:attrNameLst>
                                      </p:cBhvr>
                                      <p:tavLst>
                                        <p:tav tm="0">
                                          <p:val>
                                            <p:strVal val="0-#ppt_w/2"/>
                                          </p:val>
                                        </p:tav>
                                        <p:tav tm="100000">
                                          <p:val>
                                            <p:strVal val="#ppt_x"/>
                                          </p:val>
                                        </p:tav>
                                      </p:tavLst>
                                    </p:anim>
                                    <p:anim calcmode="lin" valueType="num">
                                      <p:cBhvr>
                                        <p:cTn id="12" dur="500" fill="hold"/>
                                        <p:tgtEl>
                                          <p:spTgt spid="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advAuto="0"/>
      <p:bldP spid="235"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Rectangle"/>
          <p:cNvSpPr/>
          <p:nvPr/>
        </p:nvSpPr>
        <p:spPr>
          <a:xfrm>
            <a:off x="7058774" y="-60808"/>
            <a:ext cx="2131925" cy="5265116"/>
          </a:xfrm>
          <a:prstGeom prst="rect">
            <a:avLst/>
          </a:prstGeom>
          <a:solidFill>
            <a:srgbClr val="FAF6EE"/>
          </a:solidFill>
          <a:ln w="12700">
            <a:miter lim="400000"/>
          </a:ln>
        </p:spPr>
        <p:txBody>
          <a:bodyPr lIns="19050" tIns="19050" rIns="19050" bIns="19050" anchor="ctr"/>
          <a:lstStyle/>
          <a:p>
            <a:pPr defTabSz="309563">
              <a:defRPr sz="3200">
                <a:solidFill>
                  <a:srgbClr val="FAF6EE"/>
                </a:solidFill>
                <a:latin typeface="Helvetica Neue Medium"/>
                <a:ea typeface="Helvetica Neue Medium"/>
                <a:cs typeface="Helvetica Neue Medium"/>
                <a:sym typeface="Helvetica Neue Medium"/>
              </a:defRPr>
            </a:pPr>
            <a:endParaRPr sz="1200"/>
          </a:p>
        </p:txBody>
      </p:sp>
      <p:sp>
        <p:nvSpPr>
          <p:cNvPr id="238" name="An omnichannel approach is the best strategy for meeting consumers at every stage of their buying journey and funneling them to an eventual conversion."/>
          <p:cNvSpPr txBox="1"/>
          <p:nvPr/>
        </p:nvSpPr>
        <p:spPr>
          <a:xfrm>
            <a:off x="815946" y="1078675"/>
            <a:ext cx="3704032"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3600" spc="72" baseline="8333">
                <a:latin typeface="Helvetica"/>
                <a:ea typeface="Helvetica"/>
                <a:cs typeface="Helvetica"/>
                <a:sym typeface="Helvetica"/>
              </a:defRPr>
            </a:lvl1pPr>
          </a:lstStyle>
          <a:p>
            <a:r>
              <a:rPr sz="1350"/>
              <a:t>An omnichannel approach is the best strategy for meeting consumers at every stage of their buying journey and funneling them to an eventual conversion.</a:t>
            </a:r>
          </a:p>
        </p:txBody>
      </p:sp>
      <p:pic>
        <p:nvPicPr>
          <p:cNvPr id="239" name="Image" descr="Image"/>
          <p:cNvPicPr>
            <a:picLocks noChangeAspect="1"/>
          </p:cNvPicPr>
          <p:nvPr/>
        </p:nvPicPr>
        <p:blipFill>
          <a:blip r:embed="rId2"/>
          <a:stretch>
            <a:fillRect/>
          </a:stretch>
        </p:blipFill>
        <p:spPr>
          <a:xfrm>
            <a:off x="495843" y="1480088"/>
            <a:ext cx="101755" cy="92524"/>
          </a:xfrm>
          <a:prstGeom prst="rect">
            <a:avLst/>
          </a:prstGeom>
          <a:ln w="12700">
            <a:miter lim="400000"/>
          </a:ln>
        </p:spPr>
      </p:pic>
      <p:pic>
        <p:nvPicPr>
          <p:cNvPr id="240" name="Image" descr="Image"/>
          <p:cNvPicPr>
            <a:picLocks noChangeAspect="1"/>
          </p:cNvPicPr>
          <p:nvPr/>
        </p:nvPicPr>
        <p:blipFill>
          <a:blip r:embed="rId3">
            <a:alphaModFix amt="15000"/>
          </a:blip>
          <a:stretch>
            <a:fillRect/>
          </a:stretch>
        </p:blipFill>
        <p:spPr>
          <a:xfrm>
            <a:off x="-95250" y="4352648"/>
            <a:ext cx="6996130" cy="412857"/>
          </a:xfrm>
          <a:prstGeom prst="rect">
            <a:avLst/>
          </a:prstGeom>
          <a:ln w="12700">
            <a:miter lim="400000"/>
          </a:ln>
        </p:spPr>
      </p:pic>
      <p:sp>
        <p:nvSpPr>
          <p:cNvPr id="241" name="Digital strategy"/>
          <p:cNvSpPr txBox="1"/>
          <p:nvPr/>
        </p:nvSpPr>
        <p:spPr>
          <a:xfrm>
            <a:off x="452984" y="321266"/>
            <a:ext cx="4268669" cy="500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p>
            <a:pPr algn="l">
              <a:defRPr sz="8000" b="1" cap="all" spc="239">
                <a:latin typeface="Helvetica"/>
                <a:ea typeface="Helvetica"/>
                <a:cs typeface="Helvetica"/>
                <a:sym typeface="Helvetica"/>
              </a:defRPr>
            </a:pPr>
            <a:r>
              <a:rPr sz="3000">
                <a:solidFill>
                  <a:srgbClr val="CE5443"/>
                </a:solidFill>
              </a:rPr>
              <a:t>Digital</a:t>
            </a:r>
            <a:r>
              <a:rPr sz="3000"/>
              <a:t> </a:t>
            </a:r>
            <a:r>
              <a:rPr sz="3000">
                <a:solidFill>
                  <a:srgbClr val="5E8692"/>
                </a:solidFill>
              </a:rPr>
              <a:t>strategy</a:t>
            </a:r>
          </a:p>
        </p:txBody>
      </p:sp>
      <p:sp>
        <p:nvSpPr>
          <p:cNvPr id="242" name="Display"/>
          <p:cNvSpPr txBox="1"/>
          <p:nvPr/>
        </p:nvSpPr>
        <p:spPr>
          <a:xfrm>
            <a:off x="462506" y="2748443"/>
            <a:ext cx="1105856" cy="5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4800" b="1" cap="all" spc="239">
                <a:solidFill>
                  <a:srgbClr val="3A3A3A"/>
                </a:solidFill>
                <a:latin typeface="Helvetica"/>
                <a:ea typeface="Helvetica"/>
                <a:cs typeface="Helvetica"/>
                <a:sym typeface="Helvetica"/>
              </a:defRPr>
            </a:lvl1pPr>
          </a:lstStyle>
          <a:p>
            <a:r>
              <a:rPr sz="1800"/>
              <a:t>Display</a:t>
            </a:r>
          </a:p>
        </p:txBody>
      </p:sp>
      <p:sp>
        <p:nvSpPr>
          <p:cNvPr id="243" name="Conquest"/>
          <p:cNvSpPr txBox="1"/>
          <p:nvPr/>
        </p:nvSpPr>
        <p:spPr>
          <a:xfrm>
            <a:off x="2299648" y="2748443"/>
            <a:ext cx="1455846" cy="5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4800" b="1" cap="all" spc="239">
                <a:solidFill>
                  <a:srgbClr val="3A3A3A"/>
                </a:solidFill>
                <a:latin typeface="Helvetica"/>
                <a:ea typeface="Helvetica"/>
                <a:cs typeface="Helvetica"/>
                <a:sym typeface="Helvetica"/>
              </a:defRPr>
            </a:lvl1pPr>
          </a:lstStyle>
          <a:p>
            <a:r>
              <a:rPr sz="1800"/>
              <a:t>Conquest</a:t>
            </a:r>
          </a:p>
        </p:txBody>
      </p:sp>
      <p:sp>
        <p:nvSpPr>
          <p:cNvPr id="244" name="Social"/>
          <p:cNvSpPr txBox="1"/>
          <p:nvPr/>
        </p:nvSpPr>
        <p:spPr>
          <a:xfrm>
            <a:off x="4106057" y="2746706"/>
            <a:ext cx="981729" cy="5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4800" b="1" cap="all" spc="239">
                <a:solidFill>
                  <a:srgbClr val="3A3A3A"/>
                </a:solidFill>
                <a:latin typeface="Helvetica"/>
                <a:ea typeface="Helvetica"/>
                <a:cs typeface="Helvetica"/>
                <a:sym typeface="Helvetica"/>
              </a:defRPr>
            </a:lvl1pPr>
          </a:lstStyle>
          <a:p>
            <a:r>
              <a:rPr sz="1800"/>
              <a:t>Social</a:t>
            </a:r>
          </a:p>
        </p:txBody>
      </p:sp>
      <p:sp>
        <p:nvSpPr>
          <p:cNvPr id="245" name="Pre-roll &amp; CTV"/>
          <p:cNvSpPr txBox="1"/>
          <p:nvPr/>
        </p:nvSpPr>
        <p:spPr>
          <a:xfrm>
            <a:off x="462507" y="3777639"/>
            <a:ext cx="1403243" cy="869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4800" b="1" cap="all" spc="239">
                <a:solidFill>
                  <a:srgbClr val="3A3A3A"/>
                </a:solidFill>
                <a:latin typeface="Helvetica"/>
                <a:ea typeface="Helvetica"/>
                <a:cs typeface="Helvetica"/>
                <a:sym typeface="Helvetica"/>
              </a:defRPr>
            </a:lvl1pPr>
          </a:lstStyle>
          <a:p>
            <a:r>
              <a:rPr sz="1800"/>
              <a:t>Pre-roll &amp; CTV</a:t>
            </a:r>
          </a:p>
        </p:txBody>
      </p:sp>
      <p:sp>
        <p:nvSpPr>
          <p:cNvPr id="246" name="Paid search"/>
          <p:cNvSpPr txBox="1"/>
          <p:nvPr/>
        </p:nvSpPr>
        <p:spPr>
          <a:xfrm>
            <a:off x="2299648" y="3777639"/>
            <a:ext cx="1249648" cy="5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4800" b="1" cap="all" spc="239">
                <a:solidFill>
                  <a:srgbClr val="3A3A3A"/>
                </a:solidFill>
                <a:latin typeface="Helvetica"/>
                <a:ea typeface="Helvetica"/>
                <a:cs typeface="Helvetica"/>
                <a:sym typeface="Helvetica"/>
              </a:defRPr>
            </a:lvl1pPr>
          </a:lstStyle>
          <a:p>
            <a:r>
              <a:rPr sz="1800"/>
              <a:t>Paid search</a:t>
            </a:r>
          </a:p>
        </p:txBody>
      </p:sp>
      <p:sp>
        <p:nvSpPr>
          <p:cNvPr id="247" name="Retarget"/>
          <p:cNvSpPr txBox="1"/>
          <p:nvPr/>
        </p:nvSpPr>
        <p:spPr>
          <a:xfrm>
            <a:off x="4130977" y="3777639"/>
            <a:ext cx="1403243" cy="5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4800" b="1" cap="all" spc="239">
                <a:solidFill>
                  <a:srgbClr val="3A3A3A"/>
                </a:solidFill>
                <a:latin typeface="Helvetica"/>
                <a:ea typeface="Helvetica"/>
                <a:cs typeface="Helvetica"/>
                <a:sym typeface="Helvetica"/>
              </a:defRPr>
            </a:lvl1pPr>
          </a:lstStyle>
          <a:p>
            <a:r>
              <a:rPr sz="1800"/>
              <a:t>Retarget</a:t>
            </a:r>
          </a:p>
        </p:txBody>
      </p:sp>
      <p:pic>
        <p:nvPicPr>
          <p:cNvPr id="248" name="Image" descr="Image"/>
          <p:cNvPicPr>
            <a:picLocks noChangeAspect="1"/>
          </p:cNvPicPr>
          <p:nvPr/>
        </p:nvPicPr>
        <p:blipFill>
          <a:blip r:embed="rId4"/>
          <a:stretch>
            <a:fillRect/>
          </a:stretch>
        </p:blipFill>
        <p:spPr>
          <a:xfrm>
            <a:off x="462507" y="2325249"/>
            <a:ext cx="361119" cy="347619"/>
          </a:xfrm>
          <a:prstGeom prst="rect">
            <a:avLst/>
          </a:prstGeom>
          <a:ln w="12700">
            <a:miter lim="400000"/>
          </a:ln>
        </p:spPr>
      </p:pic>
      <p:pic>
        <p:nvPicPr>
          <p:cNvPr id="249" name="Image" descr="Image"/>
          <p:cNvPicPr>
            <a:picLocks noChangeAspect="1"/>
          </p:cNvPicPr>
          <p:nvPr/>
        </p:nvPicPr>
        <p:blipFill>
          <a:blip r:embed="rId5"/>
          <a:stretch>
            <a:fillRect/>
          </a:stretch>
        </p:blipFill>
        <p:spPr>
          <a:xfrm>
            <a:off x="2299647" y="2290460"/>
            <a:ext cx="322992" cy="417198"/>
          </a:xfrm>
          <a:prstGeom prst="rect">
            <a:avLst/>
          </a:prstGeom>
          <a:ln w="12700">
            <a:miter lim="400000"/>
          </a:ln>
        </p:spPr>
      </p:pic>
      <p:pic>
        <p:nvPicPr>
          <p:cNvPr id="250" name="Image" descr="Image"/>
          <p:cNvPicPr>
            <a:picLocks noChangeAspect="1"/>
          </p:cNvPicPr>
          <p:nvPr/>
        </p:nvPicPr>
        <p:blipFill>
          <a:blip r:embed="rId6"/>
          <a:srcRect r="60823" b="15126"/>
          <a:stretch>
            <a:fillRect/>
          </a:stretch>
        </p:blipFill>
        <p:spPr>
          <a:xfrm>
            <a:off x="4106075" y="2242035"/>
            <a:ext cx="457440" cy="458744"/>
          </a:xfrm>
          <a:prstGeom prst="rect">
            <a:avLst/>
          </a:prstGeom>
          <a:ln w="12700">
            <a:miter lim="400000"/>
          </a:ln>
        </p:spPr>
      </p:pic>
      <p:pic>
        <p:nvPicPr>
          <p:cNvPr id="251" name="Image" descr="Image"/>
          <p:cNvPicPr>
            <a:picLocks noChangeAspect="1"/>
          </p:cNvPicPr>
          <p:nvPr/>
        </p:nvPicPr>
        <p:blipFill>
          <a:blip r:embed="rId7"/>
          <a:stretch>
            <a:fillRect/>
          </a:stretch>
        </p:blipFill>
        <p:spPr>
          <a:xfrm>
            <a:off x="462507" y="3347400"/>
            <a:ext cx="421423" cy="341152"/>
          </a:xfrm>
          <a:prstGeom prst="rect">
            <a:avLst/>
          </a:prstGeom>
          <a:ln w="12700">
            <a:miter lim="400000"/>
          </a:ln>
        </p:spPr>
      </p:pic>
      <p:pic>
        <p:nvPicPr>
          <p:cNvPr id="252" name="Image" descr="Image"/>
          <p:cNvPicPr>
            <a:picLocks noChangeAspect="1"/>
          </p:cNvPicPr>
          <p:nvPr/>
        </p:nvPicPr>
        <p:blipFill>
          <a:blip r:embed="rId8"/>
          <a:stretch>
            <a:fillRect/>
          </a:stretch>
        </p:blipFill>
        <p:spPr>
          <a:xfrm>
            <a:off x="2299647" y="3344891"/>
            <a:ext cx="361119" cy="291429"/>
          </a:xfrm>
          <a:prstGeom prst="rect">
            <a:avLst/>
          </a:prstGeom>
          <a:ln w="12700">
            <a:miter lim="400000"/>
          </a:ln>
        </p:spPr>
      </p:pic>
      <p:pic>
        <p:nvPicPr>
          <p:cNvPr id="253" name="Image" descr="Image"/>
          <p:cNvPicPr>
            <a:picLocks noChangeAspect="1"/>
          </p:cNvPicPr>
          <p:nvPr/>
        </p:nvPicPr>
        <p:blipFill>
          <a:blip r:embed="rId9"/>
          <a:stretch>
            <a:fillRect/>
          </a:stretch>
        </p:blipFill>
        <p:spPr>
          <a:xfrm>
            <a:off x="4106057" y="3180723"/>
            <a:ext cx="293934" cy="455597"/>
          </a:xfrm>
          <a:prstGeom prst="rect">
            <a:avLst/>
          </a:prstGeom>
          <a:ln w="12700">
            <a:miter lim="400000"/>
          </a:ln>
        </p:spPr>
      </p:pic>
      <p:pic>
        <p:nvPicPr>
          <p:cNvPr id="254" name="0223_MCD_MarketingFunnel.png" descr="0223_MCD_MarketingFunnel.png"/>
          <p:cNvPicPr>
            <a:picLocks noChangeAspect="1"/>
          </p:cNvPicPr>
          <p:nvPr/>
        </p:nvPicPr>
        <p:blipFill>
          <a:blip r:embed="rId10"/>
          <a:stretch>
            <a:fillRect/>
          </a:stretch>
        </p:blipFill>
        <p:spPr>
          <a:xfrm>
            <a:off x="4429345" y="0"/>
            <a:ext cx="4862946" cy="51435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angle"/>
          <p:cNvSpPr/>
          <p:nvPr/>
        </p:nvSpPr>
        <p:spPr>
          <a:xfrm>
            <a:off x="4417487" y="-60808"/>
            <a:ext cx="4773213" cy="5265116"/>
          </a:xfrm>
          <a:prstGeom prst="rect">
            <a:avLst/>
          </a:prstGeom>
          <a:solidFill>
            <a:srgbClr val="FAF6EE"/>
          </a:solidFill>
          <a:ln w="12700">
            <a:miter lim="400000"/>
          </a:ln>
        </p:spPr>
        <p:txBody>
          <a:bodyPr lIns="19050" tIns="19050" rIns="19050" bIns="19050" anchor="ctr"/>
          <a:lstStyle/>
          <a:p>
            <a:pPr defTabSz="309563">
              <a:defRPr sz="3200">
                <a:solidFill>
                  <a:srgbClr val="FAF6EE"/>
                </a:solidFill>
                <a:latin typeface="Helvetica Neue Medium"/>
                <a:ea typeface="Helvetica Neue Medium"/>
                <a:cs typeface="Helvetica Neue Medium"/>
                <a:sym typeface="Helvetica Neue Medium"/>
              </a:defRPr>
            </a:pPr>
            <a:endParaRPr sz="1200"/>
          </a:p>
        </p:txBody>
      </p:sp>
      <p:pic>
        <p:nvPicPr>
          <p:cNvPr id="257" name="Image" descr="Image"/>
          <p:cNvPicPr>
            <a:picLocks noChangeAspect="1"/>
          </p:cNvPicPr>
          <p:nvPr/>
        </p:nvPicPr>
        <p:blipFill>
          <a:blip r:embed="rId2">
            <a:alphaModFix amt="15000"/>
          </a:blip>
          <a:stretch>
            <a:fillRect/>
          </a:stretch>
        </p:blipFill>
        <p:spPr>
          <a:xfrm>
            <a:off x="-2620217" y="4352648"/>
            <a:ext cx="6996130" cy="412857"/>
          </a:xfrm>
          <a:prstGeom prst="rect">
            <a:avLst/>
          </a:prstGeom>
          <a:ln w="12700">
            <a:miter lim="400000"/>
          </a:ln>
        </p:spPr>
      </p:pic>
      <p:sp>
        <p:nvSpPr>
          <p:cNvPr id="258" name="Key Channels"/>
          <p:cNvSpPr txBox="1"/>
          <p:nvPr/>
        </p:nvSpPr>
        <p:spPr>
          <a:xfrm>
            <a:off x="452985" y="321266"/>
            <a:ext cx="3439147" cy="500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p>
            <a:pPr algn="l">
              <a:defRPr sz="8000" b="1" cap="all" spc="239">
                <a:latin typeface="Helvetica"/>
                <a:ea typeface="Helvetica"/>
                <a:cs typeface="Helvetica"/>
                <a:sym typeface="Helvetica"/>
              </a:defRPr>
            </a:pPr>
            <a:r>
              <a:rPr sz="3000">
                <a:solidFill>
                  <a:srgbClr val="CE5443"/>
                </a:solidFill>
              </a:rPr>
              <a:t>Key</a:t>
            </a:r>
            <a:r>
              <a:rPr sz="3000"/>
              <a:t> </a:t>
            </a:r>
            <a:r>
              <a:rPr sz="3000">
                <a:solidFill>
                  <a:srgbClr val="5E8692"/>
                </a:solidFill>
              </a:rPr>
              <a:t>Channels</a:t>
            </a:r>
          </a:p>
        </p:txBody>
      </p:sp>
      <p:sp>
        <p:nvSpPr>
          <p:cNvPr id="259" name="Display"/>
          <p:cNvSpPr txBox="1"/>
          <p:nvPr/>
        </p:nvSpPr>
        <p:spPr>
          <a:xfrm>
            <a:off x="519985" y="1601478"/>
            <a:ext cx="1105856" cy="5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4800" b="1" cap="all" spc="239">
                <a:solidFill>
                  <a:srgbClr val="3A3A3A"/>
                </a:solidFill>
                <a:latin typeface="Helvetica"/>
                <a:ea typeface="Helvetica"/>
                <a:cs typeface="Helvetica"/>
                <a:sym typeface="Helvetica"/>
              </a:defRPr>
            </a:lvl1pPr>
          </a:lstStyle>
          <a:p>
            <a:r>
              <a:rPr sz="1800"/>
              <a:t>Display</a:t>
            </a:r>
          </a:p>
        </p:txBody>
      </p:sp>
      <p:sp>
        <p:nvSpPr>
          <p:cNvPr id="260" name="Social"/>
          <p:cNvSpPr txBox="1"/>
          <p:nvPr/>
        </p:nvSpPr>
        <p:spPr>
          <a:xfrm>
            <a:off x="5216589" y="1608933"/>
            <a:ext cx="981729" cy="5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4800" b="1" cap="all" spc="239">
                <a:solidFill>
                  <a:srgbClr val="3A3A3A"/>
                </a:solidFill>
                <a:latin typeface="Helvetica"/>
                <a:ea typeface="Helvetica"/>
                <a:cs typeface="Helvetica"/>
                <a:sym typeface="Helvetica"/>
              </a:defRPr>
            </a:lvl1pPr>
          </a:lstStyle>
          <a:p>
            <a:r>
              <a:rPr sz="1800"/>
              <a:t>Social</a:t>
            </a:r>
          </a:p>
        </p:txBody>
      </p:sp>
      <p:pic>
        <p:nvPicPr>
          <p:cNvPr id="261" name="Image" descr="Image"/>
          <p:cNvPicPr>
            <a:picLocks noChangeAspect="1"/>
          </p:cNvPicPr>
          <p:nvPr/>
        </p:nvPicPr>
        <p:blipFill>
          <a:blip r:embed="rId3"/>
          <a:stretch>
            <a:fillRect/>
          </a:stretch>
        </p:blipFill>
        <p:spPr>
          <a:xfrm>
            <a:off x="519986" y="1178285"/>
            <a:ext cx="361119" cy="347619"/>
          </a:xfrm>
          <a:prstGeom prst="rect">
            <a:avLst/>
          </a:prstGeom>
          <a:ln w="12700">
            <a:miter lim="400000"/>
          </a:ln>
        </p:spPr>
      </p:pic>
      <p:pic>
        <p:nvPicPr>
          <p:cNvPr id="262" name="Image" descr="Image"/>
          <p:cNvPicPr>
            <a:picLocks noChangeAspect="1"/>
          </p:cNvPicPr>
          <p:nvPr/>
        </p:nvPicPr>
        <p:blipFill>
          <a:blip r:embed="rId4"/>
          <a:srcRect r="60823" b="15126"/>
          <a:stretch>
            <a:fillRect/>
          </a:stretch>
        </p:blipFill>
        <p:spPr>
          <a:xfrm>
            <a:off x="5216607" y="1104262"/>
            <a:ext cx="457440" cy="458744"/>
          </a:xfrm>
          <a:prstGeom prst="rect">
            <a:avLst/>
          </a:prstGeom>
          <a:ln w="12700">
            <a:miter lim="400000"/>
          </a:ln>
        </p:spPr>
      </p:pic>
      <p:sp>
        <p:nvSpPr>
          <p:cNvPr id="263" name="Retargeting…"/>
          <p:cNvSpPr txBox="1"/>
          <p:nvPr/>
        </p:nvSpPr>
        <p:spPr>
          <a:xfrm>
            <a:off x="93988" y="2003582"/>
            <a:ext cx="1957849" cy="1190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Retargeting</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Conquesting</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Branding</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Event Based</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In-Market Strategies</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Product Specific</a:t>
            </a:r>
          </a:p>
        </p:txBody>
      </p:sp>
      <p:sp>
        <p:nvSpPr>
          <p:cNvPr id="264" name="Pre-roll &amp; CTV"/>
          <p:cNvSpPr txBox="1"/>
          <p:nvPr/>
        </p:nvSpPr>
        <p:spPr>
          <a:xfrm>
            <a:off x="2336989" y="1609538"/>
            <a:ext cx="2168452" cy="5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4800" b="1" cap="all" spc="239">
                <a:solidFill>
                  <a:srgbClr val="3A3A3A"/>
                </a:solidFill>
                <a:latin typeface="Helvetica"/>
                <a:ea typeface="Helvetica"/>
                <a:cs typeface="Helvetica"/>
                <a:sym typeface="Helvetica"/>
              </a:defRPr>
            </a:lvl1pPr>
          </a:lstStyle>
          <a:p>
            <a:r>
              <a:rPr sz="1800"/>
              <a:t>Pre-roll &amp; CTV</a:t>
            </a:r>
          </a:p>
        </p:txBody>
      </p:sp>
      <p:sp>
        <p:nvSpPr>
          <p:cNvPr id="265" name="Paid search"/>
          <p:cNvSpPr txBox="1"/>
          <p:nvPr/>
        </p:nvSpPr>
        <p:spPr>
          <a:xfrm>
            <a:off x="6909466" y="1600346"/>
            <a:ext cx="1714549" cy="5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4800" b="1" cap="all" spc="239">
                <a:solidFill>
                  <a:srgbClr val="3A3A3A"/>
                </a:solidFill>
                <a:latin typeface="Helvetica"/>
                <a:ea typeface="Helvetica"/>
                <a:cs typeface="Helvetica"/>
                <a:sym typeface="Helvetica"/>
              </a:defRPr>
            </a:lvl1pPr>
          </a:lstStyle>
          <a:p>
            <a:r>
              <a:rPr sz="1800"/>
              <a:t>Paid search</a:t>
            </a:r>
          </a:p>
        </p:txBody>
      </p:sp>
      <p:pic>
        <p:nvPicPr>
          <p:cNvPr id="266" name="Image" descr="Image"/>
          <p:cNvPicPr>
            <a:picLocks noChangeAspect="1"/>
          </p:cNvPicPr>
          <p:nvPr/>
        </p:nvPicPr>
        <p:blipFill>
          <a:blip r:embed="rId5"/>
          <a:stretch>
            <a:fillRect/>
          </a:stretch>
        </p:blipFill>
        <p:spPr>
          <a:xfrm>
            <a:off x="2336989" y="1179298"/>
            <a:ext cx="421423" cy="341152"/>
          </a:xfrm>
          <a:prstGeom prst="rect">
            <a:avLst/>
          </a:prstGeom>
          <a:ln w="12700">
            <a:miter lim="400000"/>
          </a:ln>
        </p:spPr>
      </p:pic>
      <p:pic>
        <p:nvPicPr>
          <p:cNvPr id="267" name="Image" descr="Image"/>
          <p:cNvPicPr>
            <a:picLocks noChangeAspect="1"/>
          </p:cNvPicPr>
          <p:nvPr/>
        </p:nvPicPr>
        <p:blipFill>
          <a:blip r:embed="rId6"/>
          <a:stretch>
            <a:fillRect/>
          </a:stretch>
        </p:blipFill>
        <p:spPr>
          <a:xfrm>
            <a:off x="6909467" y="1167597"/>
            <a:ext cx="361119" cy="291429"/>
          </a:xfrm>
          <a:prstGeom prst="rect">
            <a:avLst/>
          </a:prstGeom>
          <a:ln w="12700">
            <a:miter lim="400000"/>
          </a:ln>
        </p:spPr>
      </p:pic>
      <p:sp>
        <p:nvSpPr>
          <p:cNvPr id="268" name="Retargeting…"/>
          <p:cNvSpPr txBox="1"/>
          <p:nvPr/>
        </p:nvSpPr>
        <p:spPr>
          <a:xfrm>
            <a:off x="2442291" y="2003582"/>
            <a:ext cx="1957848" cy="1190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Retargeting</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Conquesting</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Branding</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Event Based</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In-Market Strategies</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Dynamic Video</a:t>
            </a:r>
          </a:p>
        </p:txBody>
      </p:sp>
      <p:sp>
        <p:nvSpPr>
          <p:cNvPr id="269" name="Retargeting…"/>
          <p:cNvSpPr txBox="1"/>
          <p:nvPr/>
        </p:nvSpPr>
        <p:spPr>
          <a:xfrm>
            <a:off x="4728529" y="2003582"/>
            <a:ext cx="1957849" cy="1595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Retargeting</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Meta/LinkedIn</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3rd Party Audiences</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Event Based</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In-Market Strategies</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Lead Form Ads</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Collection Ads</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Dynamic Video</a:t>
            </a:r>
          </a:p>
        </p:txBody>
      </p:sp>
      <p:sp>
        <p:nvSpPr>
          <p:cNvPr id="270" name="Dynamic Audience Layered…"/>
          <p:cNvSpPr txBox="1"/>
          <p:nvPr/>
        </p:nvSpPr>
        <p:spPr>
          <a:xfrm>
            <a:off x="6787816" y="2003581"/>
            <a:ext cx="1957849" cy="987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Dynamic Audience Layered</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Conquesting</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Branded</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Event Based</a:t>
            </a:r>
          </a:p>
          <a:p>
            <a:pPr marL="214313" indent="-214313">
              <a:spcBef>
                <a:spcPts val="450"/>
              </a:spcBef>
              <a:buClr>
                <a:srgbClr val="CE5443"/>
              </a:buClr>
              <a:buSzPct val="130000"/>
              <a:buChar char="•"/>
              <a:defRPr sz="3600" spc="72" baseline="22222">
                <a:solidFill>
                  <a:srgbClr val="3A3A3A"/>
                </a:solidFill>
                <a:latin typeface="Helvetica"/>
                <a:ea typeface="Helvetica"/>
                <a:cs typeface="Helvetica"/>
                <a:sym typeface="Helvetica"/>
              </a:defRPr>
            </a:pPr>
            <a:r>
              <a:rPr sz="1350"/>
              <a:t>In-Market Strategies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98"/>
          <p:cNvSpPr/>
          <p:nvPr/>
        </p:nvSpPr>
        <p:spPr>
          <a:xfrm>
            <a:off x="1659750" y="992850"/>
            <a:ext cx="6165300" cy="3465600"/>
          </a:xfrm>
          <a:prstGeom prst="roundRect">
            <a:avLst>
              <a:gd name="adj" fmla="val 4289"/>
            </a:avLst>
          </a:prstGeom>
          <a:solidFill>
            <a:srgbClr val="FFFFFF"/>
          </a:solidFill>
          <a:ln>
            <a:noFill/>
          </a:ln>
          <a:effectLst>
            <a:outerShdw blurRad="71438" dist="19050" dir="4440000" algn="bl" rotWithShape="0">
              <a:schemeClr val="lt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8"/>
          <p:cNvSpPr txBox="1">
            <a:spLocks noGrp="1"/>
          </p:cNvSpPr>
          <p:nvPr>
            <p:ph type="title"/>
          </p:nvPr>
        </p:nvSpPr>
        <p:spPr>
          <a:xfrm>
            <a:off x="395700" y="236650"/>
            <a:ext cx="8693400" cy="725400"/>
          </a:xfrm>
          <a:prstGeom prst="rect">
            <a:avLst/>
          </a:prstGeom>
          <a:noFill/>
        </p:spPr>
        <p:txBody>
          <a:bodyPr spcFirstLastPara="1" wrap="square" lIns="0" tIns="91425" rIns="91425" bIns="91425" anchor="t" anchorCtr="0">
            <a:noAutofit/>
          </a:bodyPr>
          <a:lstStyle/>
          <a:p>
            <a:pPr marL="0" lvl="0" indent="0" algn="l" rtl="0">
              <a:lnSpc>
                <a:spcPct val="115000"/>
              </a:lnSpc>
              <a:spcBef>
                <a:spcPts val="0"/>
              </a:spcBef>
              <a:spcAft>
                <a:spcPts val="0"/>
              </a:spcAft>
              <a:buNone/>
            </a:pPr>
            <a:r>
              <a:rPr lang="en" sz="2400">
                <a:solidFill>
                  <a:schemeClr val="dk1"/>
                </a:solidFill>
              </a:rPr>
              <a:t>Ongoing global uncertainty presents unique challenges</a:t>
            </a:r>
            <a:endParaRPr sz="2400">
              <a:solidFill>
                <a:schemeClr val="dk1"/>
              </a:solidFill>
            </a:endParaRPr>
          </a:p>
        </p:txBody>
      </p:sp>
      <p:pic>
        <p:nvPicPr>
          <p:cNvPr id="837" name="Google Shape;837;p98"/>
          <p:cNvPicPr preferRelativeResize="0"/>
          <p:nvPr/>
        </p:nvPicPr>
        <p:blipFill rotWithShape="1">
          <a:blip r:embed="rId3">
            <a:alphaModFix/>
          </a:blip>
          <a:srcRect l="6561" t="9616" r="1930" b="8186"/>
          <a:stretch/>
        </p:blipFill>
        <p:spPr>
          <a:xfrm>
            <a:off x="2080525" y="1332176"/>
            <a:ext cx="4693644" cy="2810476"/>
          </a:xfrm>
          <a:prstGeom prst="rect">
            <a:avLst/>
          </a:prstGeom>
          <a:noFill/>
          <a:ln>
            <a:noFill/>
          </a:ln>
        </p:spPr>
      </p:pic>
      <p:sp>
        <p:nvSpPr>
          <p:cNvPr id="838" name="Google Shape;838;p98"/>
          <p:cNvSpPr txBox="1"/>
          <p:nvPr/>
        </p:nvSpPr>
        <p:spPr>
          <a:xfrm>
            <a:off x="3068500" y="1043125"/>
            <a:ext cx="2717700" cy="2892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1018"/>
              <a:buNone/>
            </a:pPr>
            <a:r>
              <a:rPr lang="en" sz="1410" b="1">
                <a:solidFill>
                  <a:schemeClr val="accent1"/>
                </a:solidFill>
                <a:latin typeface="Google Sans"/>
                <a:ea typeface="Google Sans"/>
                <a:cs typeface="Google Sans"/>
                <a:sym typeface="Google Sans"/>
              </a:rPr>
              <a:t>Consumer Confidence Index</a:t>
            </a:r>
            <a:endParaRPr sz="1410" b="1">
              <a:solidFill>
                <a:schemeClr val="accent1"/>
              </a:solidFill>
              <a:latin typeface="Google Sans"/>
              <a:ea typeface="Google Sans"/>
              <a:cs typeface="Google Sans"/>
              <a:sym typeface="Google Sans"/>
            </a:endParaRPr>
          </a:p>
        </p:txBody>
      </p:sp>
      <p:sp>
        <p:nvSpPr>
          <p:cNvPr id="839" name="Google Shape;839;p98"/>
          <p:cNvSpPr txBox="1"/>
          <p:nvPr/>
        </p:nvSpPr>
        <p:spPr>
          <a:xfrm>
            <a:off x="3599497" y="4169125"/>
            <a:ext cx="1655700" cy="289200"/>
          </a:xfrm>
          <a:prstGeom prst="rect">
            <a:avLst/>
          </a:prstGeom>
          <a:noFill/>
          <a:ln>
            <a:noFill/>
          </a:ln>
        </p:spPr>
        <p:txBody>
          <a:bodyPr spcFirstLastPara="1" wrap="square" lIns="91425" tIns="91425" rIns="91425" bIns="91425" anchor="t" anchorCtr="0">
            <a:normAutofit fontScale="92500"/>
          </a:bodyPr>
          <a:lstStyle/>
          <a:p>
            <a:pPr marL="0" lvl="0" indent="0" algn="ctr" rtl="0">
              <a:lnSpc>
                <a:spcPct val="80000"/>
              </a:lnSpc>
              <a:spcBef>
                <a:spcPts val="0"/>
              </a:spcBef>
              <a:spcAft>
                <a:spcPts val="0"/>
              </a:spcAft>
              <a:buNone/>
            </a:pPr>
            <a:r>
              <a:rPr lang="en" sz="1100" b="1">
                <a:solidFill>
                  <a:schemeClr val="accent1"/>
                </a:solidFill>
                <a:latin typeface="Google Sans"/>
                <a:ea typeface="Google Sans"/>
                <a:cs typeface="Google Sans"/>
                <a:sym typeface="Google Sans"/>
              </a:rPr>
              <a:t>Q1’14 - Q1’23</a:t>
            </a:r>
            <a:endParaRPr sz="1100" b="1">
              <a:solidFill>
                <a:schemeClr val="accent1"/>
              </a:solidFill>
              <a:latin typeface="Google Sans"/>
              <a:ea typeface="Google Sans"/>
              <a:cs typeface="Google Sans"/>
              <a:sym typeface="Google Sans"/>
            </a:endParaRPr>
          </a:p>
        </p:txBody>
      </p:sp>
      <p:sp>
        <p:nvSpPr>
          <p:cNvPr id="840" name="Google Shape;840;p98"/>
          <p:cNvSpPr txBox="1"/>
          <p:nvPr/>
        </p:nvSpPr>
        <p:spPr>
          <a:xfrm rot="-5400000">
            <a:off x="1581025" y="2570314"/>
            <a:ext cx="664800" cy="334200"/>
          </a:xfrm>
          <a:prstGeom prst="rect">
            <a:avLst/>
          </a:prstGeom>
          <a:noFill/>
          <a:ln>
            <a:noFill/>
          </a:ln>
        </p:spPr>
        <p:txBody>
          <a:bodyPr spcFirstLastPara="1" wrap="square" lIns="91425" tIns="91425" rIns="91425" bIns="91425" anchor="t" anchorCtr="0">
            <a:normAutofit/>
          </a:bodyPr>
          <a:lstStyle/>
          <a:p>
            <a:pPr marL="0" lvl="0" indent="0" algn="ctr" rtl="0">
              <a:lnSpc>
                <a:spcPct val="80000"/>
              </a:lnSpc>
              <a:spcBef>
                <a:spcPts val="0"/>
              </a:spcBef>
              <a:spcAft>
                <a:spcPts val="0"/>
              </a:spcAft>
              <a:buNone/>
            </a:pPr>
            <a:r>
              <a:rPr lang="en" sz="1100" b="1">
                <a:solidFill>
                  <a:schemeClr val="accent1"/>
                </a:solidFill>
                <a:latin typeface="Google Sans"/>
                <a:ea typeface="Google Sans"/>
                <a:cs typeface="Google Sans"/>
                <a:sym typeface="Google Sans"/>
              </a:rPr>
              <a:t>CCI</a:t>
            </a:r>
            <a:endParaRPr sz="1100" b="1">
              <a:solidFill>
                <a:schemeClr val="accent1"/>
              </a:solidFill>
              <a:latin typeface="Google Sans"/>
              <a:ea typeface="Google Sans"/>
              <a:cs typeface="Google Sans"/>
              <a:sym typeface="Google Sans"/>
            </a:endParaRPr>
          </a:p>
        </p:txBody>
      </p:sp>
      <p:sp>
        <p:nvSpPr>
          <p:cNvPr id="841" name="Google Shape;841;p98"/>
          <p:cNvSpPr txBox="1"/>
          <p:nvPr/>
        </p:nvSpPr>
        <p:spPr>
          <a:xfrm>
            <a:off x="288616" y="4761100"/>
            <a:ext cx="2397600" cy="1848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600">
                <a:solidFill>
                  <a:schemeClr val="dk2"/>
                </a:solidFill>
                <a:latin typeface="Google Sans"/>
                <a:ea typeface="Google Sans"/>
                <a:cs typeface="Google Sans"/>
                <a:sym typeface="Google Sans"/>
              </a:rPr>
              <a:t>Source: OECD.org, Consumer confidence index (CCI) 2014-2023</a:t>
            </a:r>
            <a:endParaRPr sz="600">
              <a:solidFill>
                <a:schemeClr val="dk2"/>
              </a:solidFill>
              <a:latin typeface="Google Sans"/>
              <a:ea typeface="Google Sans"/>
              <a:cs typeface="Google Sans"/>
              <a:sym typeface="Google Sans"/>
            </a:endParaRPr>
          </a:p>
        </p:txBody>
      </p:sp>
      <p:grpSp>
        <p:nvGrpSpPr>
          <p:cNvPr id="842" name="Google Shape;842;p98"/>
          <p:cNvGrpSpPr/>
          <p:nvPr/>
        </p:nvGrpSpPr>
        <p:grpSpPr>
          <a:xfrm>
            <a:off x="6632100" y="3003500"/>
            <a:ext cx="992700" cy="334200"/>
            <a:chOff x="6665675" y="3124975"/>
            <a:chExt cx="992700" cy="334200"/>
          </a:xfrm>
        </p:grpSpPr>
        <p:cxnSp>
          <p:nvCxnSpPr>
            <p:cNvPr id="843" name="Google Shape;843;p98"/>
            <p:cNvCxnSpPr>
              <a:endCxn id="844" idx="1"/>
            </p:cNvCxnSpPr>
            <p:nvPr/>
          </p:nvCxnSpPr>
          <p:spPr>
            <a:xfrm>
              <a:off x="6665675" y="3291775"/>
              <a:ext cx="284700" cy="300"/>
            </a:xfrm>
            <a:prstGeom prst="straightConnector1">
              <a:avLst/>
            </a:prstGeom>
            <a:noFill/>
            <a:ln w="9525" cap="flat" cmpd="sng">
              <a:solidFill>
                <a:srgbClr val="4285F4"/>
              </a:solidFill>
              <a:prstDash val="dot"/>
              <a:round/>
              <a:headEnd type="none" w="med" len="med"/>
              <a:tailEnd type="none" w="med" len="med"/>
            </a:ln>
          </p:spPr>
        </p:cxnSp>
        <p:sp>
          <p:nvSpPr>
            <p:cNvPr id="844" name="Google Shape;844;p98"/>
            <p:cNvSpPr/>
            <p:nvPr/>
          </p:nvSpPr>
          <p:spPr>
            <a:xfrm>
              <a:off x="6950375" y="3124975"/>
              <a:ext cx="708000" cy="334200"/>
            </a:xfrm>
            <a:prstGeom prst="roundRect">
              <a:avLst>
                <a:gd name="adj" fmla="val 16667"/>
              </a:avLst>
            </a:prstGeom>
            <a:solidFill>
              <a:srgbClr val="E8F0F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dk1"/>
                  </a:solidFill>
                  <a:latin typeface="Google Sans"/>
                  <a:ea typeface="Google Sans"/>
                  <a:cs typeface="Google Sans"/>
                  <a:sym typeface="Google Sans"/>
                </a:rPr>
                <a:t>*OECD</a:t>
              </a:r>
              <a:endParaRPr sz="1100">
                <a:solidFill>
                  <a:schemeClr val="dk1"/>
                </a:solidFil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Budget Allocation example"/>
          <p:cNvSpPr txBox="1"/>
          <p:nvPr/>
        </p:nvSpPr>
        <p:spPr>
          <a:xfrm>
            <a:off x="1396622" y="345210"/>
            <a:ext cx="6764672" cy="500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p>
            <a:pPr>
              <a:defRPr sz="8000" b="1" cap="all" spc="159">
                <a:solidFill>
                  <a:srgbClr val="FCFAED"/>
                </a:solidFill>
                <a:latin typeface="Helvetica"/>
                <a:ea typeface="Helvetica"/>
                <a:cs typeface="Helvetica"/>
                <a:sym typeface="Helvetica"/>
              </a:defRPr>
            </a:pPr>
            <a:r>
              <a:rPr sz="3000">
                <a:solidFill>
                  <a:srgbClr val="5E8692"/>
                </a:solidFill>
              </a:rPr>
              <a:t>Budget</a:t>
            </a:r>
            <a:r>
              <a:rPr sz="3000">
                <a:solidFill>
                  <a:srgbClr val="3A3A3A"/>
                </a:solidFill>
              </a:rPr>
              <a:t> Allocation example</a:t>
            </a:r>
          </a:p>
        </p:txBody>
      </p:sp>
      <p:pic>
        <p:nvPicPr>
          <p:cNvPr id="273" name="Image" descr="Image"/>
          <p:cNvPicPr>
            <a:picLocks noChangeAspect="1"/>
          </p:cNvPicPr>
          <p:nvPr/>
        </p:nvPicPr>
        <p:blipFill>
          <a:blip r:embed="rId2"/>
          <a:stretch>
            <a:fillRect/>
          </a:stretch>
        </p:blipFill>
        <p:spPr>
          <a:xfrm>
            <a:off x="2516731" y="4379275"/>
            <a:ext cx="4110538" cy="2221716"/>
          </a:xfrm>
          <a:prstGeom prst="rect">
            <a:avLst/>
          </a:prstGeom>
          <a:ln w="12700">
            <a:miter lim="400000"/>
          </a:ln>
        </p:spPr>
      </p:pic>
      <p:pic>
        <p:nvPicPr>
          <p:cNvPr id="274" name="Image" descr="Image"/>
          <p:cNvPicPr>
            <a:picLocks noChangeAspect="1"/>
          </p:cNvPicPr>
          <p:nvPr/>
        </p:nvPicPr>
        <p:blipFill>
          <a:blip r:embed="rId3">
            <a:alphaModFix amt="15000"/>
          </a:blip>
          <a:stretch>
            <a:fillRect/>
          </a:stretch>
        </p:blipFill>
        <p:spPr>
          <a:xfrm>
            <a:off x="4195569" y="-171685"/>
            <a:ext cx="752862" cy="395288"/>
          </a:xfrm>
          <a:prstGeom prst="rect">
            <a:avLst/>
          </a:prstGeom>
          <a:ln w="12700">
            <a:miter lim="400000"/>
          </a:ln>
        </p:spPr>
      </p:pic>
      <p:pic>
        <p:nvPicPr>
          <p:cNvPr id="275" name="Image" descr="Image"/>
          <p:cNvPicPr>
            <a:picLocks noChangeAspect="1"/>
          </p:cNvPicPr>
          <p:nvPr/>
        </p:nvPicPr>
        <p:blipFill>
          <a:blip r:embed="rId4"/>
          <a:stretch>
            <a:fillRect/>
          </a:stretch>
        </p:blipFill>
        <p:spPr>
          <a:xfrm>
            <a:off x="2564356" y="4426900"/>
            <a:ext cx="4110538" cy="2221716"/>
          </a:xfrm>
          <a:prstGeom prst="rect">
            <a:avLst/>
          </a:prstGeom>
          <a:ln w="12700">
            <a:miter lim="400000"/>
          </a:ln>
        </p:spPr>
      </p:pic>
      <p:graphicFrame>
        <p:nvGraphicFramePr>
          <p:cNvPr id="276" name="2D Pie Chart"/>
          <p:cNvGraphicFramePr/>
          <p:nvPr/>
        </p:nvGraphicFramePr>
        <p:xfrm>
          <a:off x="652861" y="1624152"/>
          <a:ext cx="3194634" cy="3194634"/>
        </p:xfrm>
        <a:graphic>
          <a:graphicData uri="http://schemas.openxmlformats.org/drawingml/2006/chart">
            <c:chart xmlns:c="http://schemas.openxmlformats.org/drawingml/2006/chart" xmlns:r="http://schemas.openxmlformats.org/officeDocument/2006/relationships" r:id="rId5"/>
          </a:graphicData>
        </a:graphic>
      </p:graphicFrame>
      <p:sp>
        <p:nvSpPr>
          <p:cNvPr id="277" name="Based on consumer journey"/>
          <p:cNvSpPr txBox="1"/>
          <p:nvPr/>
        </p:nvSpPr>
        <p:spPr>
          <a:xfrm>
            <a:off x="2516731" y="1098761"/>
            <a:ext cx="4110538" cy="5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4800" b="1" cap="all" spc="239">
                <a:solidFill>
                  <a:srgbClr val="3A3A3A"/>
                </a:solidFill>
                <a:latin typeface="Helvetica"/>
                <a:ea typeface="Helvetica"/>
                <a:cs typeface="Helvetica"/>
                <a:sym typeface="Helvetica"/>
              </a:defRPr>
            </a:lvl1pPr>
          </a:lstStyle>
          <a:p>
            <a:r>
              <a:rPr sz="1800"/>
              <a:t>Based on consumer journey</a:t>
            </a:r>
          </a:p>
        </p:txBody>
      </p:sp>
      <p:sp>
        <p:nvSpPr>
          <p:cNvPr id="278" name="These examples highlight some potential campaign structures by medium, but strategies are created for each industry based on the product, location, and business goals as well as data optimizations from historical performance and benchmarking."/>
          <p:cNvSpPr txBox="1"/>
          <p:nvPr/>
        </p:nvSpPr>
        <p:spPr>
          <a:xfrm>
            <a:off x="4752846" y="1913012"/>
            <a:ext cx="3788804" cy="1146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4800" spc="96" baseline="6250">
                <a:solidFill>
                  <a:srgbClr val="3A3A3A"/>
                </a:solidFill>
                <a:latin typeface="Helvetica"/>
                <a:ea typeface="Helvetica"/>
                <a:cs typeface="Helvetica"/>
                <a:sym typeface="Helvetica"/>
              </a:defRPr>
            </a:lvl1pPr>
          </a:lstStyle>
          <a:p>
            <a:r>
              <a:rPr sz="1800"/>
              <a:t>These examples highlight some potential campaign structures by medium, but strategies are created for each industry based on the product, location, and business goals as well as data optimizations from historical performance and benchmarking.</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p:cNvSpPr/>
          <p:nvPr/>
        </p:nvSpPr>
        <p:spPr>
          <a:xfrm>
            <a:off x="5662676" y="-50673"/>
            <a:ext cx="3563691" cy="5244845"/>
          </a:xfrm>
          <a:prstGeom prst="rect">
            <a:avLst/>
          </a:prstGeom>
          <a:solidFill>
            <a:srgbClr val="FAF6EE"/>
          </a:solidFill>
          <a:ln w="12700">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
        <p:nvSpPr>
          <p:cNvPr id="281" name="Brands focused on long-term growth, becoming a category leader, and achieving mind- and market-share build awareness and consideration, while driving lead flow and new customers can achieve great efficiency across their total investment*."/>
          <p:cNvSpPr txBox="1"/>
          <p:nvPr/>
        </p:nvSpPr>
        <p:spPr>
          <a:xfrm>
            <a:off x="466878" y="1772325"/>
            <a:ext cx="4375619" cy="419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3300" spc="66" baseline="9090">
                <a:solidFill>
                  <a:srgbClr val="3A3A3A"/>
                </a:solidFill>
                <a:latin typeface="Helvetica"/>
                <a:ea typeface="Helvetica"/>
                <a:cs typeface="Helvetica"/>
                <a:sym typeface="Helvetica"/>
              </a:defRPr>
            </a:lvl1pPr>
          </a:lstStyle>
          <a:p>
            <a:r>
              <a:rPr sz="1238"/>
              <a:t>Brands focused on long-term growth, becoming a category leader, and achieving mind- and market-share build awareness and consideration, while driving lead flow and new customers can achieve great efficiency across their total investment*.</a:t>
            </a:r>
          </a:p>
        </p:txBody>
      </p:sp>
      <p:sp>
        <p:nvSpPr>
          <p:cNvPr id="282" name="Outcomes:"/>
          <p:cNvSpPr txBox="1"/>
          <p:nvPr/>
        </p:nvSpPr>
        <p:spPr>
          <a:xfrm>
            <a:off x="466878" y="2971909"/>
            <a:ext cx="2395995" cy="280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4200" b="1" cap="all" spc="209">
                <a:solidFill>
                  <a:srgbClr val="2D3A4D"/>
                </a:solidFill>
                <a:latin typeface="Helvetica"/>
                <a:ea typeface="Helvetica"/>
                <a:cs typeface="Helvetica"/>
                <a:sym typeface="Helvetica"/>
              </a:defRPr>
            </a:lvl1pPr>
          </a:lstStyle>
          <a:p>
            <a:r>
              <a:rPr sz="1575"/>
              <a:t>Outcomes:</a:t>
            </a:r>
          </a:p>
        </p:txBody>
      </p:sp>
      <p:sp>
        <p:nvSpPr>
          <p:cNvPr id="283" name="Brand KPIs: Build a loyal customer base, total impressions, website visits and views, brand search growth, direct and organic traffic, mind- and market-share.…"/>
          <p:cNvSpPr txBox="1"/>
          <p:nvPr/>
        </p:nvSpPr>
        <p:spPr>
          <a:xfrm>
            <a:off x="466878" y="3339787"/>
            <a:ext cx="4297729" cy="447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marL="142875" indent="-142875">
              <a:lnSpc>
                <a:spcPct val="80000"/>
              </a:lnSpc>
              <a:spcBef>
                <a:spcPts val="450"/>
              </a:spcBef>
              <a:buClr>
                <a:srgbClr val="D7D7CA"/>
              </a:buClr>
              <a:buSzPct val="130000"/>
              <a:buChar char="•"/>
              <a:defRPr sz="2800" spc="56" baseline="28571">
                <a:solidFill>
                  <a:srgbClr val="3A3A3A"/>
                </a:solidFill>
                <a:latin typeface="Helvetica"/>
                <a:ea typeface="Helvetica"/>
                <a:cs typeface="Helvetica"/>
                <a:sym typeface="Helvetica"/>
              </a:defRPr>
            </a:pPr>
            <a:r>
              <a:rPr sz="1050" b="1"/>
              <a:t>Brand</a:t>
            </a:r>
            <a:r>
              <a:rPr sz="1050"/>
              <a:t> </a:t>
            </a:r>
            <a:r>
              <a:rPr sz="1050" b="1"/>
              <a:t>KPIs: </a:t>
            </a:r>
            <a:r>
              <a:rPr sz="1050"/>
              <a:t>Build a loyal customer base, total impressions, website visits and views, brand search growth, direct and organic traffic, mind- and market-share.</a:t>
            </a:r>
          </a:p>
          <a:p>
            <a:pPr marL="142875" indent="-142875">
              <a:lnSpc>
                <a:spcPct val="80000"/>
              </a:lnSpc>
              <a:spcBef>
                <a:spcPts val="450"/>
              </a:spcBef>
              <a:buClr>
                <a:srgbClr val="D7D7CA"/>
              </a:buClr>
              <a:buSzPct val="130000"/>
              <a:buChar char="•"/>
              <a:defRPr sz="2800" spc="56" baseline="28571">
                <a:solidFill>
                  <a:srgbClr val="3A3A3A"/>
                </a:solidFill>
                <a:latin typeface="Helvetica"/>
                <a:ea typeface="Helvetica"/>
                <a:cs typeface="Helvetica"/>
                <a:sym typeface="Helvetica"/>
              </a:defRPr>
            </a:pPr>
            <a:r>
              <a:rPr sz="1050" b="1">
                <a:solidFill>
                  <a:schemeClr val="accent5">
                    <a:hueOff val="-82419"/>
                    <a:satOff val="-9513"/>
                    <a:lumOff val="-16343"/>
                  </a:schemeClr>
                </a:solidFill>
              </a:rPr>
              <a:t>Performance</a:t>
            </a:r>
            <a:r>
              <a:rPr sz="1050"/>
              <a:t> </a:t>
            </a:r>
            <a:r>
              <a:rPr sz="1050" b="1">
                <a:solidFill>
                  <a:schemeClr val="accent5">
                    <a:hueOff val="-82419"/>
                    <a:satOff val="-9513"/>
                    <a:lumOff val="-16343"/>
                  </a:schemeClr>
                </a:solidFill>
              </a:rPr>
              <a:t>KPIs: </a:t>
            </a:r>
            <a:r>
              <a:rPr sz="1050">
                <a:solidFill>
                  <a:srgbClr val="393A3A"/>
                </a:solidFill>
              </a:rPr>
              <a:t>conversions rates, website site | store revenue, store visits, customer acquisition costs, # of new customers, qualified leads and calls, business outcomes.</a:t>
            </a:r>
          </a:p>
        </p:txBody>
      </p:sp>
      <p:sp>
        <p:nvSpPr>
          <p:cNvPr id="284" name="*MediaPost, May 30, 2023, “Stop Scraping Funnel Bottoms: Go Upstream To Pan For Gold”, Bryan Karas."/>
          <p:cNvSpPr txBox="1"/>
          <p:nvPr/>
        </p:nvSpPr>
        <p:spPr>
          <a:xfrm>
            <a:off x="466878" y="4664279"/>
            <a:ext cx="5239679" cy="938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lnSpc>
                <a:spcPct val="80000"/>
              </a:lnSpc>
              <a:spcBef>
                <a:spcPts val="1200"/>
              </a:spcBef>
              <a:defRPr sz="1800" i="1" spc="36" baseline="44444">
                <a:solidFill>
                  <a:srgbClr val="3A3A3A"/>
                </a:solidFill>
                <a:latin typeface="Helvetica"/>
                <a:ea typeface="Helvetica"/>
                <a:cs typeface="Helvetica"/>
                <a:sym typeface="Helvetica"/>
              </a:defRPr>
            </a:lvl1pPr>
          </a:lstStyle>
          <a:p>
            <a:r>
              <a:rPr sz="675"/>
              <a:t>*MediaPost, May 30, 2023, “Stop Scraping Funnel Bottoms: Go Upstream To Pan For Gold”, Bryan Karas.</a:t>
            </a:r>
          </a:p>
        </p:txBody>
      </p:sp>
      <p:sp>
        <p:nvSpPr>
          <p:cNvPr id="285" name="*WSJ, Nov 22, 2022, “Airbnb Says Its Focus on Brand Marketing Instead of Search Is Working”, Megan Graham."/>
          <p:cNvSpPr txBox="1"/>
          <p:nvPr/>
        </p:nvSpPr>
        <p:spPr>
          <a:xfrm>
            <a:off x="466878" y="4841837"/>
            <a:ext cx="5239679" cy="938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lnSpc>
                <a:spcPct val="80000"/>
              </a:lnSpc>
              <a:spcBef>
                <a:spcPts val="1200"/>
              </a:spcBef>
              <a:defRPr sz="1800" i="1" spc="36" baseline="44444">
                <a:solidFill>
                  <a:srgbClr val="3A3A3A"/>
                </a:solidFill>
                <a:latin typeface="Helvetica"/>
                <a:ea typeface="Helvetica"/>
                <a:cs typeface="Helvetica"/>
                <a:sym typeface="Helvetica"/>
              </a:defRPr>
            </a:lvl1pPr>
          </a:lstStyle>
          <a:p>
            <a:r>
              <a:rPr sz="675"/>
              <a:t>*WSJ, Nov 22, 2022, “Airbnb Says Its Focus on Brand Marketing Instead of Search Is Working”, Megan Graham.</a:t>
            </a:r>
          </a:p>
        </p:txBody>
      </p:sp>
      <p:pic>
        <p:nvPicPr>
          <p:cNvPr id="286" name="Image" descr="Image"/>
          <p:cNvPicPr>
            <a:picLocks noChangeAspect="1"/>
          </p:cNvPicPr>
          <p:nvPr/>
        </p:nvPicPr>
        <p:blipFill>
          <a:blip r:embed="rId2"/>
          <a:stretch>
            <a:fillRect/>
          </a:stretch>
        </p:blipFill>
        <p:spPr>
          <a:xfrm>
            <a:off x="494501" y="181098"/>
            <a:ext cx="2656484" cy="1429869"/>
          </a:xfrm>
          <a:prstGeom prst="rect">
            <a:avLst/>
          </a:prstGeom>
          <a:ln w="12700">
            <a:miter lim="400000"/>
          </a:ln>
        </p:spPr>
      </p:pic>
      <p:pic>
        <p:nvPicPr>
          <p:cNvPr id="287" name="Image" descr="Image"/>
          <p:cNvPicPr>
            <a:picLocks noChangeAspect="1"/>
          </p:cNvPicPr>
          <p:nvPr/>
        </p:nvPicPr>
        <p:blipFill>
          <a:blip r:embed="rId3"/>
          <a:stretch>
            <a:fillRect/>
          </a:stretch>
        </p:blipFill>
        <p:spPr>
          <a:xfrm>
            <a:off x="6690531" y="971051"/>
            <a:ext cx="1507979" cy="3456533"/>
          </a:xfrm>
          <a:prstGeom prst="rect">
            <a:avLst/>
          </a:prstGeom>
          <a:ln w="12700">
            <a:miter lim="400000"/>
          </a:ln>
        </p:spPr>
      </p:pic>
      <p:sp>
        <p:nvSpPr>
          <p:cNvPr id="288" name="Group"/>
          <p:cNvSpPr txBox="1"/>
          <p:nvPr/>
        </p:nvSpPr>
        <p:spPr>
          <a:xfrm>
            <a:off x="6369549" y="622828"/>
            <a:ext cx="1309769" cy="546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lstStyle>
            <a:lvl1pPr algn="l">
              <a:defRPr sz="4000" b="1" spc="0">
                <a:solidFill>
                  <a:srgbClr val="54808D"/>
                </a:solidFill>
                <a:latin typeface="Helvetica"/>
                <a:ea typeface="Helvetica"/>
                <a:cs typeface="Helvetica"/>
                <a:sym typeface="Helvetica"/>
              </a:defRPr>
            </a:lvl1pPr>
          </a:lstStyle>
          <a:p>
            <a:r>
              <a:rPr sz="1500"/>
              <a:t>brand</a:t>
            </a:r>
          </a:p>
        </p:txBody>
      </p:sp>
      <p:sp>
        <p:nvSpPr>
          <p:cNvPr id="289" name="Group"/>
          <p:cNvSpPr txBox="1"/>
          <p:nvPr/>
        </p:nvSpPr>
        <p:spPr>
          <a:xfrm>
            <a:off x="7541798" y="613056"/>
            <a:ext cx="1237130" cy="397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lstStyle>
            <a:lvl1pPr algn="l">
              <a:defRPr sz="4000" b="1" spc="0">
                <a:solidFill>
                  <a:srgbClr val="CC4A34"/>
                </a:solidFill>
                <a:latin typeface="Helvetica"/>
                <a:ea typeface="Helvetica"/>
                <a:cs typeface="Helvetica"/>
                <a:sym typeface="Helvetica"/>
              </a:defRPr>
            </a:lvl1pPr>
          </a:lstStyle>
          <a:p>
            <a:r>
              <a:rPr sz="1500"/>
              <a:t>performance</a:t>
            </a:r>
          </a:p>
        </p:txBody>
      </p:sp>
      <p:sp>
        <p:nvSpPr>
          <p:cNvPr id="290" name="results"/>
          <p:cNvSpPr txBox="1"/>
          <p:nvPr/>
        </p:nvSpPr>
        <p:spPr>
          <a:xfrm>
            <a:off x="5849734" y="4511874"/>
            <a:ext cx="3189574"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defRPr sz="10000" b="1" spc="0">
                <a:solidFill>
                  <a:srgbClr val="213335"/>
                </a:solidFill>
                <a:latin typeface="Helvetica"/>
                <a:ea typeface="Helvetica"/>
                <a:cs typeface="Helvetica"/>
                <a:sym typeface="Helvetica"/>
              </a:defRPr>
            </a:lvl1pPr>
          </a:lstStyle>
          <a:p>
            <a:r>
              <a:rPr sz="3750"/>
              <a:t>results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tangle"/>
          <p:cNvSpPr/>
          <p:nvPr/>
        </p:nvSpPr>
        <p:spPr>
          <a:xfrm>
            <a:off x="-15696" y="-12879"/>
            <a:ext cx="9175391" cy="5169258"/>
          </a:xfrm>
          <a:prstGeom prst="rect">
            <a:avLst/>
          </a:prstGeom>
          <a:solidFill>
            <a:srgbClr val="213335"/>
          </a:solidFill>
          <a:ln w="12700">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p>
        </p:txBody>
      </p:sp>
      <p:pic>
        <p:nvPicPr>
          <p:cNvPr id="293" name="Image" descr="Image"/>
          <p:cNvPicPr>
            <a:picLocks noChangeAspect="1"/>
          </p:cNvPicPr>
          <p:nvPr/>
        </p:nvPicPr>
        <p:blipFill>
          <a:blip r:embed="rId2"/>
          <a:stretch>
            <a:fillRect/>
          </a:stretch>
        </p:blipFill>
        <p:spPr>
          <a:xfrm>
            <a:off x="8748701" y="4769036"/>
            <a:ext cx="164409" cy="149493"/>
          </a:xfrm>
          <a:prstGeom prst="rect">
            <a:avLst/>
          </a:prstGeom>
          <a:ln w="12700">
            <a:miter lim="400000"/>
          </a:ln>
        </p:spPr>
      </p:pic>
      <p:pic>
        <p:nvPicPr>
          <p:cNvPr id="294" name="Image" descr="Image"/>
          <p:cNvPicPr>
            <a:picLocks noChangeAspect="1"/>
          </p:cNvPicPr>
          <p:nvPr/>
        </p:nvPicPr>
        <p:blipFill>
          <a:blip r:embed="rId3"/>
          <a:stretch>
            <a:fillRect/>
          </a:stretch>
        </p:blipFill>
        <p:spPr>
          <a:xfrm>
            <a:off x="862013" y="142875"/>
            <a:ext cx="7419975" cy="4857750"/>
          </a:xfrm>
          <a:prstGeom prst="rect">
            <a:avLst/>
          </a:prstGeom>
          <a:ln w="12700">
            <a:miter lim="400000"/>
          </a:ln>
        </p:spPr>
      </p:pic>
      <p:pic>
        <p:nvPicPr>
          <p:cNvPr id="295" name="Image" descr="Image"/>
          <p:cNvPicPr>
            <a:picLocks noChangeAspect="1"/>
          </p:cNvPicPr>
          <p:nvPr/>
        </p:nvPicPr>
        <p:blipFill>
          <a:blip r:embed="rId4"/>
          <a:stretch>
            <a:fillRect/>
          </a:stretch>
        </p:blipFill>
        <p:spPr>
          <a:xfrm>
            <a:off x="5790198" y="1203386"/>
            <a:ext cx="756309" cy="757262"/>
          </a:xfrm>
          <a:prstGeom prst="rect">
            <a:avLst/>
          </a:prstGeom>
          <a:ln w="12700">
            <a:miter lim="400000"/>
          </a:ln>
        </p:spPr>
      </p:pic>
      <p:pic>
        <p:nvPicPr>
          <p:cNvPr id="296" name="Image" descr="Image"/>
          <p:cNvPicPr>
            <a:picLocks noChangeAspect="1"/>
          </p:cNvPicPr>
          <p:nvPr/>
        </p:nvPicPr>
        <p:blipFill>
          <a:blip r:embed="rId5"/>
          <a:stretch>
            <a:fillRect/>
          </a:stretch>
        </p:blipFill>
        <p:spPr>
          <a:xfrm>
            <a:off x="1640001" y="1371386"/>
            <a:ext cx="553692" cy="589262"/>
          </a:xfrm>
          <a:prstGeom prst="rect">
            <a:avLst/>
          </a:prstGeom>
          <a:ln w="12700">
            <a:miter lim="400000"/>
          </a:ln>
        </p:spPr>
      </p:pic>
      <p:sp>
        <p:nvSpPr>
          <p:cNvPr id="297" name="brand"/>
          <p:cNvSpPr txBox="1"/>
          <p:nvPr/>
        </p:nvSpPr>
        <p:spPr>
          <a:xfrm>
            <a:off x="1622091" y="1999277"/>
            <a:ext cx="1155006" cy="442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7000" b="1" spc="0">
                <a:solidFill>
                  <a:srgbClr val="FFFFFF"/>
                </a:solidFill>
                <a:latin typeface="Helvetica"/>
                <a:ea typeface="Helvetica"/>
                <a:cs typeface="Helvetica"/>
                <a:sym typeface="Helvetica"/>
              </a:defRPr>
            </a:lvl1pPr>
          </a:lstStyle>
          <a:p>
            <a:r>
              <a:rPr sz="2625"/>
              <a:t>brand</a:t>
            </a:r>
          </a:p>
        </p:txBody>
      </p:sp>
      <p:sp>
        <p:nvSpPr>
          <p:cNvPr id="298" name="Marketing"/>
          <p:cNvSpPr txBox="1"/>
          <p:nvPr/>
        </p:nvSpPr>
        <p:spPr>
          <a:xfrm>
            <a:off x="1622091" y="2369825"/>
            <a:ext cx="1819081" cy="5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4800" b="1" cap="all" spc="480">
                <a:solidFill>
                  <a:srgbClr val="FFFFFF"/>
                </a:solidFill>
                <a:latin typeface="Helvetica"/>
                <a:ea typeface="Helvetica"/>
                <a:cs typeface="Helvetica"/>
                <a:sym typeface="Helvetica"/>
              </a:defRPr>
            </a:lvl1pPr>
          </a:lstStyle>
          <a:p>
            <a:r>
              <a:rPr sz="1800"/>
              <a:t>Marketing</a:t>
            </a:r>
          </a:p>
        </p:txBody>
      </p:sp>
      <p:sp>
        <p:nvSpPr>
          <p:cNvPr id="299" name="Long-term investment"/>
          <p:cNvSpPr txBox="1"/>
          <p:nvPr/>
        </p:nvSpPr>
        <p:spPr>
          <a:xfrm>
            <a:off x="1622091" y="2714316"/>
            <a:ext cx="1727542" cy="148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1900" b="1" cap="all" spc="190">
                <a:solidFill>
                  <a:srgbClr val="54808D"/>
                </a:solidFill>
                <a:latin typeface="Helvetica"/>
                <a:ea typeface="Helvetica"/>
                <a:cs typeface="Helvetica"/>
                <a:sym typeface="Helvetica"/>
              </a:defRPr>
            </a:lvl1pPr>
          </a:lstStyle>
          <a:p>
            <a:r>
              <a:rPr sz="713"/>
              <a:t>Long-term investment</a:t>
            </a:r>
          </a:p>
        </p:txBody>
      </p:sp>
      <p:sp>
        <p:nvSpPr>
          <p:cNvPr id="300" name="Long-term growth…"/>
          <p:cNvSpPr txBox="1"/>
          <p:nvPr/>
        </p:nvSpPr>
        <p:spPr>
          <a:xfrm>
            <a:off x="1763072" y="2921983"/>
            <a:ext cx="1727541" cy="552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l">
              <a:lnSpc>
                <a:spcPct val="130000"/>
              </a:lnSpc>
              <a:defRPr spc="24">
                <a:solidFill>
                  <a:srgbClr val="FFFFFF"/>
                </a:solidFill>
                <a:latin typeface="Helvetica"/>
                <a:ea typeface="Helvetica"/>
                <a:cs typeface="Helvetica"/>
                <a:sym typeface="Helvetica"/>
              </a:defRPr>
            </a:pPr>
            <a:r>
              <a:rPr sz="525"/>
              <a:t>Long-term growth</a:t>
            </a:r>
          </a:p>
          <a:p>
            <a:pPr algn="l">
              <a:lnSpc>
                <a:spcPct val="130000"/>
              </a:lnSpc>
              <a:defRPr spc="24">
                <a:solidFill>
                  <a:srgbClr val="FFFFFF"/>
                </a:solidFill>
                <a:latin typeface="Helvetica"/>
                <a:ea typeface="Helvetica"/>
                <a:cs typeface="Helvetica"/>
                <a:sym typeface="Helvetica"/>
              </a:defRPr>
            </a:pPr>
            <a:r>
              <a:rPr sz="525"/>
              <a:t>Build loyal customer base</a:t>
            </a:r>
          </a:p>
          <a:p>
            <a:pPr algn="l">
              <a:lnSpc>
                <a:spcPct val="130000"/>
              </a:lnSpc>
              <a:defRPr spc="24">
                <a:solidFill>
                  <a:srgbClr val="FFFFFF"/>
                </a:solidFill>
                <a:latin typeface="Helvetica"/>
                <a:ea typeface="Helvetica"/>
                <a:cs typeface="Helvetica"/>
                <a:sym typeface="Helvetica"/>
              </a:defRPr>
            </a:pPr>
            <a:r>
              <a:rPr sz="525"/>
              <a:t>Brand awareness</a:t>
            </a:r>
          </a:p>
          <a:p>
            <a:pPr algn="l">
              <a:lnSpc>
                <a:spcPct val="130000"/>
              </a:lnSpc>
              <a:defRPr spc="24">
                <a:solidFill>
                  <a:srgbClr val="FFFFFF"/>
                </a:solidFill>
                <a:latin typeface="Helvetica"/>
                <a:ea typeface="Helvetica"/>
                <a:cs typeface="Helvetica"/>
                <a:sym typeface="Helvetica"/>
              </a:defRPr>
            </a:pPr>
            <a:r>
              <a:rPr sz="525"/>
              <a:t>Mind and market share</a:t>
            </a:r>
          </a:p>
          <a:p>
            <a:pPr algn="l">
              <a:lnSpc>
                <a:spcPct val="130000"/>
              </a:lnSpc>
              <a:defRPr spc="24">
                <a:solidFill>
                  <a:srgbClr val="FFFFFF"/>
                </a:solidFill>
                <a:latin typeface="Helvetica"/>
                <a:ea typeface="Helvetica"/>
                <a:cs typeface="Helvetica"/>
                <a:sym typeface="Helvetica"/>
              </a:defRPr>
            </a:pPr>
            <a:r>
              <a:rPr sz="525"/>
              <a:t>High funnel</a:t>
            </a:r>
          </a:p>
        </p:txBody>
      </p:sp>
      <p:sp>
        <p:nvSpPr>
          <p:cNvPr id="301" name="&gt;…"/>
          <p:cNvSpPr txBox="1"/>
          <p:nvPr/>
        </p:nvSpPr>
        <p:spPr>
          <a:xfrm>
            <a:off x="1616775" y="2912458"/>
            <a:ext cx="164409" cy="55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l">
              <a:lnSpc>
                <a:spcPct val="130000"/>
              </a:lnSpc>
              <a:defRPr b="1" spc="24">
                <a:solidFill>
                  <a:srgbClr val="54808D"/>
                </a:solidFill>
                <a:latin typeface="Helvetica"/>
                <a:ea typeface="Helvetica"/>
                <a:cs typeface="Helvetica"/>
                <a:sym typeface="Helvetica"/>
              </a:defRPr>
            </a:pPr>
            <a:r>
              <a:rPr sz="525"/>
              <a:t>&gt;</a:t>
            </a:r>
          </a:p>
          <a:p>
            <a:pPr algn="l">
              <a:lnSpc>
                <a:spcPct val="130000"/>
              </a:lnSpc>
              <a:defRPr b="1" spc="24">
                <a:solidFill>
                  <a:srgbClr val="54808D"/>
                </a:solidFill>
                <a:latin typeface="Helvetica"/>
                <a:ea typeface="Helvetica"/>
                <a:cs typeface="Helvetica"/>
                <a:sym typeface="Helvetica"/>
              </a:defRPr>
            </a:pPr>
            <a:r>
              <a:rPr sz="525"/>
              <a:t>&gt;</a:t>
            </a:r>
          </a:p>
          <a:p>
            <a:pPr algn="l">
              <a:lnSpc>
                <a:spcPct val="130000"/>
              </a:lnSpc>
              <a:defRPr b="1" spc="24">
                <a:solidFill>
                  <a:srgbClr val="54808D"/>
                </a:solidFill>
                <a:latin typeface="Helvetica"/>
                <a:ea typeface="Helvetica"/>
                <a:cs typeface="Helvetica"/>
                <a:sym typeface="Helvetica"/>
              </a:defRPr>
            </a:pPr>
            <a:r>
              <a:rPr sz="525"/>
              <a:t>&gt;</a:t>
            </a:r>
          </a:p>
          <a:p>
            <a:pPr algn="l">
              <a:lnSpc>
                <a:spcPct val="130000"/>
              </a:lnSpc>
              <a:defRPr b="1" spc="24">
                <a:solidFill>
                  <a:srgbClr val="54808D"/>
                </a:solidFill>
                <a:latin typeface="Helvetica"/>
                <a:ea typeface="Helvetica"/>
                <a:cs typeface="Helvetica"/>
                <a:sym typeface="Helvetica"/>
              </a:defRPr>
            </a:pPr>
            <a:r>
              <a:rPr sz="525"/>
              <a:t>&gt;</a:t>
            </a:r>
          </a:p>
          <a:p>
            <a:pPr algn="l">
              <a:lnSpc>
                <a:spcPct val="130000"/>
              </a:lnSpc>
              <a:defRPr b="1" spc="24">
                <a:solidFill>
                  <a:srgbClr val="54808D"/>
                </a:solidFill>
                <a:latin typeface="Helvetica"/>
                <a:ea typeface="Helvetica"/>
                <a:cs typeface="Helvetica"/>
                <a:sym typeface="Helvetica"/>
              </a:defRPr>
            </a:pPr>
            <a:r>
              <a:rPr sz="525"/>
              <a:t>&gt;</a:t>
            </a:r>
          </a:p>
        </p:txBody>
      </p:sp>
      <p:sp>
        <p:nvSpPr>
          <p:cNvPr id="302" name="performance"/>
          <p:cNvSpPr txBox="1"/>
          <p:nvPr/>
        </p:nvSpPr>
        <p:spPr>
          <a:xfrm>
            <a:off x="5814010" y="1999277"/>
            <a:ext cx="2180162" cy="442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7000" b="1" spc="0">
                <a:solidFill>
                  <a:srgbClr val="FFFFFF"/>
                </a:solidFill>
                <a:latin typeface="Helvetica"/>
                <a:ea typeface="Helvetica"/>
                <a:cs typeface="Helvetica"/>
                <a:sym typeface="Helvetica"/>
              </a:defRPr>
            </a:lvl1pPr>
          </a:lstStyle>
          <a:p>
            <a:r>
              <a:rPr sz="2625"/>
              <a:t>performance</a:t>
            </a:r>
          </a:p>
        </p:txBody>
      </p:sp>
      <p:sp>
        <p:nvSpPr>
          <p:cNvPr id="303" name="Marketing"/>
          <p:cNvSpPr txBox="1"/>
          <p:nvPr/>
        </p:nvSpPr>
        <p:spPr>
          <a:xfrm>
            <a:off x="5790198" y="2369825"/>
            <a:ext cx="1819081" cy="5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4800" b="1" cap="all" spc="480">
                <a:solidFill>
                  <a:srgbClr val="FFFFFF"/>
                </a:solidFill>
                <a:latin typeface="Helvetica"/>
                <a:ea typeface="Helvetica"/>
                <a:cs typeface="Helvetica"/>
                <a:sym typeface="Helvetica"/>
              </a:defRPr>
            </a:lvl1pPr>
          </a:lstStyle>
          <a:p>
            <a:r>
              <a:rPr sz="1800"/>
              <a:t>Marketing</a:t>
            </a:r>
          </a:p>
        </p:txBody>
      </p:sp>
      <p:sp>
        <p:nvSpPr>
          <p:cNvPr id="304" name="Bottomline outcome"/>
          <p:cNvSpPr txBox="1"/>
          <p:nvPr/>
        </p:nvSpPr>
        <p:spPr>
          <a:xfrm>
            <a:off x="5790198" y="2714316"/>
            <a:ext cx="1727542" cy="148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gn="l">
              <a:defRPr sz="1900" b="1" cap="all" spc="190">
                <a:solidFill>
                  <a:srgbClr val="314C50"/>
                </a:solidFill>
                <a:latin typeface="Helvetica"/>
                <a:ea typeface="Helvetica"/>
                <a:cs typeface="Helvetica"/>
                <a:sym typeface="Helvetica"/>
              </a:defRPr>
            </a:lvl1pPr>
          </a:lstStyle>
          <a:p>
            <a:r>
              <a:rPr sz="713"/>
              <a:t>Bottomline outcome</a:t>
            </a:r>
          </a:p>
        </p:txBody>
      </p:sp>
      <p:sp>
        <p:nvSpPr>
          <p:cNvPr id="305" name="Short-term growth…"/>
          <p:cNvSpPr txBox="1"/>
          <p:nvPr/>
        </p:nvSpPr>
        <p:spPr>
          <a:xfrm>
            <a:off x="5931178" y="2926745"/>
            <a:ext cx="1727542" cy="552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l">
              <a:lnSpc>
                <a:spcPct val="130000"/>
              </a:lnSpc>
              <a:defRPr spc="24">
                <a:solidFill>
                  <a:srgbClr val="FFFFFF"/>
                </a:solidFill>
                <a:latin typeface="Helvetica"/>
                <a:ea typeface="Helvetica"/>
                <a:cs typeface="Helvetica"/>
                <a:sym typeface="Helvetica"/>
              </a:defRPr>
            </a:pPr>
            <a:r>
              <a:rPr sz="525"/>
              <a:t>Short-term growth</a:t>
            </a:r>
          </a:p>
          <a:p>
            <a:pPr algn="l">
              <a:lnSpc>
                <a:spcPct val="130000"/>
              </a:lnSpc>
              <a:defRPr spc="24">
                <a:solidFill>
                  <a:srgbClr val="FFFFFF"/>
                </a:solidFill>
                <a:latin typeface="Helvetica"/>
                <a:ea typeface="Helvetica"/>
                <a:cs typeface="Helvetica"/>
                <a:sym typeface="Helvetica"/>
              </a:defRPr>
            </a:pPr>
            <a:r>
              <a:rPr sz="525"/>
              <a:t>Results now</a:t>
            </a:r>
          </a:p>
          <a:p>
            <a:pPr algn="l">
              <a:lnSpc>
                <a:spcPct val="130000"/>
              </a:lnSpc>
              <a:defRPr spc="24">
                <a:solidFill>
                  <a:srgbClr val="FFFFFF"/>
                </a:solidFill>
                <a:latin typeface="Helvetica"/>
                <a:ea typeface="Helvetica"/>
                <a:cs typeface="Helvetica"/>
                <a:sym typeface="Helvetica"/>
              </a:defRPr>
            </a:pPr>
            <a:r>
              <a:rPr sz="525"/>
              <a:t>Click rate</a:t>
            </a:r>
          </a:p>
          <a:p>
            <a:pPr algn="l">
              <a:lnSpc>
                <a:spcPct val="130000"/>
              </a:lnSpc>
              <a:defRPr spc="24">
                <a:solidFill>
                  <a:srgbClr val="FFFFFF"/>
                </a:solidFill>
                <a:latin typeface="Helvetica"/>
                <a:ea typeface="Helvetica"/>
                <a:cs typeface="Helvetica"/>
                <a:sym typeface="Helvetica"/>
              </a:defRPr>
            </a:pPr>
            <a:r>
              <a:rPr sz="525"/>
              <a:t>Conversions</a:t>
            </a:r>
          </a:p>
          <a:p>
            <a:pPr algn="l">
              <a:lnSpc>
                <a:spcPct val="130000"/>
              </a:lnSpc>
              <a:defRPr spc="24">
                <a:solidFill>
                  <a:srgbClr val="FFFFFF"/>
                </a:solidFill>
                <a:latin typeface="Helvetica"/>
                <a:ea typeface="Helvetica"/>
                <a:cs typeface="Helvetica"/>
                <a:sym typeface="Helvetica"/>
              </a:defRPr>
            </a:pPr>
            <a:r>
              <a:rPr sz="525"/>
              <a:t>Low funnel</a:t>
            </a:r>
          </a:p>
        </p:txBody>
      </p:sp>
      <p:sp>
        <p:nvSpPr>
          <p:cNvPr id="306" name="&gt;…"/>
          <p:cNvSpPr txBox="1"/>
          <p:nvPr/>
        </p:nvSpPr>
        <p:spPr>
          <a:xfrm>
            <a:off x="5784882" y="2912458"/>
            <a:ext cx="164409" cy="55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l">
              <a:lnSpc>
                <a:spcPct val="130000"/>
              </a:lnSpc>
              <a:defRPr b="1" spc="24">
                <a:solidFill>
                  <a:srgbClr val="314C50"/>
                </a:solidFill>
                <a:latin typeface="Helvetica"/>
                <a:ea typeface="Helvetica"/>
                <a:cs typeface="Helvetica"/>
                <a:sym typeface="Helvetica"/>
              </a:defRPr>
            </a:pPr>
            <a:r>
              <a:rPr sz="525"/>
              <a:t>&gt;</a:t>
            </a:r>
          </a:p>
          <a:p>
            <a:pPr algn="l">
              <a:lnSpc>
                <a:spcPct val="130000"/>
              </a:lnSpc>
              <a:defRPr b="1" spc="24">
                <a:solidFill>
                  <a:srgbClr val="314C50"/>
                </a:solidFill>
                <a:latin typeface="Helvetica"/>
                <a:ea typeface="Helvetica"/>
                <a:cs typeface="Helvetica"/>
                <a:sym typeface="Helvetica"/>
              </a:defRPr>
            </a:pPr>
            <a:r>
              <a:rPr sz="525"/>
              <a:t>&gt;</a:t>
            </a:r>
          </a:p>
          <a:p>
            <a:pPr algn="l">
              <a:lnSpc>
                <a:spcPct val="130000"/>
              </a:lnSpc>
              <a:defRPr b="1" spc="24">
                <a:solidFill>
                  <a:srgbClr val="314C50"/>
                </a:solidFill>
                <a:latin typeface="Helvetica"/>
                <a:ea typeface="Helvetica"/>
                <a:cs typeface="Helvetica"/>
                <a:sym typeface="Helvetica"/>
              </a:defRPr>
            </a:pPr>
            <a:r>
              <a:rPr sz="525"/>
              <a:t>&gt;</a:t>
            </a:r>
          </a:p>
          <a:p>
            <a:pPr algn="l">
              <a:lnSpc>
                <a:spcPct val="130000"/>
              </a:lnSpc>
              <a:defRPr b="1" spc="24">
                <a:solidFill>
                  <a:srgbClr val="314C50"/>
                </a:solidFill>
                <a:latin typeface="Helvetica"/>
                <a:ea typeface="Helvetica"/>
                <a:cs typeface="Helvetica"/>
                <a:sym typeface="Helvetica"/>
              </a:defRPr>
            </a:pPr>
            <a:r>
              <a:rPr sz="525"/>
              <a:t>&gt;</a:t>
            </a:r>
          </a:p>
          <a:p>
            <a:pPr algn="l">
              <a:lnSpc>
                <a:spcPct val="130000"/>
              </a:lnSpc>
              <a:defRPr b="1" spc="24">
                <a:solidFill>
                  <a:srgbClr val="314C50"/>
                </a:solidFill>
                <a:latin typeface="Helvetica"/>
                <a:ea typeface="Helvetica"/>
                <a:cs typeface="Helvetica"/>
                <a:sym typeface="Helvetica"/>
              </a:defRPr>
            </a:pPr>
            <a:r>
              <a:rPr sz="525"/>
              <a:t>&gt;</a:t>
            </a:r>
          </a:p>
        </p:txBody>
      </p:sp>
      <p:pic>
        <p:nvPicPr>
          <p:cNvPr id="307" name="Image" descr="Image"/>
          <p:cNvPicPr>
            <a:picLocks noChangeAspect="1"/>
          </p:cNvPicPr>
          <p:nvPr/>
        </p:nvPicPr>
        <p:blipFill>
          <a:blip r:embed="rId6"/>
          <a:stretch>
            <a:fillRect/>
          </a:stretch>
        </p:blipFill>
        <p:spPr>
          <a:xfrm>
            <a:off x="3860720" y="1882496"/>
            <a:ext cx="1377168" cy="741269"/>
          </a:xfrm>
          <a:prstGeom prst="rect">
            <a:avLst/>
          </a:prstGeom>
          <a:ln w="12700">
            <a:miter lim="400000"/>
          </a:ln>
        </p:spPr>
      </p:pic>
      <p:sp>
        <p:nvSpPr>
          <p:cNvPr id="308" name="="/>
          <p:cNvSpPr txBox="1"/>
          <p:nvPr/>
        </p:nvSpPr>
        <p:spPr>
          <a:xfrm>
            <a:off x="4124168" y="2468958"/>
            <a:ext cx="850270" cy="442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defRPr sz="7000" b="1" spc="0">
                <a:solidFill>
                  <a:srgbClr val="FFFFFF"/>
                </a:solidFill>
                <a:latin typeface="Helvetica"/>
                <a:ea typeface="Helvetica"/>
                <a:cs typeface="Helvetica"/>
                <a:sym typeface="Helvetica"/>
              </a:defRPr>
            </a:lvl1pPr>
          </a:lstStyle>
          <a:p>
            <a:r>
              <a:rPr sz="2625"/>
              <a:t>=</a:t>
            </a:r>
          </a:p>
        </p:txBody>
      </p:sp>
      <p:sp>
        <p:nvSpPr>
          <p:cNvPr id="309" name="Results"/>
          <p:cNvSpPr txBox="1"/>
          <p:nvPr/>
        </p:nvSpPr>
        <p:spPr>
          <a:xfrm>
            <a:off x="3639763" y="2857155"/>
            <a:ext cx="1819081" cy="31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defRPr sz="4800" b="1" cap="all" spc="480">
                <a:solidFill>
                  <a:srgbClr val="FFFFFF"/>
                </a:solidFill>
                <a:latin typeface="Helvetica"/>
                <a:ea typeface="Helvetica"/>
                <a:cs typeface="Helvetica"/>
                <a:sym typeface="Helvetica"/>
              </a:defRPr>
            </a:lvl1pPr>
          </a:lstStyle>
          <a:p>
            <a:r>
              <a:rPr sz="1800"/>
              <a:t>Results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Rectangle"/>
          <p:cNvSpPr/>
          <p:nvPr/>
        </p:nvSpPr>
        <p:spPr>
          <a:xfrm>
            <a:off x="-102434" y="3973952"/>
            <a:ext cx="9278715" cy="1220220"/>
          </a:xfrm>
          <a:prstGeom prst="rect">
            <a:avLst/>
          </a:prstGeom>
          <a:solidFill>
            <a:srgbClr val="FAF6EE"/>
          </a:solidFill>
          <a:ln w="12700">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
        <p:nvSpPr>
          <p:cNvPr id="312" name="EXAMPLE"/>
          <p:cNvSpPr txBox="1"/>
          <p:nvPr/>
        </p:nvSpPr>
        <p:spPr>
          <a:xfrm>
            <a:off x="3567948" y="478887"/>
            <a:ext cx="2037481" cy="500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lvl1pPr algn="l">
              <a:defRPr sz="8000" b="1" cap="all" spc="159">
                <a:solidFill>
                  <a:srgbClr val="5E8692"/>
                </a:solidFill>
                <a:latin typeface="Helvetica"/>
                <a:ea typeface="Helvetica"/>
                <a:cs typeface="Helvetica"/>
                <a:sym typeface="Helvetica"/>
              </a:defRPr>
            </a:lvl1pPr>
          </a:lstStyle>
          <a:p>
            <a:r>
              <a:rPr sz="3000"/>
              <a:t>EXAMPLE</a:t>
            </a:r>
          </a:p>
        </p:txBody>
      </p:sp>
      <p:pic>
        <p:nvPicPr>
          <p:cNvPr id="313" name="Image" descr="Image"/>
          <p:cNvPicPr>
            <a:picLocks noChangeAspect="1"/>
          </p:cNvPicPr>
          <p:nvPr/>
        </p:nvPicPr>
        <p:blipFill>
          <a:blip r:embed="rId2"/>
          <a:stretch>
            <a:fillRect/>
          </a:stretch>
        </p:blipFill>
        <p:spPr>
          <a:xfrm>
            <a:off x="8511970" y="558740"/>
            <a:ext cx="215237" cy="257491"/>
          </a:xfrm>
          <a:prstGeom prst="rect">
            <a:avLst/>
          </a:prstGeom>
          <a:ln w="12700">
            <a:miter lim="400000"/>
          </a:ln>
        </p:spPr>
      </p:pic>
      <p:sp>
        <p:nvSpPr>
          <p:cNvPr id="314" name="60% OF THEIR TRAFFIC IS COMING FROM “DIRECT”.…"/>
          <p:cNvSpPr txBox="1"/>
          <p:nvPr/>
        </p:nvSpPr>
        <p:spPr>
          <a:xfrm>
            <a:off x="1668401" y="4184839"/>
            <a:ext cx="5737044" cy="748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defRPr sz="4100">
                <a:latin typeface="MotivaSans-Bold"/>
                <a:ea typeface="MotivaSans-Bold"/>
                <a:cs typeface="MotivaSans-Bold"/>
                <a:sym typeface="MotivaSans-Bold"/>
              </a:defRPr>
            </a:pPr>
            <a:r>
              <a:rPr sz="1538"/>
              <a:t>60% OF THEIR TRAFFIC IS COMING FROM “DIRECT”. </a:t>
            </a:r>
          </a:p>
          <a:p>
            <a:pPr>
              <a:defRPr sz="4100">
                <a:latin typeface="MotivaSans-Bold"/>
                <a:ea typeface="MotivaSans-Bold"/>
                <a:cs typeface="MotivaSans-Bold"/>
                <a:sym typeface="MotivaSans-Bold"/>
              </a:defRPr>
            </a:pPr>
            <a:endParaRPr sz="1538"/>
          </a:p>
          <a:p>
            <a:pPr>
              <a:defRPr sz="4100">
                <a:latin typeface="MotivaSans-Bold"/>
                <a:ea typeface="MotivaSans-Bold"/>
                <a:cs typeface="MotivaSans-Bold"/>
                <a:sym typeface="MotivaSans-Bold"/>
              </a:defRPr>
            </a:pPr>
            <a:r>
              <a:rPr sz="1538"/>
              <a:t>WHAT WOULD YOU ATTRIBUTE THAT TO?</a:t>
            </a:r>
          </a:p>
        </p:txBody>
      </p:sp>
      <p:pic>
        <p:nvPicPr>
          <p:cNvPr id="315" name="Image" descr="Image"/>
          <p:cNvPicPr>
            <a:picLocks noChangeAspect="1"/>
          </p:cNvPicPr>
          <p:nvPr/>
        </p:nvPicPr>
        <p:blipFill>
          <a:blip r:embed="rId3"/>
          <a:stretch>
            <a:fillRect/>
          </a:stretch>
        </p:blipFill>
        <p:spPr>
          <a:xfrm>
            <a:off x="1478204" y="1365694"/>
            <a:ext cx="6187592" cy="2412113"/>
          </a:xfrm>
          <a:prstGeom prst="rect">
            <a:avLst/>
          </a:prstGeom>
          <a:ln w="12700">
            <a:miter lim="400000"/>
          </a:ln>
        </p:spPr>
      </p:pic>
      <p:sp>
        <p:nvSpPr>
          <p:cNvPr id="316" name="Rectangle"/>
          <p:cNvSpPr/>
          <p:nvPr/>
        </p:nvSpPr>
        <p:spPr>
          <a:xfrm>
            <a:off x="1585006" y="1664730"/>
            <a:ext cx="881079" cy="1667068"/>
          </a:xfrm>
          <a:prstGeom prst="rect">
            <a:avLst/>
          </a:prstGeom>
          <a:blipFill>
            <a:blip r:embed="rId4">
              <a:alphaModFix amt="92084"/>
            </a:blip>
            <a:stretch>
              <a:fillRect/>
            </a:stretch>
          </a:blipFill>
          <a:ln w="12700">
            <a:miter lim="400000"/>
          </a:ln>
        </p:spPr>
        <p:txBody>
          <a:bodyPr lIns="19050" tIns="19050" rIns="19050" bIns="19050" anchor="ctr"/>
          <a:lstStyle/>
          <a:p>
            <a:pPr defTabSz="309563">
              <a:defRPr sz="3200">
                <a:solidFill>
                  <a:srgbClr val="D5D5D5"/>
                </a:solidFill>
                <a:latin typeface="Helvetica Neue Medium"/>
                <a:ea typeface="Helvetica Neue Medium"/>
                <a:cs typeface="Helvetica Neue Medium"/>
                <a:sym typeface="Helvetica Neue Medium"/>
              </a:defRPr>
            </a:pPr>
            <a:endParaRPr sz="1200"/>
          </a:p>
        </p:txBody>
      </p:sp>
      <p:pic>
        <p:nvPicPr>
          <p:cNvPr id="317" name="Image" descr="Image"/>
          <p:cNvPicPr>
            <a:picLocks noChangeAspect="1"/>
          </p:cNvPicPr>
          <p:nvPr/>
        </p:nvPicPr>
        <p:blipFill>
          <a:blip r:embed="rId5"/>
          <a:stretch>
            <a:fillRect/>
          </a:stretch>
        </p:blipFill>
        <p:spPr>
          <a:xfrm>
            <a:off x="494501" y="181098"/>
            <a:ext cx="2656484" cy="1429869"/>
          </a:xfrm>
          <a:prstGeom prst="rect">
            <a:avLst/>
          </a:prstGeom>
          <a:ln w="12700">
            <a:miter lim="400000"/>
          </a:ln>
        </p:spPr>
      </p:pic>
      <p:sp>
        <p:nvSpPr>
          <p:cNvPr id="318" name="Rectangle"/>
          <p:cNvSpPr/>
          <p:nvPr/>
        </p:nvSpPr>
        <p:spPr>
          <a:xfrm>
            <a:off x="1571717" y="1664730"/>
            <a:ext cx="907658" cy="1667068"/>
          </a:xfrm>
          <a:prstGeom prst="rect">
            <a:avLst/>
          </a:prstGeom>
          <a:solidFill>
            <a:srgbClr val="FFFFFF">
              <a:alpha val="52465"/>
            </a:srgbClr>
          </a:solidFill>
          <a:ln w="12700">
            <a:miter lim="400000"/>
          </a:ln>
        </p:spPr>
        <p:txBody>
          <a:bodyPr lIns="19050" tIns="19050" rIns="19050" bIns="19050" anchor="ctr"/>
          <a:lstStyle/>
          <a:p>
            <a:pPr defTabSz="309563">
              <a:defRPr sz="3200">
                <a:solidFill>
                  <a:srgbClr val="D5D5D5"/>
                </a:solidFill>
                <a:latin typeface="Helvetica Neue Medium"/>
                <a:ea typeface="Helvetica Neue Medium"/>
                <a:cs typeface="Helvetica Neue Medium"/>
                <a:sym typeface="Helvetica Neue Medium"/>
              </a:defRPr>
            </a:pPr>
            <a:endParaRPr sz="1200"/>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p:cNvSpPr/>
          <p:nvPr/>
        </p:nvSpPr>
        <p:spPr>
          <a:xfrm>
            <a:off x="2028" y="-60808"/>
            <a:ext cx="9237399" cy="5265116"/>
          </a:xfrm>
          <a:prstGeom prst="rect">
            <a:avLst/>
          </a:prstGeom>
          <a:solidFill>
            <a:srgbClr val="3A3A3A"/>
          </a:solidFill>
          <a:ln w="12700">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
        <p:nvSpPr>
          <p:cNvPr id="321" name="What Happens When…"/>
          <p:cNvSpPr txBox="1"/>
          <p:nvPr/>
        </p:nvSpPr>
        <p:spPr>
          <a:xfrm>
            <a:off x="3686714" y="3352432"/>
            <a:ext cx="4454681" cy="1250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p>
            <a:pPr algn="l">
              <a:defRPr sz="7000" b="1" cap="all" spc="209">
                <a:latin typeface="Helvetica"/>
                <a:ea typeface="Helvetica"/>
                <a:cs typeface="Helvetica"/>
                <a:sym typeface="Helvetica"/>
              </a:defRPr>
            </a:pPr>
            <a:r>
              <a:rPr sz="2625">
                <a:solidFill>
                  <a:srgbClr val="CE5443"/>
                </a:solidFill>
              </a:rPr>
              <a:t>What Happens When</a:t>
            </a:r>
            <a:r>
              <a:rPr sz="2625">
                <a:solidFill>
                  <a:srgbClr val="5E8692"/>
                </a:solidFill>
              </a:rPr>
              <a:t> </a:t>
            </a:r>
          </a:p>
          <a:p>
            <a:pPr algn="l">
              <a:defRPr sz="7000" b="1" cap="all" spc="209">
                <a:latin typeface="Helvetica"/>
                <a:ea typeface="Helvetica"/>
                <a:cs typeface="Helvetica"/>
                <a:sym typeface="Helvetica"/>
              </a:defRPr>
            </a:pPr>
            <a:r>
              <a:rPr sz="2625">
                <a:solidFill>
                  <a:srgbClr val="5E8692"/>
                </a:solidFill>
              </a:rPr>
              <a:t>We only focus </a:t>
            </a:r>
          </a:p>
          <a:p>
            <a:pPr algn="l">
              <a:defRPr sz="7000" b="1" cap="all" spc="209">
                <a:latin typeface="Helvetica"/>
                <a:ea typeface="Helvetica"/>
                <a:cs typeface="Helvetica"/>
                <a:sym typeface="Helvetica"/>
              </a:defRPr>
            </a:pPr>
            <a:r>
              <a:rPr sz="2625">
                <a:solidFill>
                  <a:srgbClr val="5E8692"/>
                </a:solidFill>
              </a:rPr>
              <a:t>on the “prize”?</a:t>
            </a:r>
          </a:p>
        </p:txBody>
      </p:sp>
      <p:pic>
        <p:nvPicPr>
          <p:cNvPr id="322" name="Image" descr="Image"/>
          <p:cNvPicPr>
            <a:picLocks noChangeAspect="1"/>
          </p:cNvPicPr>
          <p:nvPr/>
        </p:nvPicPr>
        <p:blipFill>
          <a:blip r:embed="rId2"/>
          <a:stretch>
            <a:fillRect/>
          </a:stretch>
        </p:blipFill>
        <p:spPr>
          <a:xfrm>
            <a:off x="4065112" y="278437"/>
            <a:ext cx="5307503" cy="2868668"/>
          </a:xfrm>
          <a:prstGeom prst="rect">
            <a:avLst/>
          </a:prstGeom>
          <a:ln w="12700">
            <a:miter lim="400000"/>
          </a:ln>
        </p:spPr>
      </p:pic>
      <p:pic>
        <p:nvPicPr>
          <p:cNvPr id="323" name="0223_MCD_MarketingFunnel.png" descr="0223_MCD_MarketingFunnel.png"/>
          <p:cNvPicPr>
            <a:picLocks noChangeAspect="1"/>
          </p:cNvPicPr>
          <p:nvPr/>
        </p:nvPicPr>
        <p:blipFill>
          <a:blip r:embed="rId3"/>
          <a:stretch>
            <a:fillRect/>
          </a:stretch>
        </p:blipFill>
        <p:spPr>
          <a:xfrm>
            <a:off x="395151" y="412242"/>
            <a:ext cx="3337509" cy="3530058"/>
          </a:xfrm>
          <a:prstGeom prst="rect">
            <a:avLst/>
          </a:prstGeom>
          <a:ln w="12700">
            <a:miter lim="400000"/>
          </a:ln>
        </p:spPr>
      </p:pic>
      <p:sp>
        <p:nvSpPr>
          <p:cNvPr id="324" name="Search"/>
          <p:cNvSpPr/>
          <p:nvPr/>
        </p:nvSpPr>
        <p:spPr>
          <a:xfrm>
            <a:off x="1175581" y="2344317"/>
            <a:ext cx="2193664" cy="2571090"/>
          </a:xfrm>
          <a:custGeom>
            <a:avLst/>
            <a:gdLst/>
            <a:ahLst/>
            <a:cxnLst>
              <a:cxn ang="0">
                <a:pos x="wd2" y="hd2"/>
              </a:cxn>
              <a:cxn ang="5400000">
                <a:pos x="wd2" y="hd2"/>
              </a:cxn>
              <a:cxn ang="10800000">
                <a:pos x="wd2" y="hd2"/>
              </a:cxn>
              <a:cxn ang="16200000">
                <a:pos x="wd2" y="hd2"/>
              </a:cxn>
            </a:cxnLst>
            <a:rect l="0" t="0" r="r" b="b"/>
            <a:pathLst>
              <a:path w="20400" h="21502" extrusionOk="0">
                <a:moveTo>
                  <a:pt x="7928" y="4"/>
                </a:moveTo>
                <a:cubicBezTo>
                  <a:pt x="6343" y="54"/>
                  <a:pt x="4758" y="513"/>
                  <a:pt x="3383" y="1414"/>
                </a:cubicBezTo>
                <a:cubicBezTo>
                  <a:pt x="-286" y="3816"/>
                  <a:pt x="-1098" y="8454"/>
                  <a:pt x="1573" y="11753"/>
                </a:cubicBezTo>
                <a:cubicBezTo>
                  <a:pt x="3866" y="14587"/>
                  <a:pt x="8102" y="15587"/>
                  <a:pt x="11645" y="14130"/>
                </a:cubicBezTo>
                <a:lnTo>
                  <a:pt x="11895" y="14028"/>
                </a:lnTo>
                <a:lnTo>
                  <a:pt x="12039" y="14238"/>
                </a:lnTo>
                <a:cubicBezTo>
                  <a:pt x="12051" y="14256"/>
                  <a:pt x="12060" y="14269"/>
                  <a:pt x="12071" y="14282"/>
                </a:cubicBezTo>
                <a:lnTo>
                  <a:pt x="17686" y="21218"/>
                </a:lnTo>
                <a:cubicBezTo>
                  <a:pt x="17806" y="21366"/>
                  <a:pt x="17984" y="21464"/>
                  <a:pt x="18188" y="21493"/>
                </a:cubicBezTo>
                <a:cubicBezTo>
                  <a:pt x="18392" y="21522"/>
                  <a:pt x="18597" y="21479"/>
                  <a:pt x="18762" y="21371"/>
                </a:cubicBezTo>
                <a:lnTo>
                  <a:pt x="20082" y="20505"/>
                </a:lnTo>
                <a:cubicBezTo>
                  <a:pt x="20425" y="20281"/>
                  <a:pt x="20502" y="19847"/>
                  <a:pt x="20252" y="19538"/>
                </a:cubicBezTo>
                <a:lnTo>
                  <a:pt x="14637" y="12602"/>
                </a:lnTo>
                <a:cubicBezTo>
                  <a:pt x="14613" y="12572"/>
                  <a:pt x="14586" y="12546"/>
                  <a:pt x="14559" y="12521"/>
                </a:cubicBezTo>
                <a:lnTo>
                  <a:pt x="14359" y="12340"/>
                </a:lnTo>
                <a:lnTo>
                  <a:pt x="14540" y="12143"/>
                </a:lnTo>
                <a:cubicBezTo>
                  <a:pt x="16964" y="9533"/>
                  <a:pt x="17103" y="5790"/>
                  <a:pt x="14878" y="3042"/>
                </a:cubicBezTo>
                <a:cubicBezTo>
                  <a:pt x="13209" y="980"/>
                  <a:pt x="10569" y="-78"/>
                  <a:pt x="7928" y="4"/>
                </a:cubicBezTo>
                <a:close/>
                <a:moveTo>
                  <a:pt x="7952" y="1548"/>
                </a:moveTo>
                <a:cubicBezTo>
                  <a:pt x="8377" y="1533"/>
                  <a:pt x="8807" y="1556"/>
                  <a:pt x="9237" y="1617"/>
                </a:cubicBezTo>
                <a:cubicBezTo>
                  <a:pt x="10956" y="1861"/>
                  <a:pt x="12466" y="2690"/>
                  <a:pt x="13488" y="3952"/>
                </a:cubicBezTo>
                <a:cubicBezTo>
                  <a:pt x="15601" y="6562"/>
                  <a:pt x="14959" y="10231"/>
                  <a:pt x="12058" y="12131"/>
                </a:cubicBezTo>
                <a:cubicBezTo>
                  <a:pt x="10904" y="12887"/>
                  <a:pt x="9563" y="13250"/>
                  <a:pt x="8234" y="13250"/>
                </a:cubicBezTo>
                <a:cubicBezTo>
                  <a:pt x="6221" y="13250"/>
                  <a:pt x="4235" y="12415"/>
                  <a:pt x="2963" y="10843"/>
                </a:cubicBezTo>
                <a:cubicBezTo>
                  <a:pt x="850" y="8233"/>
                  <a:pt x="1491" y="4565"/>
                  <a:pt x="4393" y="2665"/>
                </a:cubicBezTo>
                <a:cubicBezTo>
                  <a:pt x="5446" y="1976"/>
                  <a:pt x="6677" y="1593"/>
                  <a:pt x="7952" y="1548"/>
                </a:cubicBezTo>
                <a:close/>
              </a:path>
            </a:pathLst>
          </a:custGeom>
          <a:solidFill>
            <a:srgbClr val="000000"/>
          </a:solidFill>
          <a:ln w="12700">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Rectangle"/>
          <p:cNvSpPr/>
          <p:nvPr/>
        </p:nvSpPr>
        <p:spPr>
          <a:xfrm>
            <a:off x="7058774" y="-60808"/>
            <a:ext cx="2131925" cy="5265116"/>
          </a:xfrm>
          <a:prstGeom prst="rect">
            <a:avLst/>
          </a:prstGeom>
          <a:solidFill>
            <a:srgbClr val="FAF6EE"/>
          </a:solidFill>
          <a:ln w="12700">
            <a:miter lim="400000"/>
          </a:ln>
        </p:spPr>
        <p:txBody>
          <a:bodyPr lIns="19050" tIns="19050" rIns="19050" bIns="19050" anchor="ctr"/>
          <a:lstStyle/>
          <a:p>
            <a:pPr defTabSz="309563">
              <a:defRPr sz="3200">
                <a:solidFill>
                  <a:srgbClr val="CE5443"/>
                </a:solidFill>
                <a:latin typeface="Helvetica Neue Medium"/>
                <a:ea typeface="Helvetica Neue Medium"/>
                <a:cs typeface="Helvetica Neue Medium"/>
                <a:sym typeface="Helvetica Neue Medium"/>
              </a:defRPr>
            </a:pPr>
            <a:endParaRPr sz="1200"/>
          </a:p>
        </p:txBody>
      </p:sp>
      <p:pic>
        <p:nvPicPr>
          <p:cNvPr id="327" name="Image" descr="Image"/>
          <p:cNvPicPr>
            <a:picLocks noChangeAspect="1"/>
          </p:cNvPicPr>
          <p:nvPr/>
        </p:nvPicPr>
        <p:blipFill>
          <a:blip r:embed="rId2">
            <a:alphaModFix amt="15000"/>
          </a:blip>
          <a:stretch>
            <a:fillRect/>
          </a:stretch>
        </p:blipFill>
        <p:spPr>
          <a:xfrm>
            <a:off x="-95250" y="4352648"/>
            <a:ext cx="6996130" cy="412857"/>
          </a:xfrm>
          <a:prstGeom prst="rect">
            <a:avLst/>
          </a:prstGeom>
          <a:ln w="12700">
            <a:miter lim="400000"/>
          </a:ln>
        </p:spPr>
      </p:pic>
      <p:sp>
        <p:nvSpPr>
          <p:cNvPr id="328" name="“WE Want to switch things up”"/>
          <p:cNvSpPr txBox="1"/>
          <p:nvPr/>
        </p:nvSpPr>
        <p:spPr>
          <a:xfrm>
            <a:off x="452984" y="321266"/>
            <a:ext cx="7663123" cy="500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p>
            <a:pPr algn="l">
              <a:defRPr sz="8000" b="1" cap="all" spc="239">
                <a:latin typeface="Helvetica"/>
                <a:ea typeface="Helvetica"/>
                <a:cs typeface="Helvetica"/>
                <a:sym typeface="Helvetica"/>
              </a:defRPr>
            </a:pPr>
            <a:r>
              <a:rPr sz="3000"/>
              <a:t>“</a:t>
            </a:r>
            <a:r>
              <a:rPr sz="3000">
                <a:solidFill>
                  <a:srgbClr val="CE5443"/>
                </a:solidFill>
              </a:rPr>
              <a:t>WE Want to </a:t>
            </a:r>
            <a:r>
              <a:rPr sz="3000"/>
              <a:t>switch things up”</a:t>
            </a:r>
          </a:p>
        </p:txBody>
      </p:sp>
      <p:pic>
        <p:nvPicPr>
          <p:cNvPr id="329" name="Image" descr="Image"/>
          <p:cNvPicPr>
            <a:picLocks noChangeAspect="1"/>
          </p:cNvPicPr>
          <p:nvPr/>
        </p:nvPicPr>
        <p:blipFill>
          <a:blip r:embed="rId3"/>
          <a:stretch>
            <a:fillRect/>
          </a:stretch>
        </p:blipFill>
        <p:spPr>
          <a:xfrm>
            <a:off x="878681" y="853748"/>
            <a:ext cx="7386638" cy="2314575"/>
          </a:xfrm>
          <a:prstGeom prst="rect">
            <a:avLst/>
          </a:prstGeom>
          <a:ln w="12700">
            <a:miter lim="400000"/>
          </a:ln>
        </p:spPr>
      </p:pic>
      <p:pic>
        <p:nvPicPr>
          <p:cNvPr id="330" name="Image" descr="Image"/>
          <p:cNvPicPr>
            <a:picLocks noChangeAspect="1"/>
          </p:cNvPicPr>
          <p:nvPr/>
        </p:nvPicPr>
        <p:blipFill>
          <a:blip r:embed="rId4"/>
          <a:stretch>
            <a:fillRect/>
          </a:stretch>
        </p:blipFill>
        <p:spPr>
          <a:xfrm>
            <a:off x="1760495" y="3306618"/>
            <a:ext cx="5623011" cy="1724642"/>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p:cNvSpPr/>
          <p:nvPr/>
        </p:nvSpPr>
        <p:spPr>
          <a:xfrm>
            <a:off x="6318024" y="-60808"/>
            <a:ext cx="2872676" cy="5265116"/>
          </a:xfrm>
          <a:prstGeom prst="rect">
            <a:avLst/>
          </a:prstGeom>
          <a:solidFill>
            <a:srgbClr val="FAF6EE"/>
          </a:solidFill>
          <a:ln w="12700">
            <a:miter lim="400000"/>
          </a:ln>
        </p:spPr>
        <p:txBody>
          <a:bodyPr lIns="19050" tIns="19050" rIns="19050" bIns="19050" anchor="ctr"/>
          <a:lstStyle/>
          <a:p>
            <a:pPr defTabSz="309563">
              <a:defRPr sz="3200">
                <a:solidFill>
                  <a:srgbClr val="CE5443"/>
                </a:solidFill>
                <a:latin typeface="Helvetica Neue Medium"/>
                <a:ea typeface="Helvetica Neue Medium"/>
                <a:cs typeface="Helvetica Neue Medium"/>
                <a:sym typeface="Helvetica Neue Medium"/>
              </a:defRPr>
            </a:pPr>
            <a:endParaRPr sz="1200"/>
          </a:p>
        </p:txBody>
      </p:sp>
      <p:pic>
        <p:nvPicPr>
          <p:cNvPr id="333" name="Image" descr="Image"/>
          <p:cNvPicPr>
            <a:picLocks noChangeAspect="1"/>
          </p:cNvPicPr>
          <p:nvPr/>
        </p:nvPicPr>
        <p:blipFill>
          <a:blip r:embed="rId2">
            <a:alphaModFix amt="15000"/>
          </a:blip>
          <a:stretch>
            <a:fillRect/>
          </a:stretch>
        </p:blipFill>
        <p:spPr>
          <a:xfrm>
            <a:off x="-757077" y="4352648"/>
            <a:ext cx="6996131" cy="412857"/>
          </a:xfrm>
          <a:prstGeom prst="rect">
            <a:avLst/>
          </a:prstGeom>
          <a:ln w="12700">
            <a:miter lim="400000"/>
          </a:ln>
        </p:spPr>
      </p:pic>
      <p:sp>
        <p:nvSpPr>
          <p:cNvPr id="334" name="prediction became Reality"/>
          <p:cNvSpPr txBox="1"/>
          <p:nvPr/>
        </p:nvSpPr>
        <p:spPr>
          <a:xfrm>
            <a:off x="452984" y="321266"/>
            <a:ext cx="6687728" cy="500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p>
            <a:pPr algn="l">
              <a:defRPr sz="8000" b="1" cap="all" spc="239">
                <a:latin typeface="Helvetica"/>
                <a:ea typeface="Helvetica"/>
                <a:cs typeface="Helvetica"/>
                <a:sym typeface="Helvetica"/>
              </a:defRPr>
            </a:pPr>
            <a:r>
              <a:rPr sz="3000">
                <a:solidFill>
                  <a:srgbClr val="CE5443"/>
                </a:solidFill>
              </a:rPr>
              <a:t>prediction became </a:t>
            </a:r>
            <a:r>
              <a:rPr sz="3000">
                <a:solidFill>
                  <a:srgbClr val="5E8692"/>
                </a:solidFill>
              </a:rPr>
              <a:t>Reality</a:t>
            </a:r>
          </a:p>
        </p:txBody>
      </p:sp>
      <p:pic>
        <p:nvPicPr>
          <p:cNvPr id="335" name="Image" descr="Image"/>
          <p:cNvPicPr>
            <a:picLocks noChangeAspect="1"/>
          </p:cNvPicPr>
          <p:nvPr/>
        </p:nvPicPr>
        <p:blipFill>
          <a:blip r:embed="rId3"/>
          <a:stretch>
            <a:fillRect/>
          </a:stretch>
        </p:blipFill>
        <p:spPr>
          <a:xfrm>
            <a:off x="429851" y="838480"/>
            <a:ext cx="5746369" cy="4084411"/>
          </a:xfrm>
          <a:prstGeom prst="rect">
            <a:avLst/>
          </a:prstGeom>
          <a:ln w="12700">
            <a:miter lim="400000"/>
          </a:ln>
        </p:spPr>
      </p:pic>
      <p:sp>
        <p:nvSpPr>
          <p:cNvPr id="336" name="Search budget, impressions and clicks are up as a result of this change, but campaign CTRs and all other quality metrics are down substantially.…"/>
          <p:cNvSpPr txBox="1"/>
          <p:nvPr/>
        </p:nvSpPr>
        <p:spPr>
          <a:xfrm>
            <a:off x="6427246" y="1223345"/>
            <a:ext cx="2654233" cy="2549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marL="114300" indent="-114300">
              <a:buSzPct val="123000"/>
              <a:buChar char="•"/>
              <a:defRPr sz="2900" b="1">
                <a:latin typeface="MotivaSans-Regular"/>
                <a:ea typeface="MotivaSans-Regular"/>
                <a:cs typeface="MotivaSans-Regular"/>
                <a:sym typeface="MotivaSans-Regular"/>
              </a:defRPr>
            </a:pPr>
            <a:r>
              <a:rPr sz="1088"/>
              <a:t>Search budget, impressions and clicks are up as a result of this change, but campaign CTRs and all other quality metrics are down substantially.</a:t>
            </a:r>
          </a:p>
          <a:p>
            <a:pPr marL="114300" indent="-114300">
              <a:buSzPct val="123000"/>
              <a:buChar char="•"/>
              <a:defRPr sz="2900" b="1">
                <a:latin typeface="MotivaSans-Regular"/>
                <a:ea typeface="MotivaSans-Regular"/>
                <a:cs typeface="MotivaSans-Regular"/>
                <a:sym typeface="MotivaSans-Regular"/>
              </a:defRPr>
            </a:pPr>
            <a:endParaRPr sz="1088"/>
          </a:p>
          <a:p>
            <a:pPr marL="114300" indent="-114300">
              <a:buSzPct val="123000"/>
              <a:buChar char="•"/>
              <a:defRPr sz="2900" b="1">
                <a:latin typeface="MotivaSans-Regular"/>
                <a:ea typeface="MotivaSans-Regular"/>
                <a:cs typeface="MotivaSans-Regular"/>
                <a:sym typeface="MotivaSans-Regular"/>
              </a:defRPr>
            </a:pPr>
            <a:r>
              <a:rPr sz="1088"/>
              <a:t>Cost-per-click is almost double, and the cost-per-conversion has more than doubled. </a:t>
            </a:r>
          </a:p>
          <a:p>
            <a:pPr marL="114300" indent="-114300">
              <a:buSzPct val="123000"/>
              <a:buChar char="•"/>
              <a:defRPr sz="2900" b="1">
                <a:latin typeface="MotivaSans-Regular"/>
                <a:ea typeface="MotivaSans-Regular"/>
                <a:cs typeface="MotivaSans-Regular"/>
                <a:sym typeface="MotivaSans-Regular"/>
              </a:defRPr>
            </a:pPr>
            <a:endParaRPr sz="1088"/>
          </a:p>
          <a:p>
            <a:pPr marL="114300" indent="-114300">
              <a:buSzPct val="123000"/>
              <a:buChar char="•"/>
              <a:defRPr sz="2900" b="1">
                <a:latin typeface="MotivaSans-Regular"/>
                <a:ea typeface="MotivaSans-Regular"/>
                <a:cs typeface="MotivaSans-Regular"/>
                <a:sym typeface="MotivaSans-Regular"/>
              </a:defRPr>
            </a:pPr>
            <a:r>
              <a:rPr sz="1088"/>
              <a:t>As brand recognition continues to slip the impact gets worse over time. Without the targeted prospecting efforts this campaign is subject to (volatile) market conditions and is in a completely uncontrolled trajectory.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Rectangle"/>
          <p:cNvSpPr/>
          <p:nvPr/>
        </p:nvSpPr>
        <p:spPr>
          <a:xfrm>
            <a:off x="6318024" y="-60808"/>
            <a:ext cx="2872676" cy="5265116"/>
          </a:xfrm>
          <a:prstGeom prst="rect">
            <a:avLst/>
          </a:prstGeom>
          <a:solidFill>
            <a:srgbClr val="FAF6EE"/>
          </a:solidFill>
          <a:ln w="12700">
            <a:miter lim="400000"/>
          </a:ln>
        </p:spPr>
        <p:txBody>
          <a:bodyPr lIns="19050" tIns="19050" rIns="19050" bIns="19050" anchor="ctr"/>
          <a:lstStyle/>
          <a:p>
            <a:pPr defTabSz="309563">
              <a:defRPr sz="3200">
                <a:solidFill>
                  <a:srgbClr val="CE5443"/>
                </a:solidFill>
                <a:latin typeface="Helvetica Neue Medium"/>
                <a:ea typeface="Helvetica Neue Medium"/>
                <a:cs typeface="Helvetica Neue Medium"/>
                <a:sym typeface="Helvetica Neue Medium"/>
              </a:defRPr>
            </a:pPr>
            <a:endParaRPr sz="1200"/>
          </a:p>
        </p:txBody>
      </p:sp>
      <p:pic>
        <p:nvPicPr>
          <p:cNvPr id="339" name="Image" descr="Image"/>
          <p:cNvPicPr>
            <a:picLocks noChangeAspect="1"/>
          </p:cNvPicPr>
          <p:nvPr/>
        </p:nvPicPr>
        <p:blipFill>
          <a:blip r:embed="rId2">
            <a:alphaModFix amt="15000"/>
          </a:blip>
          <a:stretch>
            <a:fillRect/>
          </a:stretch>
        </p:blipFill>
        <p:spPr>
          <a:xfrm>
            <a:off x="-757077" y="4352648"/>
            <a:ext cx="6996131" cy="412857"/>
          </a:xfrm>
          <a:prstGeom prst="rect">
            <a:avLst/>
          </a:prstGeom>
          <a:ln w="12700">
            <a:miter lim="400000"/>
          </a:ln>
        </p:spPr>
      </p:pic>
      <p:sp>
        <p:nvSpPr>
          <p:cNvPr id="340" name="It Hurts Where it matters most"/>
          <p:cNvSpPr txBox="1"/>
          <p:nvPr/>
        </p:nvSpPr>
        <p:spPr>
          <a:xfrm>
            <a:off x="452984" y="321266"/>
            <a:ext cx="7898957" cy="500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p>
            <a:pPr algn="l">
              <a:defRPr sz="8000" b="1" cap="all" spc="239">
                <a:latin typeface="Helvetica"/>
                <a:ea typeface="Helvetica"/>
                <a:cs typeface="Helvetica"/>
                <a:sym typeface="Helvetica"/>
              </a:defRPr>
            </a:pPr>
            <a:r>
              <a:rPr sz="3000">
                <a:solidFill>
                  <a:srgbClr val="CE5443"/>
                </a:solidFill>
              </a:rPr>
              <a:t>It Hurts</a:t>
            </a:r>
            <a:r>
              <a:rPr sz="3000"/>
              <a:t> </a:t>
            </a:r>
            <a:r>
              <a:rPr sz="3000">
                <a:solidFill>
                  <a:srgbClr val="5E8692"/>
                </a:solidFill>
              </a:rPr>
              <a:t>Where it matters most</a:t>
            </a:r>
          </a:p>
        </p:txBody>
      </p:sp>
      <p:sp>
        <p:nvSpPr>
          <p:cNvPr id="341" name="Every single quality metrics has seen a negative impact form this change"/>
          <p:cNvSpPr txBox="1"/>
          <p:nvPr/>
        </p:nvSpPr>
        <p:spPr>
          <a:xfrm>
            <a:off x="6427246" y="2311560"/>
            <a:ext cx="2654233" cy="373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marL="304800" indent="-304800" algn="l">
              <a:buSzPct val="123000"/>
              <a:buChar char="•"/>
              <a:defRPr sz="2900" b="1">
                <a:latin typeface="MotivaSans-Regular"/>
                <a:ea typeface="MotivaSans-Regular"/>
                <a:cs typeface="MotivaSans-Regular"/>
                <a:sym typeface="MotivaSans-Regular"/>
              </a:defRPr>
            </a:lvl1pPr>
          </a:lstStyle>
          <a:p>
            <a:r>
              <a:rPr sz="1088"/>
              <a:t>Every single quality metrics has seen a negative impact form this change</a:t>
            </a:r>
          </a:p>
        </p:txBody>
      </p:sp>
      <p:pic>
        <p:nvPicPr>
          <p:cNvPr id="342" name="Image" descr="Image"/>
          <p:cNvPicPr>
            <a:picLocks noChangeAspect="1"/>
          </p:cNvPicPr>
          <p:nvPr/>
        </p:nvPicPr>
        <p:blipFill>
          <a:blip r:embed="rId3"/>
          <a:stretch>
            <a:fillRect/>
          </a:stretch>
        </p:blipFill>
        <p:spPr>
          <a:xfrm>
            <a:off x="543338" y="927470"/>
            <a:ext cx="5428004" cy="3626846"/>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Rectangle"/>
          <p:cNvSpPr/>
          <p:nvPr/>
        </p:nvSpPr>
        <p:spPr>
          <a:xfrm>
            <a:off x="-102434" y="3973952"/>
            <a:ext cx="9278715" cy="1220220"/>
          </a:xfrm>
          <a:prstGeom prst="rect">
            <a:avLst/>
          </a:prstGeom>
          <a:solidFill>
            <a:srgbClr val="FAF6EE"/>
          </a:solidFill>
          <a:ln w="12700">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
        <p:nvSpPr>
          <p:cNvPr id="345" name="Q&amp;A"/>
          <p:cNvSpPr txBox="1"/>
          <p:nvPr/>
        </p:nvSpPr>
        <p:spPr>
          <a:xfrm>
            <a:off x="1893094" y="1451925"/>
            <a:ext cx="5777223" cy="2923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lvl1pPr algn="l">
              <a:defRPr sz="50000" b="1" cap="all" spc="1000">
                <a:solidFill>
                  <a:srgbClr val="5E8692"/>
                </a:solidFill>
                <a:latin typeface="Helvetica"/>
                <a:ea typeface="Helvetica"/>
                <a:cs typeface="Helvetica"/>
                <a:sym typeface="Helvetica"/>
              </a:defRPr>
            </a:lvl1pPr>
          </a:lstStyle>
          <a:p>
            <a:r>
              <a:rPr sz="18750"/>
              <a:t>Q&amp;A</a:t>
            </a:r>
          </a:p>
        </p:txBody>
      </p:sp>
      <p:pic>
        <p:nvPicPr>
          <p:cNvPr id="346" name="Image" descr="Image"/>
          <p:cNvPicPr>
            <a:picLocks noChangeAspect="1"/>
          </p:cNvPicPr>
          <p:nvPr/>
        </p:nvPicPr>
        <p:blipFill>
          <a:blip r:embed="rId2"/>
          <a:stretch>
            <a:fillRect/>
          </a:stretch>
        </p:blipFill>
        <p:spPr>
          <a:xfrm>
            <a:off x="8511970" y="558740"/>
            <a:ext cx="215237" cy="257491"/>
          </a:xfrm>
          <a:prstGeom prst="rect">
            <a:avLst/>
          </a:prstGeom>
          <a:ln w="12700">
            <a:miter lim="400000"/>
          </a:ln>
        </p:spPr>
      </p:pic>
      <p:pic>
        <p:nvPicPr>
          <p:cNvPr id="347" name="Image" descr="Image"/>
          <p:cNvPicPr>
            <a:picLocks noChangeAspect="1"/>
          </p:cNvPicPr>
          <p:nvPr/>
        </p:nvPicPr>
        <p:blipFill>
          <a:blip r:embed="rId3"/>
          <a:stretch>
            <a:fillRect/>
          </a:stretch>
        </p:blipFill>
        <p:spPr>
          <a:xfrm>
            <a:off x="494501" y="181098"/>
            <a:ext cx="2656484" cy="1429869"/>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Rectangle"/>
          <p:cNvSpPr/>
          <p:nvPr/>
        </p:nvSpPr>
        <p:spPr>
          <a:xfrm>
            <a:off x="-46700" y="-60808"/>
            <a:ext cx="9237399" cy="5265116"/>
          </a:xfrm>
          <a:prstGeom prst="rect">
            <a:avLst/>
          </a:prstGeom>
          <a:solidFill>
            <a:srgbClr val="CE5443"/>
          </a:solidFill>
          <a:ln w="12700">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
        <p:nvSpPr>
          <p:cNvPr id="350" name="Thanks!"/>
          <p:cNvSpPr txBox="1"/>
          <p:nvPr/>
        </p:nvSpPr>
        <p:spPr>
          <a:xfrm>
            <a:off x="452984" y="3979560"/>
            <a:ext cx="2473434"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lvl1pPr algn="l">
              <a:defRPr sz="10000" b="1" cap="all" spc="300">
                <a:solidFill>
                  <a:srgbClr val="3A3A3A"/>
                </a:solidFill>
                <a:latin typeface="Helvetica"/>
                <a:ea typeface="Helvetica"/>
                <a:cs typeface="Helvetica"/>
                <a:sym typeface="Helvetica"/>
              </a:defRPr>
            </a:lvl1pPr>
          </a:lstStyle>
          <a:p>
            <a:pPr>
              <a:defRPr>
                <a:solidFill>
                  <a:srgbClr val="5E5E5E"/>
                </a:solidFill>
              </a:defRPr>
            </a:pPr>
            <a:r>
              <a:rPr sz="3750"/>
              <a:t>Thanks!</a:t>
            </a:r>
          </a:p>
        </p:txBody>
      </p:sp>
      <p:pic>
        <p:nvPicPr>
          <p:cNvPr id="351" name="Image" descr="Image"/>
          <p:cNvPicPr>
            <a:picLocks noChangeAspect="1"/>
          </p:cNvPicPr>
          <p:nvPr/>
        </p:nvPicPr>
        <p:blipFill>
          <a:blip r:embed="rId2"/>
          <a:stretch>
            <a:fillRect/>
          </a:stretch>
        </p:blipFill>
        <p:spPr>
          <a:xfrm>
            <a:off x="4065112" y="278437"/>
            <a:ext cx="5307503" cy="2868668"/>
          </a:xfrm>
          <a:prstGeom prst="rect">
            <a:avLst/>
          </a:prstGeom>
          <a:ln w="12700">
            <a:miter lim="400000"/>
          </a:ln>
        </p:spPr>
      </p:pic>
      <p:pic>
        <p:nvPicPr>
          <p:cNvPr id="352" name="Image" descr="Image"/>
          <p:cNvPicPr>
            <a:picLocks noChangeAspect="1"/>
          </p:cNvPicPr>
          <p:nvPr/>
        </p:nvPicPr>
        <p:blipFill>
          <a:blip r:embed="rId3"/>
          <a:stretch>
            <a:fillRect/>
          </a:stretch>
        </p:blipFill>
        <p:spPr>
          <a:xfrm>
            <a:off x="252648" y="278437"/>
            <a:ext cx="239413" cy="217694"/>
          </a:xfrm>
          <a:prstGeom prst="rect">
            <a:avLst/>
          </a:prstGeom>
          <a:ln w="12700">
            <a:miter lim="400000"/>
          </a:ln>
        </p:spPr>
      </p:pic>
      <p:pic>
        <p:nvPicPr>
          <p:cNvPr id="353" name="Image" descr="Image"/>
          <p:cNvPicPr>
            <a:picLocks noChangeAspect="1"/>
          </p:cNvPicPr>
          <p:nvPr/>
        </p:nvPicPr>
        <p:blipFill>
          <a:blip r:embed="rId4"/>
          <a:stretch>
            <a:fillRect/>
          </a:stretch>
        </p:blipFill>
        <p:spPr>
          <a:xfrm>
            <a:off x="5135159" y="702240"/>
            <a:ext cx="3167411" cy="3739021"/>
          </a:xfrm>
          <a:prstGeom prst="rect">
            <a:avLst/>
          </a:prstGeom>
          <a:ln w="12700">
            <a:miter lim="400000"/>
          </a:ln>
        </p:spPr>
      </p:pic>
      <p:sp>
        <p:nvSpPr>
          <p:cNvPr id="354" name="From the max connect family"/>
          <p:cNvSpPr txBox="1"/>
          <p:nvPr/>
        </p:nvSpPr>
        <p:spPr>
          <a:xfrm>
            <a:off x="482203" y="4506040"/>
            <a:ext cx="3336041"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l">
              <a:defRPr sz="3600" b="1" cap="all" spc="107">
                <a:solidFill>
                  <a:srgbClr val="FAF6EE"/>
                </a:solidFill>
                <a:latin typeface="Helvetica"/>
                <a:ea typeface="Helvetica"/>
                <a:cs typeface="Helvetica"/>
                <a:sym typeface="Helvetica"/>
              </a:defRPr>
            </a:lvl1pPr>
          </a:lstStyle>
          <a:p>
            <a:pPr>
              <a:defRPr>
                <a:solidFill>
                  <a:srgbClr val="5E5E5E"/>
                </a:solidFill>
              </a:defRPr>
            </a:pPr>
            <a:r>
              <a:rPr sz="1350"/>
              <a:t>From the max connect family</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99"/>
          <p:cNvSpPr/>
          <p:nvPr/>
        </p:nvSpPr>
        <p:spPr>
          <a:xfrm>
            <a:off x="6432361" y="2911873"/>
            <a:ext cx="1930500" cy="1429500"/>
          </a:xfrm>
          <a:prstGeom prst="roundRect">
            <a:avLst>
              <a:gd name="adj" fmla="val 6522"/>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9"/>
          <p:cNvSpPr/>
          <p:nvPr/>
        </p:nvSpPr>
        <p:spPr>
          <a:xfrm>
            <a:off x="4430111" y="2911873"/>
            <a:ext cx="1930500" cy="1429500"/>
          </a:xfrm>
          <a:prstGeom prst="roundRect">
            <a:avLst>
              <a:gd name="adj" fmla="val 6522"/>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9"/>
          <p:cNvSpPr/>
          <p:nvPr/>
        </p:nvSpPr>
        <p:spPr>
          <a:xfrm>
            <a:off x="2401461" y="2911873"/>
            <a:ext cx="1930500" cy="1429500"/>
          </a:xfrm>
          <a:prstGeom prst="roundRect">
            <a:avLst>
              <a:gd name="adj" fmla="val 6522"/>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9"/>
          <p:cNvSpPr/>
          <p:nvPr/>
        </p:nvSpPr>
        <p:spPr>
          <a:xfrm>
            <a:off x="395711" y="2911873"/>
            <a:ext cx="1930500" cy="1429500"/>
          </a:xfrm>
          <a:prstGeom prst="roundRect">
            <a:avLst>
              <a:gd name="adj" fmla="val 6522"/>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9"/>
          <p:cNvSpPr/>
          <p:nvPr/>
        </p:nvSpPr>
        <p:spPr>
          <a:xfrm>
            <a:off x="6420115" y="1373198"/>
            <a:ext cx="1930500" cy="1429500"/>
          </a:xfrm>
          <a:prstGeom prst="roundRect">
            <a:avLst>
              <a:gd name="adj" fmla="val 6522"/>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9"/>
          <p:cNvSpPr/>
          <p:nvPr/>
        </p:nvSpPr>
        <p:spPr>
          <a:xfrm>
            <a:off x="4418940" y="1373198"/>
            <a:ext cx="1930500" cy="1429500"/>
          </a:xfrm>
          <a:prstGeom prst="roundRect">
            <a:avLst>
              <a:gd name="adj" fmla="val 6522"/>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9"/>
          <p:cNvSpPr/>
          <p:nvPr/>
        </p:nvSpPr>
        <p:spPr>
          <a:xfrm>
            <a:off x="2404036" y="1373198"/>
            <a:ext cx="1930500" cy="1429500"/>
          </a:xfrm>
          <a:prstGeom prst="roundRect">
            <a:avLst>
              <a:gd name="adj" fmla="val 6522"/>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9"/>
          <p:cNvSpPr/>
          <p:nvPr/>
        </p:nvSpPr>
        <p:spPr>
          <a:xfrm>
            <a:off x="395711" y="1373198"/>
            <a:ext cx="1930500" cy="1429500"/>
          </a:xfrm>
          <a:prstGeom prst="roundRect">
            <a:avLst>
              <a:gd name="adj" fmla="val 6522"/>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9"/>
          <p:cNvSpPr txBox="1">
            <a:spLocks noGrp="1"/>
          </p:cNvSpPr>
          <p:nvPr>
            <p:ph type="title"/>
          </p:nvPr>
        </p:nvSpPr>
        <p:spPr>
          <a:xfrm>
            <a:off x="395700" y="236650"/>
            <a:ext cx="8658300" cy="725400"/>
          </a:xfrm>
          <a:prstGeom prst="rect">
            <a:avLst/>
          </a:prstGeom>
          <a:noFill/>
        </p:spPr>
        <p:txBody>
          <a:bodyPr spcFirstLastPara="1" wrap="square" lIns="0" tIns="91425" rIns="91425" bIns="91425" anchor="t" anchorCtr="0">
            <a:noAutofit/>
          </a:bodyPr>
          <a:lstStyle/>
          <a:p>
            <a:pPr marL="0" lvl="0" indent="0" algn="l" rtl="0">
              <a:lnSpc>
                <a:spcPct val="115000"/>
              </a:lnSpc>
              <a:spcBef>
                <a:spcPts val="0"/>
              </a:spcBef>
              <a:spcAft>
                <a:spcPts val="0"/>
              </a:spcAft>
              <a:buNone/>
            </a:pPr>
            <a:r>
              <a:rPr lang="en" sz="2400">
                <a:solidFill>
                  <a:schemeClr val="dk1"/>
                </a:solidFill>
              </a:rPr>
              <a:t>Despite rising uncertainty, top industries see </a:t>
            </a:r>
            <a:r>
              <a:rPr lang="en" sz="2400" b="1">
                <a:solidFill>
                  <a:schemeClr val="accent1"/>
                </a:solidFill>
              </a:rPr>
              <a:t>steady</a:t>
            </a:r>
            <a:br>
              <a:rPr lang="en" sz="2400" b="1">
                <a:solidFill>
                  <a:schemeClr val="accent1"/>
                </a:solidFill>
              </a:rPr>
            </a:br>
            <a:r>
              <a:rPr lang="en" sz="2400" b="1">
                <a:solidFill>
                  <a:schemeClr val="accent1"/>
                </a:solidFill>
              </a:rPr>
              <a:t>interest</a:t>
            </a:r>
            <a:r>
              <a:rPr lang="en" sz="2400">
                <a:solidFill>
                  <a:schemeClr val="dk1"/>
                </a:solidFill>
              </a:rPr>
              <a:t> and positive trend lines</a:t>
            </a:r>
            <a:endParaRPr sz="2400">
              <a:solidFill>
                <a:schemeClr val="dk1"/>
              </a:solidFill>
            </a:endParaRPr>
          </a:p>
        </p:txBody>
      </p:sp>
      <p:pic>
        <p:nvPicPr>
          <p:cNvPr id="858" name="Google Shape;858;p99" title="Chart"/>
          <p:cNvPicPr preferRelativeResize="0"/>
          <p:nvPr/>
        </p:nvPicPr>
        <p:blipFill rotWithShape="1">
          <a:blip r:embed="rId3">
            <a:alphaModFix/>
          </a:blip>
          <a:srcRect r="3138" b="12701"/>
          <a:stretch/>
        </p:blipFill>
        <p:spPr>
          <a:xfrm>
            <a:off x="478036" y="1741273"/>
            <a:ext cx="1802076" cy="1004210"/>
          </a:xfrm>
          <a:prstGeom prst="rect">
            <a:avLst/>
          </a:prstGeom>
          <a:noFill/>
          <a:ln>
            <a:noFill/>
          </a:ln>
        </p:spPr>
      </p:pic>
      <p:pic>
        <p:nvPicPr>
          <p:cNvPr id="859" name="Google Shape;859;p99" title="Chart"/>
          <p:cNvPicPr preferRelativeResize="0"/>
          <p:nvPr/>
        </p:nvPicPr>
        <p:blipFill>
          <a:blip r:embed="rId4">
            <a:alphaModFix/>
          </a:blip>
          <a:stretch>
            <a:fillRect/>
          </a:stretch>
        </p:blipFill>
        <p:spPr>
          <a:xfrm>
            <a:off x="4543711" y="1744472"/>
            <a:ext cx="1576200" cy="974611"/>
          </a:xfrm>
          <a:prstGeom prst="rect">
            <a:avLst/>
          </a:prstGeom>
          <a:noFill/>
          <a:ln>
            <a:noFill/>
          </a:ln>
        </p:spPr>
      </p:pic>
      <p:pic>
        <p:nvPicPr>
          <p:cNvPr id="860" name="Google Shape;860;p99" title="Chart"/>
          <p:cNvPicPr preferRelativeResize="0"/>
          <p:nvPr/>
        </p:nvPicPr>
        <p:blipFill>
          <a:blip r:embed="rId5">
            <a:alphaModFix/>
          </a:blip>
          <a:stretch>
            <a:fillRect/>
          </a:stretch>
        </p:blipFill>
        <p:spPr>
          <a:xfrm>
            <a:off x="2499765" y="1727698"/>
            <a:ext cx="1604199" cy="991950"/>
          </a:xfrm>
          <a:prstGeom prst="rect">
            <a:avLst/>
          </a:prstGeom>
          <a:noFill/>
          <a:ln>
            <a:noFill/>
          </a:ln>
        </p:spPr>
      </p:pic>
      <p:pic>
        <p:nvPicPr>
          <p:cNvPr id="861" name="Google Shape;861;p99" title="Chart"/>
          <p:cNvPicPr preferRelativeResize="0"/>
          <p:nvPr/>
        </p:nvPicPr>
        <p:blipFill rotWithShape="1">
          <a:blip r:embed="rId6">
            <a:alphaModFix/>
          </a:blip>
          <a:srcRect b="18473"/>
          <a:stretch/>
        </p:blipFill>
        <p:spPr>
          <a:xfrm>
            <a:off x="450236" y="3325274"/>
            <a:ext cx="1829874" cy="922425"/>
          </a:xfrm>
          <a:prstGeom prst="rect">
            <a:avLst/>
          </a:prstGeom>
          <a:noFill/>
          <a:ln>
            <a:noFill/>
          </a:ln>
        </p:spPr>
      </p:pic>
      <p:pic>
        <p:nvPicPr>
          <p:cNvPr id="862" name="Google Shape;862;p99" title="Chart"/>
          <p:cNvPicPr preferRelativeResize="0"/>
          <p:nvPr/>
        </p:nvPicPr>
        <p:blipFill rotWithShape="1">
          <a:blip r:embed="rId7">
            <a:alphaModFix/>
          </a:blip>
          <a:srcRect b="22970"/>
          <a:stretch/>
        </p:blipFill>
        <p:spPr>
          <a:xfrm>
            <a:off x="2449495" y="3368648"/>
            <a:ext cx="1829874" cy="871577"/>
          </a:xfrm>
          <a:prstGeom prst="rect">
            <a:avLst/>
          </a:prstGeom>
          <a:noFill/>
          <a:ln>
            <a:noFill/>
          </a:ln>
        </p:spPr>
      </p:pic>
      <p:pic>
        <p:nvPicPr>
          <p:cNvPr id="863" name="Google Shape;863;p99" title="Chart"/>
          <p:cNvPicPr preferRelativeResize="0"/>
          <p:nvPr/>
        </p:nvPicPr>
        <p:blipFill>
          <a:blip r:embed="rId8">
            <a:alphaModFix/>
          </a:blip>
          <a:stretch>
            <a:fillRect/>
          </a:stretch>
        </p:blipFill>
        <p:spPr>
          <a:xfrm>
            <a:off x="4620796" y="3350677"/>
            <a:ext cx="1491762" cy="922425"/>
          </a:xfrm>
          <a:prstGeom prst="rect">
            <a:avLst/>
          </a:prstGeom>
          <a:noFill/>
          <a:ln>
            <a:noFill/>
          </a:ln>
        </p:spPr>
      </p:pic>
      <p:sp>
        <p:nvSpPr>
          <p:cNvPr id="864" name="Google Shape;864;p99"/>
          <p:cNvSpPr txBox="1"/>
          <p:nvPr/>
        </p:nvSpPr>
        <p:spPr>
          <a:xfrm>
            <a:off x="608508" y="1428802"/>
            <a:ext cx="1225500" cy="2310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rgbClr val="3C4043"/>
                </a:solidFill>
                <a:latin typeface="Google Sans"/>
                <a:ea typeface="Google Sans"/>
                <a:cs typeface="Google Sans"/>
                <a:sym typeface="Google Sans"/>
              </a:rPr>
              <a:t>Insurance</a:t>
            </a:r>
            <a:endParaRPr sz="900" b="1">
              <a:solidFill>
                <a:srgbClr val="3C4043"/>
              </a:solidFill>
              <a:latin typeface="Google Sans"/>
              <a:ea typeface="Google Sans"/>
              <a:cs typeface="Google Sans"/>
              <a:sym typeface="Google Sans"/>
            </a:endParaRPr>
          </a:p>
        </p:txBody>
      </p:sp>
      <p:sp>
        <p:nvSpPr>
          <p:cNvPr id="865" name="Google Shape;865;p99"/>
          <p:cNvSpPr txBox="1"/>
          <p:nvPr/>
        </p:nvSpPr>
        <p:spPr>
          <a:xfrm>
            <a:off x="623117" y="3012736"/>
            <a:ext cx="1756800" cy="2310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rgbClr val="3C4043"/>
                </a:solidFill>
                <a:latin typeface="Google Sans"/>
                <a:ea typeface="Google Sans"/>
                <a:cs typeface="Google Sans"/>
                <a:sym typeface="Google Sans"/>
              </a:rPr>
              <a:t>Home Improvement Services</a:t>
            </a:r>
            <a:endParaRPr sz="900" b="1">
              <a:solidFill>
                <a:srgbClr val="3C4043"/>
              </a:solidFill>
              <a:latin typeface="Google Sans"/>
              <a:ea typeface="Google Sans"/>
              <a:cs typeface="Google Sans"/>
              <a:sym typeface="Google Sans"/>
            </a:endParaRPr>
          </a:p>
        </p:txBody>
      </p:sp>
      <p:sp>
        <p:nvSpPr>
          <p:cNvPr id="866" name="Google Shape;866;p99"/>
          <p:cNvSpPr txBox="1"/>
          <p:nvPr/>
        </p:nvSpPr>
        <p:spPr>
          <a:xfrm>
            <a:off x="2686122" y="1426835"/>
            <a:ext cx="1576200" cy="2310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rgbClr val="3C4043"/>
                </a:solidFill>
                <a:latin typeface="Google Sans"/>
                <a:ea typeface="Google Sans"/>
                <a:cs typeface="Google Sans"/>
                <a:sym typeface="Google Sans"/>
              </a:rPr>
              <a:t>Investment Services</a:t>
            </a:r>
            <a:endParaRPr sz="900" b="1">
              <a:solidFill>
                <a:srgbClr val="3C4043"/>
              </a:solidFill>
              <a:latin typeface="Google Sans"/>
              <a:ea typeface="Google Sans"/>
              <a:cs typeface="Google Sans"/>
              <a:sym typeface="Google Sans"/>
            </a:endParaRPr>
          </a:p>
        </p:txBody>
      </p:sp>
      <p:sp>
        <p:nvSpPr>
          <p:cNvPr id="867" name="Google Shape;867;p99"/>
          <p:cNvSpPr txBox="1"/>
          <p:nvPr/>
        </p:nvSpPr>
        <p:spPr>
          <a:xfrm>
            <a:off x="2635959" y="2959223"/>
            <a:ext cx="1669200" cy="9081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Clr>
                <a:schemeClr val="dk1"/>
              </a:buClr>
              <a:buSzPts val="600"/>
              <a:buFont typeface="Arial"/>
              <a:buNone/>
            </a:pPr>
            <a:r>
              <a:rPr lang="en" sz="900" b="1">
                <a:solidFill>
                  <a:srgbClr val="3C4043"/>
                </a:solidFill>
                <a:latin typeface="Google Sans"/>
                <a:ea typeface="Google Sans"/>
                <a:cs typeface="Google Sans"/>
                <a:sym typeface="Google Sans"/>
              </a:rPr>
              <a:t>Real Estate </a:t>
            </a:r>
            <a:r>
              <a:rPr lang="en" sz="800" b="1">
                <a:solidFill>
                  <a:srgbClr val="3C4043"/>
                </a:solidFill>
                <a:latin typeface="Google Sans"/>
                <a:ea typeface="Google Sans"/>
                <a:cs typeface="Google Sans"/>
                <a:sym typeface="Google Sans"/>
              </a:rPr>
              <a:t>(incl home security Moving &amp; storage services)</a:t>
            </a:r>
            <a:endParaRPr sz="800" b="1">
              <a:solidFill>
                <a:srgbClr val="3C4043"/>
              </a:solidFill>
              <a:latin typeface="Google Sans"/>
              <a:ea typeface="Google Sans"/>
              <a:cs typeface="Google Sans"/>
              <a:sym typeface="Google Sans"/>
            </a:endParaRPr>
          </a:p>
          <a:p>
            <a:pPr marL="0" lvl="0" indent="0" algn="l" rtl="0">
              <a:spcBef>
                <a:spcPts val="0"/>
              </a:spcBef>
              <a:spcAft>
                <a:spcPts val="0"/>
              </a:spcAft>
              <a:buClr>
                <a:schemeClr val="dk1"/>
              </a:buClr>
              <a:buSzPts val="600"/>
              <a:buFont typeface="Arial"/>
              <a:buNone/>
            </a:pPr>
            <a:endParaRPr sz="900" b="1">
              <a:solidFill>
                <a:srgbClr val="3C4043"/>
              </a:solidFill>
              <a:latin typeface="Google Sans"/>
              <a:ea typeface="Google Sans"/>
              <a:cs typeface="Google Sans"/>
              <a:sym typeface="Google Sans"/>
            </a:endParaRPr>
          </a:p>
          <a:p>
            <a:pPr marL="0" lvl="0" indent="0" algn="l" rtl="0">
              <a:spcBef>
                <a:spcPts val="0"/>
              </a:spcBef>
              <a:spcAft>
                <a:spcPts val="0"/>
              </a:spcAft>
              <a:buNone/>
            </a:pPr>
            <a:endParaRPr sz="900" b="1">
              <a:solidFill>
                <a:srgbClr val="3C4043"/>
              </a:solidFill>
              <a:latin typeface="Google Sans"/>
              <a:ea typeface="Google Sans"/>
              <a:cs typeface="Google Sans"/>
              <a:sym typeface="Google Sans"/>
            </a:endParaRPr>
          </a:p>
          <a:p>
            <a:pPr marL="0" lvl="0" indent="0" algn="l" rtl="0">
              <a:spcBef>
                <a:spcPts val="0"/>
              </a:spcBef>
              <a:spcAft>
                <a:spcPts val="0"/>
              </a:spcAft>
              <a:buNone/>
            </a:pPr>
            <a:endParaRPr sz="900" b="1">
              <a:solidFill>
                <a:srgbClr val="3C4043"/>
              </a:solidFill>
              <a:latin typeface="Google Sans"/>
              <a:ea typeface="Google Sans"/>
              <a:cs typeface="Google Sans"/>
              <a:sym typeface="Google Sans"/>
            </a:endParaRPr>
          </a:p>
          <a:p>
            <a:pPr marL="0" lvl="0" indent="0" algn="l" rtl="0">
              <a:spcBef>
                <a:spcPts val="0"/>
              </a:spcBef>
              <a:spcAft>
                <a:spcPts val="0"/>
              </a:spcAft>
              <a:buNone/>
            </a:pPr>
            <a:endParaRPr sz="900" b="1">
              <a:solidFill>
                <a:srgbClr val="3C4043"/>
              </a:solidFill>
              <a:latin typeface="Google Sans"/>
              <a:ea typeface="Google Sans"/>
              <a:cs typeface="Google Sans"/>
              <a:sym typeface="Google Sans"/>
            </a:endParaRPr>
          </a:p>
        </p:txBody>
      </p:sp>
      <p:sp>
        <p:nvSpPr>
          <p:cNvPr id="868" name="Google Shape;868;p99"/>
          <p:cNvSpPr txBox="1"/>
          <p:nvPr/>
        </p:nvSpPr>
        <p:spPr>
          <a:xfrm>
            <a:off x="4723319" y="1426835"/>
            <a:ext cx="1576200" cy="2310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rgbClr val="3C4043"/>
                </a:solidFill>
                <a:latin typeface="Google Sans"/>
                <a:ea typeface="Google Sans"/>
                <a:cs typeface="Google Sans"/>
                <a:sym typeface="Google Sans"/>
              </a:rPr>
              <a:t>Cars / automotives</a:t>
            </a:r>
            <a:endParaRPr sz="900" b="1">
              <a:solidFill>
                <a:srgbClr val="3C4043"/>
              </a:solidFill>
              <a:latin typeface="Google Sans"/>
              <a:ea typeface="Google Sans"/>
              <a:cs typeface="Google Sans"/>
              <a:sym typeface="Google Sans"/>
            </a:endParaRPr>
          </a:p>
        </p:txBody>
      </p:sp>
      <p:sp>
        <p:nvSpPr>
          <p:cNvPr id="869" name="Google Shape;869;p99"/>
          <p:cNvSpPr txBox="1"/>
          <p:nvPr/>
        </p:nvSpPr>
        <p:spPr>
          <a:xfrm>
            <a:off x="4723319" y="3018594"/>
            <a:ext cx="1626900" cy="3693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rgbClr val="3C4043"/>
                </a:solidFill>
                <a:latin typeface="Google Sans"/>
                <a:ea typeface="Google Sans"/>
                <a:cs typeface="Google Sans"/>
                <a:sym typeface="Google Sans"/>
              </a:rPr>
              <a:t>Education Services</a:t>
            </a:r>
            <a:endParaRPr sz="900" b="1">
              <a:solidFill>
                <a:srgbClr val="3C4043"/>
              </a:solidFill>
              <a:latin typeface="Google Sans"/>
              <a:ea typeface="Google Sans"/>
              <a:cs typeface="Google Sans"/>
              <a:sym typeface="Google Sans"/>
            </a:endParaRPr>
          </a:p>
          <a:p>
            <a:pPr marL="0" lvl="0" indent="0" algn="l" rtl="0">
              <a:spcBef>
                <a:spcPts val="0"/>
              </a:spcBef>
              <a:spcAft>
                <a:spcPts val="0"/>
              </a:spcAft>
              <a:buNone/>
            </a:pPr>
            <a:endParaRPr sz="900" b="1">
              <a:solidFill>
                <a:srgbClr val="3C4043"/>
              </a:solidFill>
              <a:latin typeface="Google Sans"/>
              <a:ea typeface="Google Sans"/>
              <a:cs typeface="Google Sans"/>
              <a:sym typeface="Google Sans"/>
            </a:endParaRPr>
          </a:p>
        </p:txBody>
      </p:sp>
      <p:sp>
        <p:nvSpPr>
          <p:cNvPr id="870" name="Google Shape;870;p99"/>
          <p:cNvSpPr/>
          <p:nvPr/>
        </p:nvSpPr>
        <p:spPr>
          <a:xfrm>
            <a:off x="491683" y="1451495"/>
            <a:ext cx="120742" cy="158754"/>
          </a:xfrm>
          <a:custGeom>
            <a:avLst/>
            <a:gdLst/>
            <a:ahLst/>
            <a:cxnLst/>
            <a:rect l="l" t="t" r="r" b="b"/>
            <a:pathLst>
              <a:path w="4231" h="5563" extrusionOk="0">
                <a:moveTo>
                  <a:pt x="2115" y="529"/>
                </a:moveTo>
                <a:cubicBezTo>
                  <a:pt x="2560" y="529"/>
                  <a:pt x="2919" y="868"/>
                  <a:pt x="2919" y="1333"/>
                </a:cubicBezTo>
                <a:lnTo>
                  <a:pt x="2919" y="1862"/>
                </a:lnTo>
                <a:lnTo>
                  <a:pt x="1333" y="1862"/>
                </a:lnTo>
                <a:lnTo>
                  <a:pt x="1333" y="1333"/>
                </a:lnTo>
                <a:cubicBezTo>
                  <a:pt x="1333" y="868"/>
                  <a:pt x="1671" y="529"/>
                  <a:pt x="2115" y="529"/>
                </a:cubicBezTo>
                <a:close/>
                <a:moveTo>
                  <a:pt x="2115" y="3173"/>
                </a:moveTo>
                <a:cubicBezTo>
                  <a:pt x="2411" y="3173"/>
                  <a:pt x="2644" y="3406"/>
                  <a:pt x="2644" y="3702"/>
                </a:cubicBezTo>
                <a:cubicBezTo>
                  <a:pt x="2644" y="3998"/>
                  <a:pt x="2411" y="4230"/>
                  <a:pt x="2115" y="4230"/>
                </a:cubicBezTo>
                <a:cubicBezTo>
                  <a:pt x="1819" y="4230"/>
                  <a:pt x="1587" y="3998"/>
                  <a:pt x="1587" y="3702"/>
                </a:cubicBezTo>
                <a:cubicBezTo>
                  <a:pt x="1587" y="3406"/>
                  <a:pt x="1819" y="3173"/>
                  <a:pt x="2115" y="3173"/>
                </a:cubicBezTo>
                <a:close/>
                <a:moveTo>
                  <a:pt x="2115" y="1"/>
                </a:moveTo>
                <a:cubicBezTo>
                  <a:pt x="1375" y="1"/>
                  <a:pt x="804" y="572"/>
                  <a:pt x="804" y="1333"/>
                </a:cubicBezTo>
                <a:lnTo>
                  <a:pt x="804" y="1862"/>
                </a:lnTo>
                <a:lnTo>
                  <a:pt x="529" y="1862"/>
                </a:lnTo>
                <a:cubicBezTo>
                  <a:pt x="233" y="1862"/>
                  <a:pt x="0" y="2094"/>
                  <a:pt x="0" y="2390"/>
                </a:cubicBezTo>
                <a:lnTo>
                  <a:pt x="0" y="5034"/>
                </a:lnTo>
                <a:cubicBezTo>
                  <a:pt x="0" y="5309"/>
                  <a:pt x="233" y="5563"/>
                  <a:pt x="529" y="5563"/>
                </a:cubicBezTo>
                <a:lnTo>
                  <a:pt x="3702" y="5563"/>
                </a:lnTo>
                <a:cubicBezTo>
                  <a:pt x="3998" y="5563"/>
                  <a:pt x="4230" y="5309"/>
                  <a:pt x="4230" y="5034"/>
                </a:cubicBezTo>
                <a:lnTo>
                  <a:pt x="4230" y="2390"/>
                </a:lnTo>
                <a:cubicBezTo>
                  <a:pt x="4230" y="2094"/>
                  <a:pt x="3998" y="1862"/>
                  <a:pt x="3702" y="1862"/>
                </a:cubicBezTo>
                <a:lnTo>
                  <a:pt x="3448" y="1862"/>
                </a:lnTo>
                <a:lnTo>
                  <a:pt x="3448" y="1333"/>
                </a:lnTo>
                <a:cubicBezTo>
                  <a:pt x="3448" y="572"/>
                  <a:pt x="2856" y="1"/>
                  <a:pt x="2115" y="1"/>
                </a:cubicBezTo>
                <a:close/>
              </a:path>
            </a:pathLst>
          </a:custGeom>
          <a:solidFill>
            <a:srgbClr val="4185F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71" name="Google Shape;871;p99"/>
          <p:cNvSpPr/>
          <p:nvPr/>
        </p:nvSpPr>
        <p:spPr>
          <a:xfrm>
            <a:off x="2410801" y="1498136"/>
            <a:ext cx="155127" cy="92304"/>
          </a:xfrm>
          <a:custGeom>
            <a:avLst/>
            <a:gdLst/>
            <a:ahLst/>
            <a:cxnLst/>
            <a:rect l="l" t="t" r="r" b="b"/>
            <a:pathLst>
              <a:path w="5183" h="3084" extrusionOk="0">
                <a:moveTo>
                  <a:pt x="3913" y="1"/>
                </a:moveTo>
                <a:cubicBezTo>
                  <a:pt x="3850" y="22"/>
                  <a:pt x="3787" y="191"/>
                  <a:pt x="3871" y="254"/>
                </a:cubicBezTo>
                <a:lnTo>
                  <a:pt x="4231" y="635"/>
                </a:lnTo>
                <a:lnTo>
                  <a:pt x="2941" y="1925"/>
                </a:lnTo>
                <a:lnTo>
                  <a:pt x="2073" y="1058"/>
                </a:lnTo>
                <a:cubicBezTo>
                  <a:pt x="2021" y="1005"/>
                  <a:pt x="1952" y="979"/>
                  <a:pt x="1883" y="979"/>
                </a:cubicBezTo>
                <a:cubicBezTo>
                  <a:pt x="1814" y="979"/>
                  <a:pt x="1746" y="1005"/>
                  <a:pt x="1693" y="1058"/>
                </a:cubicBezTo>
                <a:lnTo>
                  <a:pt x="107" y="2644"/>
                </a:lnTo>
                <a:cubicBezTo>
                  <a:pt x="1" y="2750"/>
                  <a:pt x="1" y="2898"/>
                  <a:pt x="107" y="3004"/>
                </a:cubicBezTo>
                <a:cubicBezTo>
                  <a:pt x="159" y="3057"/>
                  <a:pt x="228" y="3083"/>
                  <a:pt x="297" y="3083"/>
                </a:cubicBezTo>
                <a:cubicBezTo>
                  <a:pt x="366" y="3083"/>
                  <a:pt x="434" y="3057"/>
                  <a:pt x="487" y="3004"/>
                </a:cubicBezTo>
                <a:lnTo>
                  <a:pt x="1883" y="1608"/>
                </a:lnTo>
                <a:lnTo>
                  <a:pt x="2750" y="2475"/>
                </a:lnTo>
                <a:cubicBezTo>
                  <a:pt x="2803" y="2528"/>
                  <a:pt x="2872" y="2554"/>
                  <a:pt x="2941" y="2554"/>
                </a:cubicBezTo>
                <a:cubicBezTo>
                  <a:pt x="3009" y="2554"/>
                  <a:pt x="3078" y="2528"/>
                  <a:pt x="3131" y="2475"/>
                </a:cubicBezTo>
                <a:lnTo>
                  <a:pt x="4611" y="995"/>
                </a:lnTo>
                <a:lnTo>
                  <a:pt x="4971" y="1375"/>
                </a:lnTo>
                <a:cubicBezTo>
                  <a:pt x="4997" y="1402"/>
                  <a:pt x="5028" y="1414"/>
                  <a:pt x="5058" y="1414"/>
                </a:cubicBezTo>
                <a:cubicBezTo>
                  <a:pt x="5123" y="1414"/>
                  <a:pt x="5182" y="1357"/>
                  <a:pt x="5182" y="1270"/>
                </a:cubicBezTo>
                <a:lnTo>
                  <a:pt x="5182" y="128"/>
                </a:lnTo>
                <a:cubicBezTo>
                  <a:pt x="5182" y="43"/>
                  <a:pt x="5140" y="1"/>
                  <a:pt x="5056" y="1"/>
                </a:cubicBezTo>
                <a:close/>
              </a:path>
            </a:pathLst>
          </a:custGeom>
          <a:solidFill>
            <a:srgbClr val="4185F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872" name="Google Shape;872;p99"/>
          <p:cNvGrpSpPr/>
          <p:nvPr/>
        </p:nvGrpSpPr>
        <p:grpSpPr>
          <a:xfrm>
            <a:off x="487223" y="3063152"/>
            <a:ext cx="120748" cy="127665"/>
            <a:chOff x="15909496" y="12164342"/>
            <a:chExt cx="637194" cy="673695"/>
          </a:xfrm>
        </p:grpSpPr>
        <p:sp>
          <p:nvSpPr>
            <p:cNvPr id="873" name="Google Shape;873;p99"/>
            <p:cNvSpPr/>
            <p:nvPr/>
          </p:nvSpPr>
          <p:spPr>
            <a:xfrm>
              <a:off x="15909496" y="12164342"/>
              <a:ext cx="637194" cy="318665"/>
            </a:xfrm>
            <a:custGeom>
              <a:avLst/>
              <a:gdLst/>
              <a:ahLst/>
              <a:cxnLst/>
              <a:rect l="l" t="t" r="r" b="b"/>
              <a:pathLst>
                <a:path w="2739" h="1370" extrusionOk="0">
                  <a:moveTo>
                    <a:pt x="849" y="0"/>
                  </a:moveTo>
                  <a:cubicBezTo>
                    <a:pt x="370" y="0"/>
                    <a:pt x="1" y="370"/>
                    <a:pt x="1" y="849"/>
                  </a:cubicBezTo>
                  <a:lnTo>
                    <a:pt x="849" y="849"/>
                  </a:lnTo>
                  <a:lnTo>
                    <a:pt x="849" y="1369"/>
                  </a:lnTo>
                  <a:lnTo>
                    <a:pt x="1876" y="1369"/>
                  </a:lnTo>
                  <a:lnTo>
                    <a:pt x="1876" y="849"/>
                  </a:lnTo>
                  <a:lnTo>
                    <a:pt x="2328" y="1301"/>
                  </a:lnTo>
                  <a:cubicBezTo>
                    <a:pt x="2383" y="1342"/>
                    <a:pt x="2424" y="1369"/>
                    <a:pt x="2492" y="1369"/>
                  </a:cubicBezTo>
                  <a:cubicBezTo>
                    <a:pt x="2629" y="1369"/>
                    <a:pt x="2739" y="1260"/>
                    <a:pt x="2739" y="1123"/>
                  </a:cubicBezTo>
                  <a:lnTo>
                    <a:pt x="2739" y="233"/>
                  </a:lnTo>
                  <a:cubicBezTo>
                    <a:pt x="2739" y="96"/>
                    <a:pt x="2629" y="0"/>
                    <a:pt x="2492" y="0"/>
                  </a:cubicBezTo>
                  <a:cubicBezTo>
                    <a:pt x="2451" y="0"/>
                    <a:pt x="2383" y="14"/>
                    <a:pt x="2328" y="69"/>
                  </a:cubicBezTo>
                  <a:lnTo>
                    <a:pt x="1876" y="507"/>
                  </a:lnTo>
                  <a:lnTo>
                    <a:pt x="1876" y="342"/>
                  </a:lnTo>
                  <a:cubicBezTo>
                    <a:pt x="1876" y="151"/>
                    <a:pt x="1726" y="0"/>
                    <a:pt x="1534" y="0"/>
                  </a:cubicBezTo>
                  <a:close/>
                </a:path>
              </a:pathLst>
            </a:custGeom>
            <a:solidFill>
              <a:srgbClr val="4185F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74" name="Google Shape;874;p99"/>
            <p:cNvSpPr/>
            <p:nvPr/>
          </p:nvSpPr>
          <p:spPr>
            <a:xfrm>
              <a:off x="16113277" y="12519371"/>
              <a:ext cx="239151" cy="318665"/>
            </a:xfrm>
            <a:custGeom>
              <a:avLst/>
              <a:gdLst/>
              <a:ahLst/>
              <a:cxnLst/>
              <a:rect l="l" t="t" r="r" b="b"/>
              <a:pathLst>
                <a:path w="1028" h="1370" extrusionOk="0">
                  <a:moveTo>
                    <a:pt x="1" y="0"/>
                  </a:moveTo>
                  <a:lnTo>
                    <a:pt x="1" y="1192"/>
                  </a:lnTo>
                  <a:cubicBezTo>
                    <a:pt x="1" y="1287"/>
                    <a:pt x="83" y="1370"/>
                    <a:pt x="165" y="1370"/>
                  </a:cubicBezTo>
                  <a:lnTo>
                    <a:pt x="850" y="1370"/>
                  </a:lnTo>
                  <a:cubicBezTo>
                    <a:pt x="932" y="1370"/>
                    <a:pt x="1028" y="1287"/>
                    <a:pt x="1028" y="1192"/>
                  </a:cubicBezTo>
                  <a:lnTo>
                    <a:pt x="1028" y="0"/>
                  </a:lnTo>
                  <a:close/>
                </a:path>
              </a:pathLst>
            </a:custGeom>
            <a:solidFill>
              <a:srgbClr val="4185F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875" name="Google Shape;875;p99"/>
          <p:cNvSpPr/>
          <p:nvPr/>
        </p:nvSpPr>
        <p:spPr>
          <a:xfrm>
            <a:off x="2508493" y="3075143"/>
            <a:ext cx="120729" cy="103683"/>
          </a:xfrm>
          <a:custGeom>
            <a:avLst/>
            <a:gdLst/>
            <a:ahLst/>
            <a:cxnLst/>
            <a:rect l="l" t="t" r="r" b="b"/>
            <a:pathLst>
              <a:path w="148590" h="132080" extrusionOk="0">
                <a:moveTo>
                  <a:pt x="74295" y="36830"/>
                </a:moveTo>
                <a:cubicBezTo>
                  <a:pt x="83185" y="36830"/>
                  <a:pt x="90170" y="43815"/>
                  <a:pt x="90170" y="52705"/>
                </a:cubicBezTo>
                <a:lnTo>
                  <a:pt x="58420" y="52705"/>
                </a:lnTo>
                <a:cubicBezTo>
                  <a:pt x="58420" y="43815"/>
                  <a:pt x="65405" y="36830"/>
                  <a:pt x="74295" y="36830"/>
                </a:cubicBezTo>
                <a:close/>
                <a:moveTo>
                  <a:pt x="74295" y="0"/>
                </a:moveTo>
                <a:cubicBezTo>
                  <a:pt x="72390" y="0"/>
                  <a:pt x="70485" y="635"/>
                  <a:pt x="69215" y="1905"/>
                </a:cubicBezTo>
                <a:lnTo>
                  <a:pt x="2540" y="61595"/>
                </a:lnTo>
                <a:cubicBezTo>
                  <a:pt x="0" y="64135"/>
                  <a:pt x="1905" y="68580"/>
                  <a:pt x="5080" y="68580"/>
                </a:cubicBezTo>
                <a:lnTo>
                  <a:pt x="19050" y="68580"/>
                </a:lnTo>
                <a:lnTo>
                  <a:pt x="19050" y="124460"/>
                </a:lnTo>
                <a:cubicBezTo>
                  <a:pt x="19050" y="128270"/>
                  <a:pt x="22225" y="132080"/>
                  <a:pt x="26670" y="132080"/>
                </a:cubicBezTo>
                <a:lnTo>
                  <a:pt x="50800" y="132080"/>
                </a:lnTo>
                <a:cubicBezTo>
                  <a:pt x="54610" y="132080"/>
                  <a:pt x="58420" y="128270"/>
                  <a:pt x="58420" y="124460"/>
                </a:cubicBezTo>
                <a:lnTo>
                  <a:pt x="58420" y="84455"/>
                </a:lnTo>
                <a:lnTo>
                  <a:pt x="90170" y="84455"/>
                </a:lnTo>
                <a:lnTo>
                  <a:pt x="90170" y="124460"/>
                </a:lnTo>
                <a:cubicBezTo>
                  <a:pt x="90170" y="128270"/>
                  <a:pt x="93980" y="132080"/>
                  <a:pt x="98425" y="132080"/>
                </a:cubicBezTo>
                <a:lnTo>
                  <a:pt x="121920" y="132080"/>
                </a:lnTo>
                <a:cubicBezTo>
                  <a:pt x="126365" y="132080"/>
                  <a:pt x="130175" y="128270"/>
                  <a:pt x="130175" y="124460"/>
                </a:cubicBezTo>
                <a:lnTo>
                  <a:pt x="130175" y="68580"/>
                </a:lnTo>
                <a:lnTo>
                  <a:pt x="143510" y="68580"/>
                </a:lnTo>
                <a:cubicBezTo>
                  <a:pt x="147320" y="68580"/>
                  <a:pt x="148590" y="64135"/>
                  <a:pt x="146050" y="61595"/>
                </a:cubicBezTo>
                <a:lnTo>
                  <a:pt x="130175" y="46990"/>
                </a:lnTo>
                <a:lnTo>
                  <a:pt x="130175" y="13335"/>
                </a:lnTo>
                <a:cubicBezTo>
                  <a:pt x="130175" y="8890"/>
                  <a:pt x="126365" y="5080"/>
                  <a:pt x="121920" y="5080"/>
                </a:cubicBezTo>
                <a:lnTo>
                  <a:pt x="114300" y="5080"/>
                </a:lnTo>
                <a:cubicBezTo>
                  <a:pt x="109855" y="5080"/>
                  <a:pt x="106045" y="8890"/>
                  <a:pt x="106045" y="13335"/>
                </a:cubicBezTo>
                <a:lnTo>
                  <a:pt x="106045" y="26035"/>
                </a:lnTo>
                <a:lnTo>
                  <a:pt x="79375" y="1905"/>
                </a:lnTo>
                <a:cubicBezTo>
                  <a:pt x="78105" y="635"/>
                  <a:pt x="76200" y="0"/>
                  <a:pt x="74295" y="0"/>
                </a:cubicBezTo>
                <a:close/>
              </a:path>
            </a:pathLst>
          </a:custGeom>
          <a:solidFill>
            <a:srgbClr val="4185F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76" name="Google Shape;876;p99"/>
          <p:cNvSpPr/>
          <p:nvPr/>
        </p:nvSpPr>
        <p:spPr>
          <a:xfrm>
            <a:off x="4494368" y="1490096"/>
            <a:ext cx="120737" cy="108385"/>
          </a:xfrm>
          <a:custGeom>
            <a:avLst/>
            <a:gdLst/>
            <a:ahLst/>
            <a:cxnLst/>
            <a:rect l="l" t="t" r="r" b="b"/>
            <a:pathLst>
              <a:path w="4760" h="4273" extrusionOk="0">
                <a:moveTo>
                  <a:pt x="3659" y="402"/>
                </a:moveTo>
                <a:cubicBezTo>
                  <a:pt x="3765" y="402"/>
                  <a:pt x="3871" y="487"/>
                  <a:pt x="3934" y="592"/>
                </a:cubicBezTo>
                <a:lnTo>
                  <a:pt x="4273" y="1586"/>
                </a:lnTo>
                <a:lnTo>
                  <a:pt x="529" y="1586"/>
                </a:lnTo>
                <a:lnTo>
                  <a:pt x="868" y="592"/>
                </a:lnTo>
                <a:cubicBezTo>
                  <a:pt x="889" y="487"/>
                  <a:pt x="995" y="402"/>
                  <a:pt x="1121" y="402"/>
                </a:cubicBezTo>
                <a:close/>
                <a:moveTo>
                  <a:pt x="910" y="2115"/>
                </a:moveTo>
                <a:cubicBezTo>
                  <a:pt x="1121" y="2115"/>
                  <a:pt x="1312" y="2305"/>
                  <a:pt x="1312" y="2517"/>
                </a:cubicBezTo>
                <a:cubicBezTo>
                  <a:pt x="1312" y="2750"/>
                  <a:pt x="1121" y="2919"/>
                  <a:pt x="910" y="2919"/>
                </a:cubicBezTo>
                <a:cubicBezTo>
                  <a:pt x="698" y="2919"/>
                  <a:pt x="529" y="2728"/>
                  <a:pt x="529" y="2517"/>
                </a:cubicBezTo>
                <a:cubicBezTo>
                  <a:pt x="529" y="2305"/>
                  <a:pt x="698" y="2115"/>
                  <a:pt x="910" y="2115"/>
                </a:cubicBezTo>
                <a:close/>
                <a:moveTo>
                  <a:pt x="3829" y="2115"/>
                </a:moveTo>
                <a:cubicBezTo>
                  <a:pt x="4040" y="2115"/>
                  <a:pt x="4230" y="2305"/>
                  <a:pt x="4230" y="2517"/>
                </a:cubicBezTo>
                <a:cubicBezTo>
                  <a:pt x="4230" y="2750"/>
                  <a:pt x="4040" y="2919"/>
                  <a:pt x="3829" y="2919"/>
                </a:cubicBezTo>
                <a:cubicBezTo>
                  <a:pt x="3617" y="2919"/>
                  <a:pt x="3427" y="2728"/>
                  <a:pt x="3427" y="2517"/>
                </a:cubicBezTo>
                <a:cubicBezTo>
                  <a:pt x="3427" y="2305"/>
                  <a:pt x="3617" y="2115"/>
                  <a:pt x="3829" y="2115"/>
                </a:cubicBezTo>
                <a:close/>
                <a:moveTo>
                  <a:pt x="910" y="0"/>
                </a:moveTo>
                <a:cubicBezTo>
                  <a:pt x="741" y="0"/>
                  <a:pt x="593" y="106"/>
                  <a:pt x="550" y="275"/>
                </a:cubicBezTo>
                <a:lnTo>
                  <a:pt x="22" y="1777"/>
                </a:lnTo>
                <a:cubicBezTo>
                  <a:pt x="0" y="1840"/>
                  <a:pt x="0" y="1882"/>
                  <a:pt x="0" y="1967"/>
                </a:cubicBezTo>
                <a:lnTo>
                  <a:pt x="0" y="3870"/>
                </a:lnTo>
                <a:cubicBezTo>
                  <a:pt x="0" y="4082"/>
                  <a:pt x="170" y="4272"/>
                  <a:pt x="381" y="4272"/>
                </a:cubicBezTo>
                <a:cubicBezTo>
                  <a:pt x="593" y="4272"/>
                  <a:pt x="783" y="4082"/>
                  <a:pt x="783" y="3870"/>
                </a:cubicBezTo>
                <a:lnTo>
                  <a:pt x="783" y="3744"/>
                </a:lnTo>
                <a:lnTo>
                  <a:pt x="3955" y="3744"/>
                </a:lnTo>
                <a:lnTo>
                  <a:pt x="3955" y="3870"/>
                </a:lnTo>
                <a:cubicBezTo>
                  <a:pt x="3955" y="4082"/>
                  <a:pt x="4146" y="4272"/>
                  <a:pt x="4357" y="4272"/>
                </a:cubicBezTo>
                <a:cubicBezTo>
                  <a:pt x="4569" y="4272"/>
                  <a:pt x="4759" y="4082"/>
                  <a:pt x="4759" y="3870"/>
                </a:cubicBezTo>
                <a:lnTo>
                  <a:pt x="4759" y="1967"/>
                </a:lnTo>
                <a:cubicBezTo>
                  <a:pt x="4759" y="1904"/>
                  <a:pt x="4759" y="1840"/>
                  <a:pt x="4717" y="1777"/>
                </a:cubicBezTo>
                <a:lnTo>
                  <a:pt x="4188" y="275"/>
                </a:lnTo>
                <a:cubicBezTo>
                  <a:pt x="4146" y="106"/>
                  <a:pt x="3977" y="0"/>
                  <a:pt x="3829" y="0"/>
                </a:cubicBezTo>
                <a:close/>
              </a:path>
            </a:pathLst>
          </a:custGeom>
          <a:solidFill>
            <a:srgbClr val="4185F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77" name="Google Shape;877;p99"/>
          <p:cNvSpPr/>
          <p:nvPr/>
        </p:nvSpPr>
        <p:spPr>
          <a:xfrm>
            <a:off x="4544563" y="3062836"/>
            <a:ext cx="155118" cy="128297"/>
          </a:xfrm>
          <a:custGeom>
            <a:avLst/>
            <a:gdLst/>
            <a:ahLst/>
            <a:cxnLst/>
            <a:rect l="l" t="t" r="r" b="b"/>
            <a:pathLst>
              <a:path w="12550" h="10380" extrusionOk="0">
                <a:moveTo>
                  <a:pt x="6001" y="0"/>
                </a:moveTo>
                <a:cubicBezTo>
                  <a:pt x="5805" y="0"/>
                  <a:pt x="5608" y="48"/>
                  <a:pt x="5430" y="143"/>
                </a:cubicBezTo>
                <a:lnTo>
                  <a:pt x="405" y="2881"/>
                </a:lnTo>
                <a:cubicBezTo>
                  <a:pt x="0" y="3108"/>
                  <a:pt x="0" y="3691"/>
                  <a:pt x="405" y="3917"/>
                </a:cubicBezTo>
                <a:lnTo>
                  <a:pt x="5430" y="6656"/>
                </a:lnTo>
                <a:cubicBezTo>
                  <a:pt x="5608" y="6757"/>
                  <a:pt x="5805" y="6807"/>
                  <a:pt x="6001" y="6807"/>
                </a:cubicBezTo>
                <a:cubicBezTo>
                  <a:pt x="6197" y="6807"/>
                  <a:pt x="6394" y="6757"/>
                  <a:pt x="6573" y="6656"/>
                </a:cubicBezTo>
                <a:lnTo>
                  <a:pt x="11359" y="4048"/>
                </a:lnTo>
                <a:lnTo>
                  <a:pt x="11359" y="7572"/>
                </a:lnTo>
                <a:cubicBezTo>
                  <a:pt x="11359" y="7965"/>
                  <a:pt x="11656" y="8162"/>
                  <a:pt x="11954" y="8162"/>
                </a:cubicBezTo>
                <a:cubicBezTo>
                  <a:pt x="12252" y="8162"/>
                  <a:pt x="12549" y="7965"/>
                  <a:pt x="12549" y="7572"/>
                </a:cubicBezTo>
                <a:lnTo>
                  <a:pt x="12549" y="3750"/>
                </a:lnTo>
                <a:cubicBezTo>
                  <a:pt x="12549" y="3536"/>
                  <a:pt x="12430" y="3334"/>
                  <a:pt x="12240" y="3227"/>
                </a:cubicBezTo>
                <a:lnTo>
                  <a:pt x="6573" y="143"/>
                </a:lnTo>
                <a:cubicBezTo>
                  <a:pt x="6394" y="48"/>
                  <a:pt x="6197" y="0"/>
                  <a:pt x="6001" y="0"/>
                </a:cubicBezTo>
                <a:close/>
                <a:moveTo>
                  <a:pt x="1834" y="5894"/>
                </a:moveTo>
                <a:lnTo>
                  <a:pt x="1834" y="7560"/>
                </a:lnTo>
                <a:cubicBezTo>
                  <a:pt x="1834" y="7989"/>
                  <a:pt x="2072" y="8394"/>
                  <a:pt x="2453" y="8608"/>
                </a:cubicBezTo>
                <a:lnTo>
                  <a:pt x="5430" y="10227"/>
                </a:lnTo>
                <a:cubicBezTo>
                  <a:pt x="5608" y="10329"/>
                  <a:pt x="5805" y="10379"/>
                  <a:pt x="6001" y="10379"/>
                </a:cubicBezTo>
                <a:cubicBezTo>
                  <a:pt x="6197" y="10379"/>
                  <a:pt x="6394" y="10329"/>
                  <a:pt x="6573" y="10227"/>
                </a:cubicBezTo>
                <a:lnTo>
                  <a:pt x="9549" y="8608"/>
                </a:lnTo>
                <a:cubicBezTo>
                  <a:pt x="9930" y="8394"/>
                  <a:pt x="10168" y="7989"/>
                  <a:pt x="10168" y="7560"/>
                </a:cubicBezTo>
                <a:lnTo>
                  <a:pt x="10168" y="5894"/>
                </a:lnTo>
                <a:lnTo>
                  <a:pt x="6573" y="7858"/>
                </a:lnTo>
                <a:cubicBezTo>
                  <a:pt x="6394" y="7953"/>
                  <a:pt x="6197" y="8001"/>
                  <a:pt x="6001" y="8001"/>
                </a:cubicBezTo>
                <a:cubicBezTo>
                  <a:pt x="5805" y="8001"/>
                  <a:pt x="5608" y="7953"/>
                  <a:pt x="5430" y="7858"/>
                </a:cubicBezTo>
                <a:lnTo>
                  <a:pt x="1834" y="5894"/>
                </a:lnTo>
                <a:close/>
              </a:path>
            </a:pathLst>
          </a:custGeom>
          <a:solidFill>
            <a:srgbClr val="4185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a:p>
        </p:txBody>
      </p:sp>
      <p:pic>
        <p:nvPicPr>
          <p:cNvPr id="878" name="Google Shape;878;p99" title="Chart"/>
          <p:cNvPicPr preferRelativeResize="0"/>
          <p:nvPr/>
        </p:nvPicPr>
        <p:blipFill rotWithShape="1">
          <a:blip r:embed="rId9">
            <a:alphaModFix/>
          </a:blip>
          <a:srcRect r="1302" b="25606"/>
          <a:stretch/>
        </p:blipFill>
        <p:spPr>
          <a:xfrm>
            <a:off x="6548361" y="1740023"/>
            <a:ext cx="1756800" cy="818801"/>
          </a:xfrm>
          <a:prstGeom prst="rect">
            <a:avLst/>
          </a:prstGeom>
          <a:noFill/>
          <a:ln>
            <a:noFill/>
          </a:ln>
        </p:spPr>
      </p:pic>
      <p:sp>
        <p:nvSpPr>
          <p:cNvPr id="879" name="Google Shape;879;p99"/>
          <p:cNvSpPr txBox="1"/>
          <p:nvPr/>
        </p:nvSpPr>
        <p:spPr>
          <a:xfrm>
            <a:off x="6722214" y="1416426"/>
            <a:ext cx="1965300" cy="2310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rgbClr val="3C4043"/>
                </a:solidFill>
                <a:latin typeface="Google Sans"/>
                <a:ea typeface="Google Sans"/>
                <a:cs typeface="Google Sans"/>
                <a:sym typeface="Google Sans"/>
              </a:rPr>
              <a:t>Financial Services</a:t>
            </a:r>
            <a:endParaRPr sz="900" b="1">
              <a:solidFill>
                <a:srgbClr val="3C4043"/>
              </a:solidFill>
              <a:latin typeface="Google Sans"/>
              <a:ea typeface="Google Sans"/>
              <a:cs typeface="Google Sans"/>
              <a:sym typeface="Google Sans"/>
            </a:endParaRPr>
          </a:p>
        </p:txBody>
      </p:sp>
      <p:sp>
        <p:nvSpPr>
          <p:cNvPr id="880" name="Google Shape;880;p99"/>
          <p:cNvSpPr txBox="1"/>
          <p:nvPr/>
        </p:nvSpPr>
        <p:spPr>
          <a:xfrm>
            <a:off x="6467531" y="1393323"/>
            <a:ext cx="358200" cy="2772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200" b="1">
                <a:solidFill>
                  <a:srgbClr val="4185F3"/>
                </a:solidFill>
                <a:latin typeface="Google Sans"/>
                <a:ea typeface="Google Sans"/>
                <a:cs typeface="Google Sans"/>
                <a:sym typeface="Google Sans"/>
              </a:rPr>
              <a:t>$</a:t>
            </a:r>
            <a:endParaRPr sz="1200" b="1">
              <a:solidFill>
                <a:srgbClr val="4185F3"/>
              </a:solidFill>
              <a:latin typeface="Google Sans"/>
              <a:ea typeface="Google Sans"/>
              <a:cs typeface="Google Sans"/>
              <a:sym typeface="Google Sans"/>
            </a:endParaRPr>
          </a:p>
        </p:txBody>
      </p:sp>
      <p:pic>
        <p:nvPicPr>
          <p:cNvPr id="881" name="Google Shape;881;p99" title="Chart"/>
          <p:cNvPicPr preferRelativeResize="0"/>
          <p:nvPr/>
        </p:nvPicPr>
        <p:blipFill rotWithShape="1">
          <a:blip r:embed="rId10">
            <a:alphaModFix/>
          </a:blip>
          <a:srcRect b="8298"/>
          <a:stretch/>
        </p:blipFill>
        <p:spPr>
          <a:xfrm>
            <a:off x="6538646" y="3357348"/>
            <a:ext cx="1626900" cy="922425"/>
          </a:xfrm>
          <a:prstGeom prst="rect">
            <a:avLst/>
          </a:prstGeom>
          <a:noFill/>
          <a:ln>
            <a:noFill/>
          </a:ln>
        </p:spPr>
      </p:pic>
      <p:sp>
        <p:nvSpPr>
          <p:cNvPr id="882" name="Google Shape;882;p99"/>
          <p:cNvSpPr txBox="1"/>
          <p:nvPr/>
        </p:nvSpPr>
        <p:spPr>
          <a:xfrm>
            <a:off x="6722214" y="3015513"/>
            <a:ext cx="1965300" cy="2310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rgbClr val="3C4043"/>
                </a:solidFill>
                <a:latin typeface="Google Sans"/>
                <a:ea typeface="Google Sans"/>
                <a:cs typeface="Google Sans"/>
                <a:sym typeface="Google Sans"/>
              </a:rPr>
              <a:t>Legal services</a:t>
            </a:r>
            <a:endParaRPr sz="900" b="1">
              <a:solidFill>
                <a:srgbClr val="3C4043"/>
              </a:solidFill>
              <a:latin typeface="Google Sans"/>
              <a:ea typeface="Google Sans"/>
              <a:cs typeface="Google Sans"/>
              <a:sym typeface="Google Sans"/>
            </a:endParaRPr>
          </a:p>
        </p:txBody>
      </p:sp>
      <p:sp>
        <p:nvSpPr>
          <p:cNvPr id="883" name="Google Shape;883;p99"/>
          <p:cNvSpPr/>
          <p:nvPr/>
        </p:nvSpPr>
        <p:spPr>
          <a:xfrm>
            <a:off x="6559410" y="3047380"/>
            <a:ext cx="155130" cy="159208"/>
          </a:xfrm>
          <a:custGeom>
            <a:avLst/>
            <a:gdLst/>
            <a:ahLst/>
            <a:cxnLst/>
            <a:rect l="l" t="t" r="r" b="b"/>
            <a:pathLst>
              <a:path w="5458" h="5601" extrusionOk="0">
                <a:moveTo>
                  <a:pt x="2965" y="1"/>
                </a:moveTo>
                <a:cubicBezTo>
                  <a:pt x="2835" y="1"/>
                  <a:pt x="2701" y="43"/>
                  <a:pt x="2581" y="123"/>
                </a:cubicBezTo>
                <a:lnTo>
                  <a:pt x="2221" y="504"/>
                </a:lnTo>
                <a:lnTo>
                  <a:pt x="3723" y="2005"/>
                </a:lnTo>
                <a:lnTo>
                  <a:pt x="4104" y="1646"/>
                </a:lnTo>
                <a:cubicBezTo>
                  <a:pt x="4315" y="1455"/>
                  <a:pt x="4315" y="1117"/>
                  <a:pt x="4104" y="905"/>
                </a:cubicBezTo>
                <a:lnTo>
                  <a:pt x="3363" y="165"/>
                </a:lnTo>
                <a:cubicBezTo>
                  <a:pt x="3252" y="54"/>
                  <a:pt x="3111" y="1"/>
                  <a:pt x="2965" y="1"/>
                </a:cubicBezTo>
                <a:close/>
                <a:moveTo>
                  <a:pt x="741" y="2026"/>
                </a:moveTo>
                <a:lnTo>
                  <a:pt x="402" y="2428"/>
                </a:lnTo>
                <a:cubicBezTo>
                  <a:pt x="191" y="2619"/>
                  <a:pt x="191" y="2957"/>
                  <a:pt x="402" y="3168"/>
                </a:cubicBezTo>
                <a:lnTo>
                  <a:pt x="1143" y="3909"/>
                </a:lnTo>
                <a:cubicBezTo>
                  <a:pt x="1238" y="4014"/>
                  <a:pt x="1370" y="4067"/>
                  <a:pt x="1505" y="4067"/>
                </a:cubicBezTo>
                <a:cubicBezTo>
                  <a:pt x="1640" y="4067"/>
                  <a:pt x="1777" y="4014"/>
                  <a:pt x="1883" y="3909"/>
                </a:cubicBezTo>
                <a:lnTo>
                  <a:pt x="2242" y="3549"/>
                </a:lnTo>
                <a:lnTo>
                  <a:pt x="741" y="2026"/>
                </a:lnTo>
                <a:close/>
                <a:moveTo>
                  <a:pt x="1862" y="927"/>
                </a:moveTo>
                <a:lnTo>
                  <a:pt x="1122" y="1667"/>
                </a:lnTo>
                <a:lnTo>
                  <a:pt x="4505" y="5030"/>
                </a:lnTo>
                <a:cubicBezTo>
                  <a:pt x="4611" y="5135"/>
                  <a:pt x="4743" y="5188"/>
                  <a:pt x="4876" y="5188"/>
                </a:cubicBezTo>
                <a:cubicBezTo>
                  <a:pt x="5008" y="5188"/>
                  <a:pt x="5140" y="5135"/>
                  <a:pt x="5246" y="5030"/>
                </a:cubicBezTo>
                <a:cubicBezTo>
                  <a:pt x="5457" y="4818"/>
                  <a:pt x="5457" y="4501"/>
                  <a:pt x="5246" y="4289"/>
                </a:cubicBezTo>
                <a:lnTo>
                  <a:pt x="1862" y="927"/>
                </a:lnTo>
                <a:close/>
                <a:moveTo>
                  <a:pt x="276" y="5072"/>
                </a:moveTo>
                <a:cubicBezTo>
                  <a:pt x="106" y="5072"/>
                  <a:pt x="1" y="5178"/>
                  <a:pt x="1" y="5347"/>
                </a:cubicBezTo>
                <a:cubicBezTo>
                  <a:pt x="1" y="5495"/>
                  <a:pt x="128" y="5601"/>
                  <a:pt x="276" y="5601"/>
                </a:cubicBezTo>
                <a:lnTo>
                  <a:pt x="2919" y="5601"/>
                </a:lnTo>
                <a:cubicBezTo>
                  <a:pt x="3046" y="5601"/>
                  <a:pt x="3173" y="5495"/>
                  <a:pt x="3173" y="5347"/>
                </a:cubicBezTo>
                <a:cubicBezTo>
                  <a:pt x="3173" y="5199"/>
                  <a:pt x="3046" y="5072"/>
                  <a:pt x="2919" y="5072"/>
                </a:cubicBezTo>
                <a:close/>
              </a:path>
            </a:pathLst>
          </a:custGeom>
          <a:solidFill>
            <a:srgbClr val="4185F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cxnSp>
        <p:nvCxnSpPr>
          <p:cNvPr id="884" name="Google Shape;884;p99"/>
          <p:cNvCxnSpPr/>
          <p:nvPr/>
        </p:nvCxnSpPr>
        <p:spPr>
          <a:xfrm>
            <a:off x="501311" y="1690823"/>
            <a:ext cx="1756800" cy="0"/>
          </a:xfrm>
          <a:prstGeom prst="straightConnector1">
            <a:avLst/>
          </a:prstGeom>
          <a:noFill/>
          <a:ln w="9525" cap="flat" cmpd="sng">
            <a:solidFill>
              <a:schemeClr val="accent1"/>
            </a:solidFill>
            <a:prstDash val="solid"/>
            <a:round/>
            <a:headEnd type="none" w="med" len="med"/>
            <a:tailEnd type="none" w="med" len="med"/>
          </a:ln>
        </p:spPr>
      </p:cxnSp>
      <p:cxnSp>
        <p:nvCxnSpPr>
          <p:cNvPr id="885" name="Google Shape;885;p99"/>
          <p:cNvCxnSpPr/>
          <p:nvPr/>
        </p:nvCxnSpPr>
        <p:spPr>
          <a:xfrm>
            <a:off x="2505161" y="1690823"/>
            <a:ext cx="1756800" cy="0"/>
          </a:xfrm>
          <a:prstGeom prst="straightConnector1">
            <a:avLst/>
          </a:prstGeom>
          <a:noFill/>
          <a:ln w="9525" cap="flat" cmpd="sng">
            <a:solidFill>
              <a:schemeClr val="accent1"/>
            </a:solidFill>
            <a:prstDash val="solid"/>
            <a:round/>
            <a:headEnd type="none" w="med" len="med"/>
            <a:tailEnd type="none" w="med" len="med"/>
          </a:ln>
        </p:spPr>
      </p:cxnSp>
      <p:cxnSp>
        <p:nvCxnSpPr>
          <p:cNvPr id="886" name="Google Shape;886;p99"/>
          <p:cNvCxnSpPr/>
          <p:nvPr/>
        </p:nvCxnSpPr>
        <p:spPr>
          <a:xfrm>
            <a:off x="4510911" y="1690823"/>
            <a:ext cx="1756800" cy="0"/>
          </a:xfrm>
          <a:prstGeom prst="straightConnector1">
            <a:avLst/>
          </a:prstGeom>
          <a:noFill/>
          <a:ln w="9525" cap="flat" cmpd="sng">
            <a:solidFill>
              <a:schemeClr val="accent1"/>
            </a:solidFill>
            <a:prstDash val="solid"/>
            <a:round/>
            <a:headEnd type="none" w="med" len="med"/>
            <a:tailEnd type="none" w="med" len="med"/>
          </a:ln>
        </p:spPr>
      </p:cxnSp>
      <p:cxnSp>
        <p:nvCxnSpPr>
          <p:cNvPr id="887" name="Google Shape;887;p99"/>
          <p:cNvCxnSpPr/>
          <p:nvPr/>
        </p:nvCxnSpPr>
        <p:spPr>
          <a:xfrm>
            <a:off x="6498336" y="1690823"/>
            <a:ext cx="1756800" cy="0"/>
          </a:xfrm>
          <a:prstGeom prst="straightConnector1">
            <a:avLst/>
          </a:prstGeom>
          <a:noFill/>
          <a:ln w="9525" cap="flat" cmpd="sng">
            <a:solidFill>
              <a:schemeClr val="accent1"/>
            </a:solidFill>
            <a:prstDash val="solid"/>
            <a:round/>
            <a:headEnd type="none" w="med" len="med"/>
            <a:tailEnd type="none" w="med" len="med"/>
          </a:ln>
        </p:spPr>
      </p:cxnSp>
      <p:cxnSp>
        <p:nvCxnSpPr>
          <p:cNvPr id="888" name="Google Shape;888;p99"/>
          <p:cNvCxnSpPr/>
          <p:nvPr/>
        </p:nvCxnSpPr>
        <p:spPr>
          <a:xfrm>
            <a:off x="501311" y="3310248"/>
            <a:ext cx="1756800" cy="0"/>
          </a:xfrm>
          <a:prstGeom prst="straightConnector1">
            <a:avLst/>
          </a:prstGeom>
          <a:noFill/>
          <a:ln w="9525" cap="flat" cmpd="sng">
            <a:solidFill>
              <a:schemeClr val="accent1"/>
            </a:solidFill>
            <a:prstDash val="solid"/>
            <a:round/>
            <a:headEnd type="none" w="med" len="med"/>
            <a:tailEnd type="none" w="med" len="med"/>
          </a:ln>
        </p:spPr>
      </p:cxnSp>
      <p:cxnSp>
        <p:nvCxnSpPr>
          <p:cNvPr id="889" name="Google Shape;889;p99"/>
          <p:cNvCxnSpPr/>
          <p:nvPr/>
        </p:nvCxnSpPr>
        <p:spPr>
          <a:xfrm>
            <a:off x="2488736" y="3310248"/>
            <a:ext cx="1756800" cy="0"/>
          </a:xfrm>
          <a:prstGeom prst="straightConnector1">
            <a:avLst/>
          </a:prstGeom>
          <a:noFill/>
          <a:ln w="9525" cap="flat" cmpd="sng">
            <a:solidFill>
              <a:schemeClr val="accent1"/>
            </a:solidFill>
            <a:prstDash val="solid"/>
            <a:round/>
            <a:headEnd type="none" w="med" len="med"/>
            <a:tailEnd type="none" w="med" len="med"/>
          </a:ln>
        </p:spPr>
      </p:cxnSp>
      <p:cxnSp>
        <p:nvCxnSpPr>
          <p:cNvPr id="890" name="Google Shape;890;p99"/>
          <p:cNvCxnSpPr/>
          <p:nvPr/>
        </p:nvCxnSpPr>
        <p:spPr>
          <a:xfrm>
            <a:off x="4528361" y="3310248"/>
            <a:ext cx="1756800" cy="0"/>
          </a:xfrm>
          <a:prstGeom prst="straightConnector1">
            <a:avLst/>
          </a:prstGeom>
          <a:noFill/>
          <a:ln w="9525" cap="flat" cmpd="sng">
            <a:solidFill>
              <a:schemeClr val="accent1"/>
            </a:solidFill>
            <a:prstDash val="solid"/>
            <a:round/>
            <a:headEnd type="none" w="med" len="med"/>
            <a:tailEnd type="none" w="med" len="med"/>
          </a:ln>
        </p:spPr>
      </p:cxnSp>
      <p:cxnSp>
        <p:nvCxnSpPr>
          <p:cNvPr id="891" name="Google Shape;891;p99"/>
          <p:cNvCxnSpPr/>
          <p:nvPr/>
        </p:nvCxnSpPr>
        <p:spPr>
          <a:xfrm>
            <a:off x="6540686" y="3310248"/>
            <a:ext cx="1756800" cy="0"/>
          </a:xfrm>
          <a:prstGeom prst="straightConnector1">
            <a:avLst/>
          </a:prstGeom>
          <a:noFill/>
          <a:ln w="9525" cap="flat" cmpd="sng">
            <a:solidFill>
              <a:schemeClr val="accent1"/>
            </a:solidFill>
            <a:prstDash val="solid"/>
            <a:round/>
            <a:headEnd type="none" w="med" len="med"/>
            <a:tailEnd type="none" w="med" len="med"/>
          </a:ln>
        </p:spPr>
      </p:cxnSp>
      <p:sp>
        <p:nvSpPr>
          <p:cNvPr id="892" name="Google Shape;892;p99"/>
          <p:cNvSpPr txBox="1"/>
          <p:nvPr/>
        </p:nvSpPr>
        <p:spPr>
          <a:xfrm>
            <a:off x="288644" y="4761100"/>
            <a:ext cx="7847400" cy="2772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600">
                <a:solidFill>
                  <a:schemeClr val="dk2"/>
                </a:solidFill>
                <a:latin typeface="Google Sans"/>
                <a:ea typeface="Google Sans"/>
                <a:cs typeface="Google Sans"/>
                <a:sym typeface="Google Sans"/>
              </a:rPr>
              <a:t>Source: Google Internal Data Jan 2019 - Oct 2022 (Home Improvement &amp; Maintenance, Insurance, Real Estate,  Legal,  Banking,  Credit &amp; Lending,  Investing, Relocation &amp; Household Moving,  Alarm Systems &amp; Equipment, Education &amp; Training, Cars &amp; Trucks, Used Motor Vehicles, Cable Services,Internet Service Plans,Phone Plans)   </a:t>
            </a:r>
            <a:endParaRPr sz="600">
              <a:solidFill>
                <a:schemeClr val="dk2"/>
              </a:solidFill>
              <a:latin typeface="Google Sans"/>
              <a:ea typeface="Google Sans"/>
              <a:cs typeface="Google Sans"/>
              <a:sym typeface="Google Sans"/>
            </a:endParaRPr>
          </a:p>
        </p:txBody>
      </p:sp>
      <p:sp>
        <p:nvSpPr>
          <p:cNvPr id="893" name="Google Shape;893;p99"/>
          <p:cNvSpPr/>
          <p:nvPr/>
        </p:nvSpPr>
        <p:spPr>
          <a:xfrm rot="-5400000">
            <a:off x="7160343" y="2749929"/>
            <a:ext cx="2930400" cy="231000"/>
          </a:xfrm>
          <a:prstGeom prst="roundRect">
            <a:avLst>
              <a:gd name="adj" fmla="val 16667"/>
            </a:avLst>
          </a:prstGeom>
          <a:solidFill>
            <a:srgbClr val="E8F0F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dk1"/>
                </a:solidFill>
                <a:latin typeface="Google Sans"/>
                <a:ea typeface="Google Sans"/>
                <a:cs typeface="Google Sans"/>
                <a:sym typeface="Google Sans"/>
              </a:rPr>
              <a:t>Indexed Search Volume, Q1’19 - Q4’22</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00"/>
          <p:cNvSpPr/>
          <p:nvPr/>
        </p:nvSpPr>
        <p:spPr>
          <a:xfrm>
            <a:off x="1175400" y="1693150"/>
            <a:ext cx="352800" cy="35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00"/>
          <p:cNvSpPr txBox="1">
            <a:spLocks noGrp="1"/>
          </p:cNvSpPr>
          <p:nvPr>
            <p:ph type="title"/>
          </p:nvPr>
        </p:nvSpPr>
        <p:spPr>
          <a:xfrm>
            <a:off x="395700" y="236650"/>
            <a:ext cx="10047900" cy="725400"/>
          </a:xfrm>
          <a:prstGeom prst="rect">
            <a:avLst/>
          </a:prstGeom>
          <a:noFill/>
        </p:spPr>
        <p:txBody>
          <a:bodyPr spcFirstLastPara="1" wrap="square" lIns="0" tIns="91425" rIns="91425" bIns="91425" anchor="t" anchorCtr="0">
            <a:noAutofit/>
          </a:bodyPr>
          <a:lstStyle/>
          <a:p>
            <a:pPr marL="0" lvl="0" indent="0" algn="l" rtl="0">
              <a:spcBef>
                <a:spcPts val="0"/>
              </a:spcBef>
              <a:spcAft>
                <a:spcPts val="0"/>
              </a:spcAft>
              <a:buNone/>
            </a:pPr>
            <a:r>
              <a:rPr lang="en" sz="2400">
                <a:solidFill>
                  <a:schemeClr val="dk1"/>
                </a:solidFill>
              </a:rPr>
              <a:t>Customer journeys are becoming </a:t>
            </a:r>
            <a:r>
              <a:rPr lang="en" sz="2400" b="1">
                <a:solidFill>
                  <a:schemeClr val="accent1"/>
                </a:solidFill>
              </a:rPr>
              <a:t>increasingly complex</a:t>
            </a:r>
            <a:endParaRPr sz="2400" b="1">
              <a:solidFill>
                <a:schemeClr val="accent1"/>
              </a:solidFill>
            </a:endParaRPr>
          </a:p>
        </p:txBody>
      </p:sp>
      <p:sp>
        <p:nvSpPr>
          <p:cNvPr id="900" name="Google Shape;900;p100"/>
          <p:cNvSpPr/>
          <p:nvPr/>
        </p:nvSpPr>
        <p:spPr>
          <a:xfrm>
            <a:off x="953400" y="1379075"/>
            <a:ext cx="7237200" cy="2973600"/>
          </a:xfrm>
          <a:prstGeom prst="roundRect">
            <a:avLst>
              <a:gd name="adj" fmla="val 4289"/>
            </a:avLst>
          </a:prstGeom>
          <a:solidFill>
            <a:srgbClr val="F3F3F3"/>
          </a:solidFill>
          <a:ln>
            <a:noFill/>
          </a:ln>
          <a:effectLst>
            <a:outerShdw blurRad="71438" dist="19050" dir="4440000" algn="bl" rotWithShape="0">
              <a:schemeClr val="lt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00"/>
          <p:cNvSpPr/>
          <p:nvPr/>
        </p:nvSpPr>
        <p:spPr>
          <a:xfrm>
            <a:off x="2062269" y="1689625"/>
            <a:ext cx="1718993" cy="1718993"/>
          </a:xfrm>
          <a:custGeom>
            <a:avLst/>
            <a:gdLst/>
            <a:ahLst/>
            <a:cxnLst/>
            <a:rect l="l" t="t" r="r" b="b"/>
            <a:pathLst>
              <a:path w="180377" h="180377" fill="none" extrusionOk="0">
                <a:moveTo>
                  <a:pt x="180377" y="90211"/>
                </a:moveTo>
                <a:cubicBezTo>
                  <a:pt x="180377" y="139999"/>
                  <a:pt x="139999" y="180377"/>
                  <a:pt x="90211" y="180377"/>
                </a:cubicBezTo>
                <a:cubicBezTo>
                  <a:pt x="40378" y="180377"/>
                  <a:pt x="1" y="139999"/>
                  <a:pt x="1" y="90211"/>
                </a:cubicBezTo>
                <a:cubicBezTo>
                  <a:pt x="1" y="40378"/>
                  <a:pt x="40378" y="1"/>
                  <a:pt x="90211" y="1"/>
                </a:cubicBezTo>
                <a:cubicBezTo>
                  <a:pt x="139999" y="1"/>
                  <a:pt x="180377" y="40378"/>
                  <a:pt x="180377" y="90211"/>
                </a:cubicBezTo>
                <a:close/>
              </a:path>
            </a:pathLst>
          </a:custGeom>
          <a:noFill/>
          <a:ln w="28575" cap="flat" cmpd="sng">
            <a:solidFill>
              <a:schemeClr val="lt1"/>
            </a:solidFill>
            <a:prstDash val="solid"/>
            <a:miter lim="44813"/>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02" name="Google Shape;902;p100"/>
          <p:cNvSpPr txBox="1"/>
          <p:nvPr/>
        </p:nvSpPr>
        <p:spPr>
          <a:xfrm>
            <a:off x="1740662" y="3551225"/>
            <a:ext cx="2362200" cy="5850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600">
                <a:solidFill>
                  <a:schemeClr val="dk1"/>
                </a:solidFill>
                <a:latin typeface="Google Sans"/>
                <a:ea typeface="Google Sans"/>
                <a:cs typeface="Google Sans"/>
                <a:sym typeface="Google Sans"/>
              </a:rPr>
              <a:t>of customer journeys</a:t>
            </a:r>
            <a:endParaRPr sz="1600">
              <a:solidFill>
                <a:schemeClr val="dk1"/>
              </a:solidFill>
              <a:latin typeface="Google Sans"/>
              <a:ea typeface="Google Sans"/>
              <a:cs typeface="Google Sans"/>
              <a:sym typeface="Google Sans"/>
            </a:endParaRPr>
          </a:p>
          <a:p>
            <a:pPr marL="0" lvl="0" indent="0" algn="ctr" rtl="0">
              <a:spcBef>
                <a:spcPts val="0"/>
              </a:spcBef>
              <a:spcAft>
                <a:spcPts val="0"/>
              </a:spcAft>
              <a:buNone/>
            </a:pPr>
            <a:r>
              <a:rPr lang="en" sz="1600">
                <a:solidFill>
                  <a:schemeClr val="dk1"/>
                </a:solidFill>
                <a:latin typeface="Google Sans"/>
                <a:ea typeface="Google Sans"/>
                <a:cs typeface="Google Sans"/>
                <a:sym typeface="Google Sans"/>
              </a:rPr>
              <a:t>are unique…  </a:t>
            </a:r>
            <a:endParaRPr sz="1600">
              <a:solidFill>
                <a:schemeClr val="dk1"/>
              </a:solidFill>
              <a:latin typeface="Google Sans"/>
              <a:ea typeface="Google Sans"/>
              <a:cs typeface="Google Sans"/>
              <a:sym typeface="Google Sans"/>
            </a:endParaRPr>
          </a:p>
        </p:txBody>
      </p:sp>
      <p:sp>
        <p:nvSpPr>
          <p:cNvPr id="903" name="Google Shape;903;p100"/>
          <p:cNvSpPr/>
          <p:nvPr/>
        </p:nvSpPr>
        <p:spPr>
          <a:xfrm>
            <a:off x="2041221" y="1689711"/>
            <a:ext cx="1761089" cy="1718821"/>
          </a:xfrm>
          <a:custGeom>
            <a:avLst/>
            <a:gdLst/>
            <a:ahLst/>
            <a:cxnLst/>
            <a:rect l="l" t="t" r="r" b="b"/>
            <a:pathLst>
              <a:path w="189161" h="187593" fill="none" extrusionOk="0">
                <a:moveTo>
                  <a:pt x="94827" y="1"/>
                </a:moveTo>
                <a:cubicBezTo>
                  <a:pt x="117548" y="1"/>
                  <a:pt x="139507" y="8381"/>
                  <a:pt x="156491" y="23573"/>
                </a:cubicBezTo>
                <a:cubicBezTo>
                  <a:pt x="173431" y="38765"/>
                  <a:pt x="184186" y="59648"/>
                  <a:pt x="186696" y="82279"/>
                </a:cubicBezTo>
                <a:cubicBezTo>
                  <a:pt x="189160" y="104910"/>
                  <a:pt x="183245" y="127676"/>
                  <a:pt x="170025" y="146184"/>
                </a:cubicBezTo>
                <a:cubicBezTo>
                  <a:pt x="156760" y="164692"/>
                  <a:pt x="137176" y="177688"/>
                  <a:pt x="114948" y="182618"/>
                </a:cubicBezTo>
                <a:cubicBezTo>
                  <a:pt x="92766" y="187592"/>
                  <a:pt x="69507" y="184186"/>
                  <a:pt x="49655" y="173072"/>
                </a:cubicBezTo>
                <a:cubicBezTo>
                  <a:pt x="29802" y="161958"/>
                  <a:pt x="14744" y="143898"/>
                  <a:pt x="7350" y="122388"/>
                </a:cubicBezTo>
                <a:cubicBezTo>
                  <a:pt x="1" y="100832"/>
                  <a:pt x="807" y="77350"/>
                  <a:pt x="9681" y="56377"/>
                </a:cubicBezTo>
                <a:cubicBezTo>
                  <a:pt x="18554" y="35449"/>
                  <a:pt x="34866" y="18509"/>
                  <a:pt x="55436" y="8784"/>
                </a:cubicBezTo>
              </a:path>
            </a:pathLst>
          </a:custGeom>
          <a:solidFill>
            <a:schemeClr val="accent1"/>
          </a:solidFill>
          <a:ln w="114300" cap="rnd" cmpd="sng">
            <a:solidFill>
              <a:schemeClr val="accent1"/>
            </a:solidFill>
            <a:prstDash val="solid"/>
            <a:miter lim="4481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00"/>
          <p:cNvSpPr txBox="1"/>
          <p:nvPr/>
        </p:nvSpPr>
        <p:spPr>
          <a:xfrm>
            <a:off x="4964200" y="3551225"/>
            <a:ext cx="3137700" cy="5850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600">
                <a:solidFill>
                  <a:schemeClr val="dk1"/>
                </a:solidFill>
                <a:latin typeface="Google Sans"/>
                <a:ea typeface="Google Sans"/>
                <a:cs typeface="Google Sans"/>
                <a:sym typeface="Google Sans"/>
              </a:rPr>
              <a:t>… creating millions of different paths every 30 minutes</a:t>
            </a:r>
            <a:endParaRPr sz="1600">
              <a:solidFill>
                <a:schemeClr val="dk1"/>
              </a:solidFill>
              <a:latin typeface="Google Sans"/>
              <a:ea typeface="Google Sans"/>
              <a:cs typeface="Google Sans"/>
              <a:sym typeface="Google Sans"/>
            </a:endParaRPr>
          </a:p>
        </p:txBody>
      </p:sp>
      <p:sp>
        <p:nvSpPr>
          <p:cNvPr id="905" name="Google Shape;905;p100"/>
          <p:cNvSpPr/>
          <p:nvPr/>
        </p:nvSpPr>
        <p:spPr>
          <a:xfrm>
            <a:off x="5752282" y="1689625"/>
            <a:ext cx="1718993" cy="1718993"/>
          </a:xfrm>
          <a:custGeom>
            <a:avLst/>
            <a:gdLst/>
            <a:ahLst/>
            <a:cxnLst/>
            <a:rect l="l" t="t" r="r" b="b"/>
            <a:pathLst>
              <a:path w="180377" h="180377" fill="none" extrusionOk="0">
                <a:moveTo>
                  <a:pt x="180377" y="90211"/>
                </a:moveTo>
                <a:cubicBezTo>
                  <a:pt x="180377" y="139999"/>
                  <a:pt x="139999" y="180377"/>
                  <a:pt x="90211" y="180377"/>
                </a:cubicBezTo>
                <a:cubicBezTo>
                  <a:pt x="40378" y="180377"/>
                  <a:pt x="1" y="139999"/>
                  <a:pt x="1" y="90211"/>
                </a:cubicBezTo>
                <a:cubicBezTo>
                  <a:pt x="1" y="40378"/>
                  <a:pt x="40378" y="1"/>
                  <a:pt x="90211" y="1"/>
                </a:cubicBezTo>
                <a:cubicBezTo>
                  <a:pt x="139999" y="1"/>
                  <a:pt x="180377" y="40378"/>
                  <a:pt x="180377" y="90211"/>
                </a:cubicBezTo>
                <a:close/>
              </a:path>
            </a:pathLst>
          </a:custGeom>
          <a:noFill/>
          <a:ln w="28575" cap="flat" cmpd="sng">
            <a:solidFill>
              <a:schemeClr val="lt1"/>
            </a:solidFill>
            <a:prstDash val="solid"/>
            <a:miter lim="44813"/>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cxnSp>
        <p:nvCxnSpPr>
          <p:cNvPr id="906" name="Google Shape;906;p100"/>
          <p:cNvCxnSpPr/>
          <p:nvPr/>
        </p:nvCxnSpPr>
        <p:spPr>
          <a:xfrm>
            <a:off x="4572000" y="1421225"/>
            <a:ext cx="0" cy="2889300"/>
          </a:xfrm>
          <a:prstGeom prst="straightConnector1">
            <a:avLst/>
          </a:prstGeom>
          <a:noFill/>
          <a:ln w="28575" cap="flat" cmpd="sng">
            <a:solidFill>
              <a:schemeClr val="accent1"/>
            </a:solidFill>
            <a:prstDash val="dot"/>
            <a:round/>
            <a:headEnd type="none" w="med" len="med"/>
            <a:tailEnd type="none" w="med" len="med"/>
          </a:ln>
        </p:spPr>
      </p:cxnSp>
      <p:sp>
        <p:nvSpPr>
          <p:cNvPr id="907" name="Google Shape;907;p100"/>
          <p:cNvSpPr/>
          <p:nvPr/>
        </p:nvSpPr>
        <p:spPr>
          <a:xfrm>
            <a:off x="2454249" y="2347689"/>
            <a:ext cx="1013126" cy="396301"/>
          </a:xfrm>
          <a:prstGeom prst="rect">
            <a:avLst/>
          </a:prstGeom>
        </p:spPr>
        <p:txBody>
          <a:bodyPr>
            <a:prstTxWarp prst="textPlain">
              <a:avLst/>
            </a:prstTxWarp>
          </a:bodyPr>
          <a:lstStyle/>
          <a:p>
            <a:pPr lvl="0" algn="ctr"/>
            <a:r>
              <a:rPr b="1" i="0">
                <a:ln w="9525" cap="flat" cmpd="sng">
                  <a:solidFill>
                    <a:schemeClr val="accent1"/>
                  </a:solidFill>
                  <a:prstDash val="solid"/>
                  <a:round/>
                  <a:headEnd type="none" w="sm" len="sm"/>
                  <a:tailEnd type="none" w="sm" len="sm"/>
                </a:ln>
                <a:solidFill>
                  <a:schemeClr val="accent1"/>
                </a:solidFill>
                <a:latin typeface="Google Sans"/>
              </a:rPr>
              <a:t>93%</a:t>
            </a:r>
          </a:p>
        </p:txBody>
      </p:sp>
      <p:sp>
        <p:nvSpPr>
          <p:cNvPr id="908" name="Google Shape;908;p100"/>
          <p:cNvSpPr/>
          <p:nvPr/>
        </p:nvSpPr>
        <p:spPr>
          <a:xfrm>
            <a:off x="5964935" y="2347689"/>
            <a:ext cx="1311788" cy="386275"/>
          </a:xfrm>
          <a:prstGeom prst="rect">
            <a:avLst/>
          </a:prstGeom>
        </p:spPr>
        <p:txBody>
          <a:bodyPr>
            <a:prstTxWarp prst="textPlain">
              <a:avLst/>
            </a:prstTxWarp>
          </a:bodyPr>
          <a:lstStyle/>
          <a:p>
            <a:pPr lvl="0" algn="ctr"/>
            <a:r>
              <a:rPr b="1" i="0">
                <a:ln w="9525" cap="flat" cmpd="sng">
                  <a:solidFill>
                    <a:schemeClr val="accent1"/>
                  </a:solidFill>
                  <a:prstDash val="solid"/>
                  <a:round/>
                  <a:headEnd type="none" w="sm" len="sm"/>
                  <a:tailEnd type="none" w="sm" len="sm"/>
                </a:ln>
                <a:solidFill>
                  <a:schemeClr val="accent1"/>
                </a:solidFill>
                <a:latin typeface="Google Sans"/>
              </a:rPr>
              <a:t>238M</a:t>
            </a:r>
          </a:p>
        </p:txBody>
      </p:sp>
      <p:pic>
        <p:nvPicPr>
          <p:cNvPr id="909" name="Google Shape;909;p100"/>
          <p:cNvPicPr preferRelativeResize="0"/>
          <p:nvPr/>
        </p:nvPicPr>
        <p:blipFill rotWithShape="1">
          <a:blip r:embed="rId3">
            <a:alphaModFix/>
          </a:blip>
          <a:srcRect l="4541" t="42064" r="75301" b="22446"/>
          <a:stretch/>
        </p:blipFill>
        <p:spPr>
          <a:xfrm>
            <a:off x="130900" y="3876203"/>
            <a:ext cx="1222075" cy="1267307"/>
          </a:xfrm>
          <a:prstGeom prst="rect">
            <a:avLst/>
          </a:prstGeom>
          <a:noFill/>
          <a:ln>
            <a:noFill/>
          </a:ln>
        </p:spPr>
      </p:pic>
      <p:sp>
        <p:nvSpPr>
          <p:cNvPr id="910" name="Google Shape;910;p100"/>
          <p:cNvSpPr/>
          <p:nvPr/>
        </p:nvSpPr>
        <p:spPr>
          <a:xfrm>
            <a:off x="283300" y="3069850"/>
            <a:ext cx="823500" cy="823500"/>
          </a:xfrm>
          <a:prstGeom prst="ellipse">
            <a:avLst/>
          </a:prstGeom>
          <a:solidFill>
            <a:srgbClr val="E8F0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1" name="Google Shape;911;p100"/>
          <p:cNvPicPr preferRelativeResize="0"/>
          <p:nvPr/>
        </p:nvPicPr>
        <p:blipFill rotWithShape="1">
          <a:blip r:embed="rId4">
            <a:alphaModFix amt="17000"/>
          </a:blip>
          <a:srcRect l="15800" t="15800" r="15800" b="15800"/>
          <a:stretch/>
        </p:blipFill>
        <p:spPr>
          <a:xfrm>
            <a:off x="535514" y="3090940"/>
            <a:ext cx="1339200" cy="1339200"/>
          </a:xfrm>
          <a:prstGeom prst="ellipse">
            <a:avLst/>
          </a:prstGeom>
          <a:noFill/>
          <a:ln>
            <a:noFill/>
          </a:ln>
        </p:spPr>
      </p:pic>
      <p:sp>
        <p:nvSpPr>
          <p:cNvPr id="912" name="Google Shape;912;p100"/>
          <p:cNvSpPr/>
          <p:nvPr/>
        </p:nvSpPr>
        <p:spPr>
          <a:xfrm>
            <a:off x="903742" y="3459228"/>
            <a:ext cx="602700" cy="602700"/>
          </a:xfrm>
          <a:prstGeom prst="ellipse">
            <a:avLst/>
          </a:prstGeom>
          <a:solidFill>
            <a:srgbClr val="FFFFFF"/>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cxnSp>
        <p:nvCxnSpPr>
          <p:cNvPr id="913" name="Google Shape;913;p100"/>
          <p:cNvCxnSpPr/>
          <p:nvPr/>
        </p:nvCxnSpPr>
        <p:spPr>
          <a:xfrm>
            <a:off x="-112050" y="5073268"/>
            <a:ext cx="1931100" cy="0"/>
          </a:xfrm>
          <a:prstGeom prst="straightConnector1">
            <a:avLst/>
          </a:prstGeom>
          <a:noFill/>
          <a:ln w="9525" cap="flat" cmpd="sng">
            <a:solidFill>
              <a:schemeClr val="dk1"/>
            </a:solidFill>
            <a:prstDash val="solid"/>
            <a:round/>
            <a:headEnd type="none" w="med" len="med"/>
            <a:tailEnd type="none" w="med" len="med"/>
          </a:ln>
        </p:spPr>
      </p:cxnSp>
      <p:sp>
        <p:nvSpPr>
          <p:cNvPr id="914" name="Google Shape;914;p100"/>
          <p:cNvSpPr/>
          <p:nvPr/>
        </p:nvSpPr>
        <p:spPr>
          <a:xfrm>
            <a:off x="1042871" y="3567422"/>
            <a:ext cx="393753" cy="386277"/>
          </a:xfrm>
          <a:custGeom>
            <a:avLst/>
            <a:gdLst/>
            <a:ahLst/>
            <a:cxnLst/>
            <a:rect l="l" t="t" r="r" b="b"/>
            <a:pathLst>
              <a:path w="4551" h="4511" extrusionOk="0">
                <a:moveTo>
                  <a:pt x="3526" y="0"/>
                </a:moveTo>
                <a:lnTo>
                  <a:pt x="3333" y="418"/>
                </a:lnTo>
                <a:lnTo>
                  <a:pt x="2915" y="616"/>
                </a:lnTo>
                <a:lnTo>
                  <a:pt x="3333" y="813"/>
                </a:lnTo>
                <a:lnTo>
                  <a:pt x="3526" y="1231"/>
                </a:lnTo>
                <a:lnTo>
                  <a:pt x="3723" y="813"/>
                </a:lnTo>
                <a:lnTo>
                  <a:pt x="4141" y="616"/>
                </a:lnTo>
                <a:lnTo>
                  <a:pt x="3723" y="418"/>
                </a:lnTo>
                <a:lnTo>
                  <a:pt x="3526" y="0"/>
                </a:lnTo>
                <a:close/>
                <a:moveTo>
                  <a:pt x="4137" y="1313"/>
                </a:moveTo>
                <a:lnTo>
                  <a:pt x="4011" y="1592"/>
                </a:lnTo>
                <a:lnTo>
                  <a:pt x="3728" y="1722"/>
                </a:lnTo>
                <a:lnTo>
                  <a:pt x="4011" y="1857"/>
                </a:lnTo>
                <a:lnTo>
                  <a:pt x="4137" y="2135"/>
                </a:lnTo>
                <a:lnTo>
                  <a:pt x="4271" y="1857"/>
                </a:lnTo>
                <a:lnTo>
                  <a:pt x="4551" y="1722"/>
                </a:lnTo>
                <a:lnTo>
                  <a:pt x="4271" y="1592"/>
                </a:lnTo>
                <a:lnTo>
                  <a:pt x="4137" y="1313"/>
                </a:lnTo>
                <a:close/>
                <a:moveTo>
                  <a:pt x="1512" y="332"/>
                </a:moveTo>
                <a:cubicBezTo>
                  <a:pt x="1101" y="332"/>
                  <a:pt x="747" y="481"/>
                  <a:pt x="448" y="780"/>
                </a:cubicBezTo>
                <a:cubicBezTo>
                  <a:pt x="151" y="1077"/>
                  <a:pt x="1" y="1431"/>
                  <a:pt x="1" y="1842"/>
                </a:cubicBezTo>
                <a:cubicBezTo>
                  <a:pt x="1" y="2118"/>
                  <a:pt x="68" y="2365"/>
                  <a:pt x="201" y="2583"/>
                </a:cubicBezTo>
                <a:cubicBezTo>
                  <a:pt x="334" y="2801"/>
                  <a:pt x="512" y="2982"/>
                  <a:pt x="737" y="3125"/>
                </a:cubicBezTo>
                <a:lnTo>
                  <a:pt x="2286" y="3125"/>
                </a:lnTo>
                <a:cubicBezTo>
                  <a:pt x="2513" y="2982"/>
                  <a:pt x="2692" y="2801"/>
                  <a:pt x="2824" y="2583"/>
                </a:cubicBezTo>
                <a:cubicBezTo>
                  <a:pt x="2955" y="2365"/>
                  <a:pt x="3021" y="2118"/>
                  <a:pt x="3021" y="1842"/>
                </a:cubicBezTo>
                <a:cubicBezTo>
                  <a:pt x="3021" y="1431"/>
                  <a:pt x="2872" y="1077"/>
                  <a:pt x="2574" y="780"/>
                </a:cubicBezTo>
                <a:cubicBezTo>
                  <a:pt x="2275" y="481"/>
                  <a:pt x="1921" y="332"/>
                  <a:pt x="1512" y="332"/>
                </a:cubicBezTo>
                <a:close/>
                <a:moveTo>
                  <a:pt x="713" y="3439"/>
                </a:moveTo>
                <a:lnTo>
                  <a:pt x="713" y="3756"/>
                </a:lnTo>
                <a:lnTo>
                  <a:pt x="2310" y="3756"/>
                </a:lnTo>
                <a:lnTo>
                  <a:pt x="2310" y="3439"/>
                </a:lnTo>
                <a:close/>
                <a:moveTo>
                  <a:pt x="1098" y="4073"/>
                </a:moveTo>
                <a:cubicBezTo>
                  <a:pt x="1098" y="4195"/>
                  <a:pt x="1138" y="4299"/>
                  <a:pt x="1218" y="4384"/>
                </a:cubicBezTo>
                <a:cubicBezTo>
                  <a:pt x="1298" y="4468"/>
                  <a:pt x="1396" y="4510"/>
                  <a:pt x="1512" y="4510"/>
                </a:cubicBezTo>
                <a:cubicBezTo>
                  <a:pt x="1627" y="4510"/>
                  <a:pt x="1725" y="4468"/>
                  <a:pt x="1807" y="4384"/>
                </a:cubicBezTo>
                <a:cubicBezTo>
                  <a:pt x="1889" y="4299"/>
                  <a:pt x="1930" y="4195"/>
                  <a:pt x="1930" y="40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00"/>
          <p:cNvSpPr txBox="1"/>
          <p:nvPr/>
        </p:nvSpPr>
        <p:spPr>
          <a:xfrm>
            <a:off x="1506438" y="4769688"/>
            <a:ext cx="7630500" cy="369300"/>
          </a:xfrm>
          <a:prstGeom prst="rect">
            <a:avLst/>
          </a:prstGeom>
          <a:solidFill>
            <a:srgbClr val="FFFFFF"/>
          </a:solidFill>
          <a:ln>
            <a:noFill/>
          </a:ln>
        </p:spPr>
        <p:txBody>
          <a:bodyPr spcFirstLastPara="1" wrap="square" lIns="45725" tIns="45725" rIns="45725" bIns="45725" anchor="t" anchorCtr="0">
            <a:spAutoFit/>
          </a:bodyPr>
          <a:lstStyle/>
          <a:p>
            <a:pPr marL="0" lvl="0" indent="0" algn="r" rtl="0">
              <a:spcBef>
                <a:spcPts val="0"/>
              </a:spcBef>
              <a:spcAft>
                <a:spcPts val="0"/>
              </a:spcAft>
              <a:buNone/>
            </a:pPr>
            <a:r>
              <a:rPr lang="en" sz="600">
                <a:solidFill>
                  <a:schemeClr val="dk2"/>
                </a:solidFill>
                <a:latin typeface="Google Sans"/>
                <a:ea typeface="Google Sans"/>
                <a:cs typeface="Google Sans"/>
                <a:sym typeface="Google Sans"/>
              </a:rPr>
              <a:t>Source: Google and Greenberg mWeb and App Study, US Only, Q2 2021. 5 Switches in 30 minutes derived from average across 7 verticals analyzed | n=10,62. 93% of Path is any path that is more than one step and based off of Total Population in US Analyzed.  238M derived from US population*93% of population using both*93% not replicable</a:t>
            </a:r>
            <a:endParaRPr sz="600">
              <a:solidFill>
                <a:schemeClr val="dk2"/>
              </a:solidFill>
              <a:latin typeface="Google Sans"/>
              <a:ea typeface="Google Sans"/>
              <a:cs typeface="Google Sans"/>
              <a:sym typeface="Google Sans"/>
            </a:endParaRPr>
          </a:p>
          <a:p>
            <a:pPr marL="0" lvl="0" indent="0" algn="l" rtl="0">
              <a:spcBef>
                <a:spcPts val="0"/>
              </a:spcBef>
              <a:spcAft>
                <a:spcPts val="0"/>
              </a:spcAft>
              <a:buNone/>
            </a:pPr>
            <a:endParaRPr sz="600">
              <a:solidFill>
                <a:schemeClr val="dk2"/>
              </a:solidFill>
              <a:latin typeface="Google Sans"/>
              <a:ea typeface="Google Sans"/>
              <a:cs typeface="Google Sans"/>
              <a:sym typeface="Google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F0FE"/>
        </a:solidFill>
        <a:effectLst/>
      </p:bgPr>
    </p:bg>
    <p:spTree>
      <p:nvGrpSpPr>
        <p:cNvPr id="1" name="Shape 919"/>
        <p:cNvGrpSpPr/>
        <p:nvPr/>
      </p:nvGrpSpPr>
      <p:grpSpPr>
        <a:xfrm>
          <a:off x="0" y="0"/>
          <a:ext cx="0" cy="0"/>
          <a:chOff x="0" y="0"/>
          <a:chExt cx="0" cy="0"/>
        </a:xfrm>
      </p:grpSpPr>
      <p:sp>
        <p:nvSpPr>
          <p:cNvPr id="920" name="Google Shape;920;p101"/>
          <p:cNvSpPr txBox="1">
            <a:spLocks noGrp="1"/>
          </p:cNvSpPr>
          <p:nvPr>
            <p:ph type="ctrTitle" idx="4294967295"/>
          </p:nvPr>
        </p:nvSpPr>
        <p:spPr>
          <a:xfrm>
            <a:off x="357675" y="978600"/>
            <a:ext cx="5349600" cy="2729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3900" b="0">
                <a:solidFill>
                  <a:schemeClr val="dk1"/>
                </a:solidFill>
              </a:rPr>
              <a:t>Given the changing global landscape, how </a:t>
            </a:r>
            <a:r>
              <a:rPr lang="en" sz="3900">
                <a:solidFill>
                  <a:schemeClr val="dk1"/>
                </a:solidFill>
              </a:rPr>
              <a:t>can</a:t>
            </a:r>
            <a:r>
              <a:rPr lang="en" sz="3900" b="0">
                <a:solidFill>
                  <a:schemeClr val="dk1"/>
                </a:solidFill>
              </a:rPr>
              <a:t> we help </a:t>
            </a:r>
            <a:r>
              <a:rPr lang="en" sz="3900" b="1" i="1">
                <a:solidFill>
                  <a:schemeClr val="dk1"/>
                </a:solidFill>
              </a:rPr>
              <a:t>accelerate your business?</a:t>
            </a:r>
            <a:endParaRPr>
              <a:solidFill>
                <a:schemeClr val="dk1"/>
              </a:solidFill>
            </a:endParaRPr>
          </a:p>
        </p:txBody>
      </p:sp>
      <p:grpSp>
        <p:nvGrpSpPr>
          <p:cNvPr id="921" name="Google Shape;921;p101"/>
          <p:cNvGrpSpPr/>
          <p:nvPr/>
        </p:nvGrpSpPr>
        <p:grpSpPr>
          <a:xfrm>
            <a:off x="5882525" y="1479950"/>
            <a:ext cx="2939627" cy="2710674"/>
            <a:chOff x="5808675" y="1023850"/>
            <a:chExt cx="2939627" cy="2710674"/>
          </a:xfrm>
        </p:grpSpPr>
        <p:pic>
          <p:nvPicPr>
            <p:cNvPr id="922" name="Google Shape;922;p101"/>
            <p:cNvPicPr preferRelativeResize="0"/>
            <p:nvPr/>
          </p:nvPicPr>
          <p:blipFill rotWithShape="1">
            <a:blip r:embed="rId3">
              <a:alphaModFix/>
            </a:blip>
            <a:srcRect l="7592" r="7380" b="3660"/>
            <a:stretch/>
          </p:blipFill>
          <p:spPr>
            <a:xfrm>
              <a:off x="5808675" y="1860900"/>
              <a:ext cx="2939627" cy="1873624"/>
            </a:xfrm>
            <a:prstGeom prst="rect">
              <a:avLst/>
            </a:prstGeom>
            <a:noFill/>
            <a:ln>
              <a:noFill/>
            </a:ln>
          </p:spPr>
        </p:pic>
        <p:grpSp>
          <p:nvGrpSpPr>
            <p:cNvPr id="923" name="Google Shape;923;p101"/>
            <p:cNvGrpSpPr/>
            <p:nvPr/>
          </p:nvGrpSpPr>
          <p:grpSpPr>
            <a:xfrm>
              <a:off x="6466100" y="1547250"/>
              <a:ext cx="376500" cy="376500"/>
              <a:chOff x="6611675" y="1250575"/>
              <a:chExt cx="376500" cy="376500"/>
            </a:xfrm>
          </p:grpSpPr>
          <p:sp>
            <p:nvSpPr>
              <p:cNvPr id="924" name="Google Shape;924;p101"/>
              <p:cNvSpPr/>
              <p:nvPr/>
            </p:nvSpPr>
            <p:spPr>
              <a:xfrm>
                <a:off x="6611675" y="1250575"/>
                <a:ext cx="376500" cy="3765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5" name="Google Shape;925;p101"/>
              <p:cNvPicPr preferRelativeResize="0"/>
              <p:nvPr/>
            </p:nvPicPr>
            <p:blipFill>
              <a:blip r:embed="rId4">
                <a:alphaModFix/>
              </a:blip>
              <a:stretch>
                <a:fillRect/>
              </a:stretch>
            </p:blipFill>
            <p:spPr>
              <a:xfrm>
                <a:off x="6660812" y="1291409"/>
                <a:ext cx="278225" cy="294833"/>
              </a:xfrm>
              <a:prstGeom prst="rect">
                <a:avLst/>
              </a:prstGeom>
              <a:noFill/>
              <a:ln>
                <a:noFill/>
              </a:ln>
            </p:spPr>
          </p:pic>
        </p:grpSp>
        <p:grpSp>
          <p:nvGrpSpPr>
            <p:cNvPr id="926" name="Google Shape;926;p101"/>
            <p:cNvGrpSpPr/>
            <p:nvPr/>
          </p:nvGrpSpPr>
          <p:grpSpPr>
            <a:xfrm>
              <a:off x="7166550" y="1023850"/>
              <a:ext cx="492600" cy="492600"/>
              <a:chOff x="7227450" y="1168375"/>
              <a:chExt cx="492600" cy="492600"/>
            </a:xfrm>
          </p:grpSpPr>
          <p:sp>
            <p:nvSpPr>
              <p:cNvPr id="927" name="Google Shape;927;p101"/>
              <p:cNvSpPr/>
              <p:nvPr/>
            </p:nvSpPr>
            <p:spPr>
              <a:xfrm>
                <a:off x="7227450" y="1168375"/>
                <a:ext cx="492600" cy="4926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8" name="Google Shape;928;p101"/>
              <p:cNvPicPr preferRelativeResize="0"/>
              <p:nvPr/>
            </p:nvPicPr>
            <p:blipFill rotWithShape="1">
              <a:blip r:embed="rId5">
                <a:alphaModFix/>
              </a:blip>
              <a:srcRect b="7518"/>
              <a:stretch/>
            </p:blipFill>
            <p:spPr>
              <a:xfrm>
                <a:off x="7323439" y="1226475"/>
                <a:ext cx="300625" cy="376396"/>
              </a:xfrm>
              <a:prstGeom prst="rect">
                <a:avLst/>
              </a:prstGeom>
              <a:noFill/>
              <a:ln>
                <a:noFill/>
              </a:ln>
            </p:spPr>
          </p:pic>
        </p:grpSp>
        <p:grpSp>
          <p:nvGrpSpPr>
            <p:cNvPr id="929" name="Google Shape;929;p101"/>
            <p:cNvGrpSpPr/>
            <p:nvPr/>
          </p:nvGrpSpPr>
          <p:grpSpPr>
            <a:xfrm>
              <a:off x="7974950" y="1345400"/>
              <a:ext cx="410400" cy="410400"/>
              <a:chOff x="6119075" y="1250575"/>
              <a:chExt cx="410400" cy="410400"/>
            </a:xfrm>
          </p:grpSpPr>
          <p:sp>
            <p:nvSpPr>
              <p:cNvPr id="930" name="Google Shape;930;p101"/>
              <p:cNvSpPr/>
              <p:nvPr/>
            </p:nvSpPr>
            <p:spPr>
              <a:xfrm>
                <a:off x="6119075" y="1250575"/>
                <a:ext cx="410400" cy="4104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1" name="Google Shape;931;p101"/>
              <p:cNvPicPr preferRelativeResize="0"/>
              <p:nvPr/>
            </p:nvPicPr>
            <p:blipFill>
              <a:blip r:embed="rId6">
                <a:alphaModFix/>
              </a:blip>
              <a:stretch>
                <a:fillRect/>
              </a:stretch>
            </p:blipFill>
            <p:spPr>
              <a:xfrm>
                <a:off x="6185164" y="1294575"/>
                <a:ext cx="278225" cy="322394"/>
              </a:xfrm>
              <a:prstGeom prst="rect">
                <a:avLst/>
              </a:prstGeom>
              <a:noFill/>
              <a:ln>
                <a:noFill/>
              </a:ln>
            </p:spPr>
          </p:pic>
        </p:grpSp>
        <p:cxnSp>
          <p:nvCxnSpPr>
            <p:cNvPr id="932" name="Google Shape;932;p101"/>
            <p:cNvCxnSpPr/>
            <p:nvPr/>
          </p:nvCxnSpPr>
          <p:spPr>
            <a:xfrm>
              <a:off x="6789375" y="1868875"/>
              <a:ext cx="391800" cy="363300"/>
            </a:xfrm>
            <a:prstGeom prst="straightConnector1">
              <a:avLst/>
            </a:prstGeom>
            <a:noFill/>
            <a:ln w="9525" cap="flat" cmpd="sng">
              <a:solidFill>
                <a:schemeClr val="dk1"/>
              </a:solidFill>
              <a:prstDash val="solid"/>
              <a:round/>
              <a:headEnd type="none" w="med" len="med"/>
              <a:tailEnd type="none" w="med" len="med"/>
            </a:ln>
          </p:spPr>
        </p:cxnSp>
        <p:cxnSp>
          <p:nvCxnSpPr>
            <p:cNvPr id="933" name="Google Shape;933;p101"/>
            <p:cNvCxnSpPr>
              <a:stCxn id="927" idx="4"/>
            </p:cNvCxnSpPr>
            <p:nvPr/>
          </p:nvCxnSpPr>
          <p:spPr>
            <a:xfrm>
              <a:off x="7412850" y="1516450"/>
              <a:ext cx="1800" cy="583800"/>
            </a:xfrm>
            <a:prstGeom prst="straightConnector1">
              <a:avLst/>
            </a:prstGeom>
            <a:noFill/>
            <a:ln w="9525" cap="flat" cmpd="sng">
              <a:solidFill>
                <a:schemeClr val="dk1"/>
              </a:solidFill>
              <a:prstDash val="solid"/>
              <a:round/>
              <a:headEnd type="none" w="med" len="med"/>
              <a:tailEnd type="none" w="med" len="med"/>
            </a:ln>
          </p:spPr>
        </p:cxnSp>
        <p:cxnSp>
          <p:nvCxnSpPr>
            <p:cNvPr id="934" name="Google Shape;934;p101"/>
            <p:cNvCxnSpPr/>
            <p:nvPr/>
          </p:nvCxnSpPr>
          <p:spPr>
            <a:xfrm>
              <a:off x="7653850" y="1332825"/>
              <a:ext cx="340800" cy="137700"/>
            </a:xfrm>
            <a:prstGeom prst="straightConnector1">
              <a:avLst/>
            </a:prstGeom>
            <a:noFill/>
            <a:ln w="9525" cap="flat" cmpd="sng">
              <a:solidFill>
                <a:schemeClr val="dk1"/>
              </a:solidFill>
              <a:prstDash val="solid"/>
              <a:round/>
              <a:headEnd type="none" w="med" len="med"/>
              <a:tailEnd type="none" w="med" len="med"/>
            </a:ln>
          </p:spPr>
        </p:cxnSp>
      </p:grpSp>
      <p:cxnSp>
        <p:nvCxnSpPr>
          <p:cNvPr id="935" name="Google Shape;935;p101"/>
          <p:cNvCxnSpPr/>
          <p:nvPr/>
        </p:nvCxnSpPr>
        <p:spPr>
          <a:xfrm rot="10800000">
            <a:off x="3172300" y="4190625"/>
            <a:ext cx="5987100" cy="0"/>
          </a:xfrm>
          <a:prstGeom prst="straightConnector1">
            <a:avLst/>
          </a:prstGeom>
          <a:noFill/>
          <a:ln w="9525" cap="flat" cmpd="sng">
            <a:solidFill>
              <a:schemeClr val="dk1"/>
            </a:solidFill>
            <a:prstDash val="solid"/>
            <a:round/>
            <a:headEnd type="none" w="med" len="med"/>
            <a:tailEnd type="none" w="med" len="med"/>
          </a:ln>
        </p:spPr>
      </p:cxnSp>
      <p:cxnSp>
        <p:nvCxnSpPr>
          <p:cNvPr id="936" name="Google Shape;936;p101"/>
          <p:cNvCxnSpPr/>
          <p:nvPr/>
        </p:nvCxnSpPr>
        <p:spPr>
          <a:xfrm rot="10800000">
            <a:off x="6025" y="4190635"/>
            <a:ext cx="18246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cxnSp>
        <p:nvCxnSpPr>
          <p:cNvPr id="941" name="Google Shape;941;p102"/>
          <p:cNvCxnSpPr/>
          <p:nvPr/>
        </p:nvCxnSpPr>
        <p:spPr>
          <a:xfrm rot="10800000">
            <a:off x="1714000" y="2495072"/>
            <a:ext cx="5692800" cy="7800"/>
          </a:xfrm>
          <a:prstGeom prst="straightConnector1">
            <a:avLst/>
          </a:prstGeom>
          <a:noFill/>
          <a:ln w="9525" cap="flat" cmpd="sng">
            <a:solidFill>
              <a:srgbClr val="4285F4"/>
            </a:solidFill>
            <a:prstDash val="dot"/>
            <a:round/>
            <a:headEnd type="none" w="med" len="med"/>
            <a:tailEnd type="none" w="med" len="med"/>
          </a:ln>
        </p:spPr>
      </p:cxnSp>
      <p:sp>
        <p:nvSpPr>
          <p:cNvPr id="942" name="Google Shape;942;p102"/>
          <p:cNvSpPr/>
          <p:nvPr/>
        </p:nvSpPr>
        <p:spPr>
          <a:xfrm>
            <a:off x="0" y="2683800"/>
            <a:ext cx="9144000" cy="2459700"/>
          </a:xfrm>
          <a:prstGeom prst="round2SameRect">
            <a:avLst>
              <a:gd name="adj1" fmla="val 9979"/>
              <a:gd name="adj2" fmla="val 0"/>
            </a:avLst>
          </a:prstGeom>
          <a:solidFill>
            <a:srgbClr val="E8F0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02"/>
          <p:cNvSpPr txBox="1">
            <a:spLocks noGrp="1"/>
          </p:cNvSpPr>
          <p:nvPr>
            <p:ph type="title"/>
          </p:nvPr>
        </p:nvSpPr>
        <p:spPr>
          <a:xfrm>
            <a:off x="395700" y="236650"/>
            <a:ext cx="8693400" cy="725400"/>
          </a:xfrm>
          <a:prstGeom prst="rect">
            <a:avLst/>
          </a:prstGeom>
          <a:noFill/>
        </p:spPr>
        <p:txBody>
          <a:bodyPr spcFirstLastPara="1" wrap="square" lIns="0" tIns="91425" rIns="91425" bIns="91425" anchor="t" anchorCtr="0">
            <a:noAutofit/>
          </a:bodyPr>
          <a:lstStyle/>
          <a:p>
            <a:pPr marL="0" lvl="0" indent="0" algn="l" rtl="0">
              <a:spcBef>
                <a:spcPts val="0"/>
              </a:spcBef>
              <a:spcAft>
                <a:spcPts val="0"/>
              </a:spcAft>
              <a:buNone/>
            </a:pPr>
            <a:r>
              <a:rPr lang="en" sz="2400">
                <a:solidFill>
                  <a:schemeClr val="dk1"/>
                </a:solidFill>
              </a:rPr>
              <a:t>Accelerate your lead generation efforts in three steps</a:t>
            </a:r>
            <a:endParaRPr sz="2400">
              <a:solidFill>
                <a:schemeClr val="dk1"/>
              </a:solidFill>
            </a:endParaRPr>
          </a:p>
        </p:txBody>
      </p:sp>
      <p:sp>
        <p:nvSpPr>
          <p:cNvPr id="944" name="Google Shape;944;p102"/>
          <p:cNvSpPr/>
          <p:nvPr/>
        </p:nvSpPr>
        <p:spPr>
          <a:xfrm>
            <a:off x="782450" y="2181224"/>
            <a:ext cx="2098200" cy="1448400"/>
          </a:xfrm>
          <a:prstGeom prst="roundRect">
            <a:avLst>
              <a:gd name="adj" fmla="val 5778"/>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02"/>
          <p:cNvSpPr/>
          <p:nvPr/>
        </p:nvSpPr>
        <p:spPr>
          <a:xfrm>
            <a:off x="1310612" y="1733629"/>
            <a:ext cx="338400" cy="338400"/>
          </a:xfrm>
          <a:prstGeom prst="ellipse">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300"/>
              <a:buFont typeface="Arial"/>
              <a:buNone/>
            </a:pPr>
            <a:endParaRPr sz="2300" b="0" i="0" u="none" strike="noStrike" cap="none">
              <a:solidFill>
                <a:srgbClr val="FFFFFF"/>
              </a:solidFill>
              <a:latin typeface="Arial"/>
              <a:ea typeface="Arial"/>
              <a:cs typeface="Arial"/>
              <a:sym typeface="Arial"/>
            </a:endParaRPr>
          </a:p>
        </p:txBody>
      </p:sp>
      <p:sp>
        <p:nvSpPr>
          <p:cNvPr id="946" name="Google Shape;946;p102"/>
          <p:cNvSpPr txBox="1"/>
          <p:nvPr/>
        </p:nvSpPr>
        <p:spPr>
          <a:xfrm>
            <a:off x="957050" y="2651385"/>
            <a:ext cx="1749000" cy="7110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 b="1">
                <a:solidFill>
                  <a:schemeClr val="accent1"/>
                </a:solidFill>
                <a:latin typeface="Google Sans"/>
                <a:ea typeface="Google Sans"/>
                <a:cs typeface="Google Sans"/>
                <a:sym typeface="Google Sans"/>
              </a:rPr>
              <a:t>Leverage your </a:t>
            </a:r>
            <a:endParaRPr b="1">
              <a:solidFill>
                <a:schemeClr val="accent1"/>
              </a:solidFill>
              <a:latin typeface="Google Sans"/>
              <a:ea typeface="Google Sans"/>
              <a:cs typeface="Google Sans"/>
              <a:sym typeface="Google Sans"/>
            </a:endParaRPr>
          </a:p>
          <a:p>
            <a:pPr marL="0" marR="0" lvl="0" indent="0" algn="ctr" rtl="0">
              <a:lnSpc>
                <a:spcPct val="115000"/>
              </a:lnSpc>
              <a:spcBef>
                <a:spcPts val="0"/>
              </a:spcBef>
              <a:spcAft>
                <a:spcPts val="0"/>
              </a:spcAft>
              <a:buNone/>
            </a:pPr>
            <a:r>
              <a:rPr lang="en" b="1">
                <a:solidFill>
                  <a:schemeClr val="accent1"/>
                </a:solidFill>
                <a:latin typeface="Google Sans"/>
                <a:ea typeface="Google Sans"/>
                <a:cs typeface="Google Sans"/>
                <a:sym typeface="Google Sans"/>
              </a:rPr>
              <a:t>data</a:t>
            </a:r>
            <a:r>
              <a:rPr lang="en">
                <a:solidFill>
                  <a:schemeClr val="dk1"/>
                </a:solidFill>
                <a:latin typeface="Google Sans"/>
                <a:ea typeface="Google Sans"/>
                <a:cs typeface="Google Sans"/>
                <a:sym typeface="Google Sans"/>
              </a:rPr>
              <a:t> so it works </a:t>
            </a:r>
            <a:endParaRPr>
              <a:solidFill>
                <a:schemeClr val="dk1"/>
              </a:solidFill>
              <a:latin typeface="Google Sans"/>
              <a:ea typeface="Google Sans"/>
              <a:cs typeface="Google Sans"/>
              <a:sym typeface="Google Sans"/>
            </a:endParaRPr>
          </a:p>
          <a:p>
            <a:pPr marL="0" marR="0" lvl="0" indent="0" algn="ctr" rtl="0">
              <a:lnSpc>
                <a:spcPct val="115000"/>
              </a:lnSpc>
              <a:spcBef>
                <a:spcPts val="0"/>
              </a:spcBef>
              <a:spcAft>
                <a:spcPts val="0"/>
              </a:spcAft>
              <a:buNone/>
            </a:pPr>
            <a:r>
              <a:rPr lang="en">
                <a:solidFill>
                  <a:schemeClr val="dk1"/>
                </a:solidFill>
                <a:latin typeface="Google Sans"/>
                <a:ea typeface="Google Sans"/>
                <a:cs typeface="Google Sans"/>
                <a:sym typeface="Google Sans"/>
              </a:rPr>
              <a:t>for you.</a:t>
            </a:r>
            <a:endParaRPr>
              <a:solidFill>
                <a:schemeClr val="dk1"/>
              </a:solidFill>
              <a:latin typeface="Google Sans"/>
              <a:ea typeface="Google Sans"/>
              <a:cs typeface="Google Sans"/>
              <a:sym typeface="Google Sans"/>
            </a:endParaRPr>
          </a:p>
        </p:txBody>
      </p:sp>
      <p:sp>
        <p:nvSpPr>
          <p:cNvPr id="947" name="Google Shape;947;p102"/>
          <p:cNvSpPr txBox="1"/>
          <p:nvPr/>
        </p:nvSpPr>
        <p:spPr>
          <a:xfrm>
            <a:off x="6753579" y="2058360"/>
            <a:ext cx="552900" cy="2772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4686EE"/>
              </a:buClr>
              <a:buSzPts val="6800"/>
              <a:buFont typeface="Arial"/>
              <a:buNone/>
            </a:pPr>
            <a:r>
              <a:rPr lang="en" sz="2000" b="1">
                <a:solidFill>
                  <a:srgbClr val="FFFFFF"/>
                </a:solidFill>
                <a:latin typeface="Google Sans"/>
                <a:ea typeface="Google Sans"/>
                <a:cs typeface="Google Sans"/>
                <a:sym typeface="Google Sans"/>
              </a:rPr>
              <a:t>3.</a:t>
            </a:r>
            <a:endParaRPr sz="2000" b="1">
              <a:solidFill>
                <a:srgbClr val="FFFFFF"/>
              </a:solidFill>
              <a:latin typeface="Google Sans"/>
              <a:ea typeface="Google Sans"/>
              <a:cs typeface="Google Sans"/>
              <a:sym typeface="Google Sans"/>
            </a:endParaRPr>
          </a:p>
        </p:txBody>
      </p:sp>
      <p:sp>
        <p:nvSpPr>
          <p:cNvPr id="948" name="Google Shape;948;p102"/>
          <p:cNvSpPr/>
          <p:nvPr/>
        </p:nvSpPr>
        <p:spPr>
          <a:xfrm>
            <a:off x="1423955" y="1823448"/>
            <a:ext cx="117375" cy="131071"/>
          </a:xfrm>
          <a:prstGeom prst="rect">
            <a:avLst/>
          </a:prstGeom>
        </p:spPr>
        <p:txBody>
          <a:bodyPr>
            <a:prstTxWarp prst="textPlain">
              <a:avLst/>
            </a:prstTxWarp>
          </a:bodyPr>
          <a:lstStyle/>
          <a:p>
            <a:pPr lvl="0" algn="ctr"/>
            <a:r>
              <a:rPr b="1" i="0">
                <a:ln>
                  <a:noFill/>
                </a:ln>
                <a:solidFill>
                  <a:srgbClr val="FFFFFF"/>
                </a:solidFill>
                <a:latin typeface="Google Sans"/>
              </a:rPr>
              <a:t>1.</a:t>
            </a:r>
          </a:p>
        </p:txBody>
      </p:sp>
      <p:sp>
        <p:nvSpPr>
          <p:cNvPr id="949" name="Google Shape;949;p102"/>
          <p:cNvSpPr/>
          <p:nvPr/>
        </p:nvSpPr>
        <p:spPr>
          <a:xfrm rot="-5400000">
            <a:off x="3049658" y="2376132"/>
            <a:ext cx="152956" cy="245697"/>
          </a:xfrm>
          <a:custGeom>
            <a:avLst/>
            <a:gdLst/>
            <a:ahLst/>
            <a:cxnLst/>
            <a:rect l="l" t="t" r="r" b="b"/>
            <a:pathLst>
              <a:path w="203264" h="209550" extrusionOk="0">
                <a:moveTo>
                  <a:pt x="53785" y="0"/>
                </a:moveTo>
                <a:lnTo>
                  <a:pt x="50991" y="699"/>
                </a:lnTo>
                <a:lnTo>
                  <a:pt x="48895" y="2096"/>
                </a:lnTo>
                <a:lnTo>
                  <a:pt x="46800" y="4191"/>
                </a:lnTo>
                <a:lnTo>
                  <a:pt x="44704" y="6287"/>
                </a:lnTo>
                <a:lnTo>
                  <a:pt x="43307" y="8382"/>
                </a:lnTo>
                <a:lnTo>
                  <a:pt x="42609" y="11176"/>
                </a:lnTo>
                <a:lnTo>
                  <a:pt x="42609" y="13970"/>
                </a:lnTo>
                <a:lnTo>
                  <a:pt x="42609" y="75438"/>
                </a:lnTo>
                <a:lnTo>
                  <a:pt x="41910" y="77534"/>
                </a:lnTo>
                <a:lnTo>
                  <a:pt x="41212" y="78931"/>
                </a:lnTo>
                <a:lnTo>
                  <a:pt x="39116" y="80328"/>
                </a:lnTo>
                <a:lnTo>
                  <a:pt x="37021" y="81026"/>
                </a:lnTo>
                <a:lnTo>
                  <a:pt x="13970" y="81026"/>
                </a:lnTo>
                <a:lnTo>
                  <a:pt x="9779" y="81725"/>
                </a:lnTo>
                <a:lnTo>
                  <a:pt x="6287" y="83122"/>
                </a:lnTo>
                <a:lnTo>
                  <a:pt x="2794" y="85916"/>
                </a:lnTo>
                <a:lnTo>
                  <a:pt x="1397" y="88710"/>
                </a:lnTo>
                <a:lnTo>
                  <a:pt x="0" y="92901"/>
                </a:lnTo>
                <a:lnTo>
                  <a:pt x="0" y="96393"/>
                </a:lnTo>
                <a:lnTo>
                  <a:pt x="699" y="100584"/>
                </a:lnTo>
                <a:lnTo>
                  <a:pt x="3493" y="104077"/>
                </a:lnTo>
                <a:lnTo>
                  <a:pt x="91504" y="204661"/>
                </a:lnTo>
                <a:lnTo>
                  <a:pt x="93599" y="206756"/>
                </a:lnTo>
                <a:lnTo>
                  <a:pt x="96393" y="208153"/>
                </a:lnTo>
                <a:lnTo>
                  <a:pt x="98489" y="208852"/>
                </a:lnTo>
                <a:lnTo>
                  <a:pt x="101981" y="209550"/>
                </a:lnTo>
                <a:lnTo>
                  <a:pt x="104775" y="208852"/>
                </a:lnTo>
                <a:lnTo>
                  <a:pt x="107569" y="208153"/>
                </a:lnTo>
                <a:lnTo>
                  <a:pt x="109665" y="206756"/>
                </a:lnTo>
                <a:lnTo>
                  <a:pt x="112459" y="204661"/>
                </a:lnTo>
                <a:lnTo>
                  <a:pt x="200470" y="104077"/>
                </a:lnTo>
                <a:lnTo>
                  <a:pt x="202565" y="100584"/>
                </a:lnTo>
                <a:lnTo>
                  <a:pt x="203264" y="96393"/>
                </a:lnTo>
                <a:lnTo>
                  <a:pt x="203264" y="92901"/>
                </a:lnTo>
                <a:lnTo>
                  <a:pt x="202565" y="88710"/>
                </a:lnTo>
                <a:lnTo>
                  <a:pt x="200470" y="85916"/>
                </a:lnTo>
                <a:lnTo>
                  <a:pt x="197676" y="83122"/>
                </a:lnTo>
                <a:lnTo>
                  <a:pt x="194183" y="81725"/>
                </a:lnTo>
                <a:lnTo>
                  <a:pt x="189992" y="81026"/>
                </a:lnTo>
                <a:lnTo>
                  <a:pt x="166243" y="81026"/>
                </a:lnTo>
                <a:lnTo>
                  <a:pt x="164148" y="80328"/>
                </a:lnTo>
                <a:lnTo>
                  <a:pt x="162751" y="78931"/>
                </a:lnTo>
                <a:lnTo>
                  <a:pt x="161354" y="77534"/>
                </a:lnTo>
                <a:lnTo>
                  <a:pt x="160655" y="75438"/>
                </a:lnTo>
                <a:lnTo>
                  <a:pt x="160655" y="13970"/>
                </a:lnTo>
                <a:lnTo>
                  <a:pt x="160655" y="11176"/>
                </a:lnTo>
                <a:lnTo>
                  <a:pt x="159957" y="8382"/>
                </a:lnTo>
                <a:lnTo>
                  <a:pt x="158560" y="6287"/>
                </a:lnTo>
                <a:lnTo>
                  <a:pt x="156464" y="4191"/>
                </a:lnTo>
                <a:lnTo>
                  <a:pt x="154369" y="2096"/>
                </a:lnTo>
                <a:lnTo>
                  <a:pt x="152273" y="699"/>
                </a:lnTo>
                <a:lnTo>
                  <a:pt x="149479" y="0"/>
                </a:ln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02"/>
          <p:cNvSpPr/>
          <p:nvPr/>
        </p:nvSpPr>
        <p:spPr>
          <a:xfrm rot="-5400000">
            <a:off x="5638846" y="2376132"/>
            <a:ext cx="152956" cy="245697"/>
          </a:xfrm>
          <a:custGeom>
            <a:avLst/>
            <a:gdLst/>
            <a:ahLst/>
            <a:cxnLst/>
            <a:rect l="l" t="t" r="r" b="b"/>
            <a:pathLst>
              <a:path w="203264" h="209550" extrusionOk="0">
                <a:moveTo>
                  <a:pt x="53785" y="0"/>
                </a:moveTo>
                <a:lnTo>
                  <a:pt x="50991" y="699"/>
                </a:lnTo>
                <a:lnTo>
                  <a:pt x="48895" y="2096"/>
                </a:lnTo>
                <a:lnTo>
                  <a:pt x="46800" y="4191"/>
                </a:lnTo>
                <a:lnTo>
                  <a:pt x="44704" y="6287"/>
                </a:lnTo>
                <a:lnTo>
                  <a:pt x="43307" y="8382"/>
                </a:lnTo>
                <a:lnTo>
                  <a:pt x="42609" y="11176"/>
                </a:lnTo>
                <a:lnTo>
                  <a:pt x="42609" y="13970"/>
                </a:lnTo>
                <a:lnTo>
                  <a:pt x="42609" y="75438"/>
                </a:lnTo>
                <a:lnTo>
                  <a:pt x="41910" y="77534"/>
                </a:lnTo>
                <a:lnTo>
                  <a:pt x="41212" y="78931"/>
                </a:lnTo>
                <a:lnTo>
                  <a:pt x="39116" y="80328"/>
                </a:lnTo>
                <a:lnTo>
                  <a:pt x="37021" y="81026"/>
                </a:lnTo>
                <a:lnTo>
                  <a:pt x="13970" y="81026"/>
                </a:lnTo>
                <a:lnTo>
                  <a:pt x="9779" y="81725"/>
                </a:lnTo>
                <a:lnTo>
                  <a:pt x="6287" y="83122"/>
                </a:lnTo>
                <a:lnTo>
                  <a:pt x="2794" y="85916"/>
                </a:lnTo>
                <a:lnTo>
                  <a:pt x="1397" y="88710"/>
                </a:lnTo>
                <a:lnTo>
                  <a:pt x="0" y="92901"/>
                </a:lnTo>
                <a:lnTo>
                  <a:pt x="0" y="96393"/>
                </a:lnTo>
                <a:lnTo>
                  <a:pt x="699" y="100584"/>
                </a:lnTo>
                <a:lnTo>
                  <a:pt x="3493" y="104077"/>
                </a:lnTo>
                <a:lnTo>
                  <a:pt x="91504" y="204661"/>
                </a:lnTo>
                <a:lnTo>
                  <a:pt x="93599" y="206756"/>
                </a:lnTo>
                <a:lnTo>
                  <a:pt x="96393" y="208153"/>
                </a:lnTo>
                <a:lnTo>
                  <a:pt x="98489" y="208852"/>
                </a:lnTo>
                <a:lnTo>
                  <a:pt x="101981" y="209550"/>
                </a:lnTo>
                <a:lnTo>
                  <a:pt x="104775" y="208852"/>
                </a:lnTo>
                <a:lnTo>
                  <a:pt x="107569" y="208153"/>
                </a:lnTo>
                <a:lnTo>
                  <a:pt x="109665" y="206756"/>
                </a:lnTo>
                <a:lnTo>
                  <a:pt x="112459" y="204661"/>
                </a:lnTo>
                <a:lnTo>
                  <a:pt x="200470" y="104077"/>
                </a:lnTo>
                <a:lnTo>
                  <a:pt x="202565" y="100584"/>
                </a:lnTo>
                <a:lnTo>
                  <a:pt x="203264" y="96393"/>
                </a:lnTo>
                <a:lnTo>
                  <a:pt x="203264" y="92901"/>
                </a:lnTo>
                <a:lnTo>
                  <a:pt x="202565" y="88710"/>
                </a:lnTo>
                <a:lnTo>
                  <a:pt x="200470" y="85916"/>
                </a:lnTo>
                <a:lnTo>
                  <a:pt x="197676" y="83122"/>
                </a:lnTo>
                <a:lnTo>
                  <a:pt x="194183" y="81725"/>
                </a:lnTo>
                <a:lnTo>
                  <a:pt x="189992" y="81026"/>
                </a:lnTo>
                <a:lnTo>
                  <a:pt x="166243" y="81026"/>
                </a:lnTo>
                <a:lnTo>
                  <a:pt x="164148" y="80328"/>
                </a:lnTo>
                <a:lnTo>
                  <a:pt x="162751" y="78931"/>
                </a:lnTo>
                <a:lnTo>
                  <a:pt x="161354" y="77534"/>
                </a:lnTo>
                <a:lnTo>
                  <a:pt x="160655" y="75438"/>
                </a:lnTo>
                <a:lnTo>
                  <a:pt x="160655" y="13970"/>
                </a:lnTo>
                <a:lnTo>
                  <a:pt x="160655" y="11176"/>
                </a:lnTo>
                <a:lnTo>
                  <a:pt x="159957" y="8382"/>
                </a:lnTo>
                <a:lnTo>
                  <a:pt x="158560" y="6287"/>
                </a:lnTo>
                <a:lnTo>
                  <a:pt x="156464" y="4191"/>
                </a:lnTo>
                <a:lnTo>
                  <a:pt x="154369" y="2096"/>
                </a:lnTo>
                <a:lnTo>
                  <a:pt x="152273" y="699"/>
                </a:lnTo>
                <a:lnTo>
                  <a:pt x="149479" y="0"/>
                </a:lnTo>
                <a:close/>
              </a:path>
            </a:pathLst>
          </a:cu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02"/>
          <p:cNvSpPr/>
          <p:nvPr/>
        </p:nvSpPr>
        <p:spPr>
          <a:xfrm>
            <a:off x="1512350" y="1831705"/>
            <a:ext cx="638400" cy="638400"/>
          </a:xfrm>
          <a:prstGeom prst="ellipse">
            <a:avLst/>
          </a:prstGeom>
          <a:solidFill>
            <a:srgbClr val="FFFFFF"/>
          </a:solidFill>
          <a:ln w="19050" cap="flat" cmpd="sng">
            <a:solidFill>
              <a:srgbClr val="4285F4"/>
            </a:solidFill>
            <a:prstDash val="solid"/>
            <a:round/>
            <a:headEnd type="none" w="sm" len="sm"/>
            <a:tailEnd type="none" w="sm" len="sm"/>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pic>
        <p:nvPicPr>
          <p:cNvPr id="952" name="Google Shape;952;p102"/>
          <p:cNvPicPr preferRelativeResize="0"/>
          <p:nvPr/>
        </p:nvPicPr>
        <p:blipFill>
          <a:blip r:embed="rId3">
            <a:alphaModFix/>
          </a:blip>
          <a:stretch>
            <a:fillRect/>
          </a:stretch>
        </p:blipFill>
        <p:spPr>
          <a:xfrm>
            <a:off x="1662387" y="1994170"/>
            <a:ext cx="338325" cy="313474"/>
          </a:xfrm>
          <a:prstGeom prst="rect">
            <a:avLst/>
          </a:prstGeom>
          <a:noFill/>
          <a:ln>
            <a:noFill/>
          </a:ln>
        </p:spPr>
      </p:pic>
      <p:sp>
        <p:nvSpPr>
          <p:cNvPr id="953" name="Google Shape;953;p102"/>
          <p:cNvSpPr/>
          <p:nvPr/>
        </p:nvSpPr>
        <p:spPr>
          <a:xfrm>
            <a:off x="3371624" y="2181224"/>
            <a:ext cx="2098200" cy="1448400"/>
          </a:xfrm>
          <a:prstGeom prst="roundRect">
            <a:avLst>
              <a:gd name="adj" fmla="val 5778"/>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02"/>
          <p:cNvSpPr txBox="1"/>
          <p:nvPr/>
        </p:nvSpPr>
        <p:spPr>
          <a:xfrm>
            <a:off x="3546225" y="2664800"/>
            <a:ext cx="1749000" cy="463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3C4043"/>
              </a:buClr>
              <a:buSzPts val="3400"/>
              <a:buFont typeface="Arial"/>
              <a:buNone/>
            </a:pPr>
            <a:r>
              <a:rPr lang="en" b="1">
                <a:solidFill>
                  <a:schemeClr val="accent1"/>
                </a:solidFill>
                <a:latin typeface="Google Sans"/>
                <a:ea typeface="Google Sans"/>
                <a:cs typeface="Google Sans"/>
                <a:sym typeface="Google Sans"/>
              </a:rPr>
              <a:t>Transform</a:t>
            </a:r>
            <a:r>
              <a:rPr lang="en">
                <a:solidFill>
                  <a:schemeClr val="lt1"/>
                </a:solidFill>
                <a:latin typeface="Google Sans"/>
                <a:ea typeface="Google Sans"/>
                <a:cs typeface="Google Sans"/>
                <a:sym typeface="Google Sans"/>
              </a:rPr>
              <a:t> </a:t>
            </a:r>
            <a:r>
              <a:rPr lang="en">
                <a:solidFill>
                  <a:schemeClr val="dk1"/>
                </a:solidFill>
                <a:latin typeface="Google Sans"/>
                <a:ea typeface="Google Sans"/>
                <a:cs typeface="Google Sans"/>
                <a:sym typeface="Google Sans"/>
              </a:rPr>
              <a:t>demand into</a:t>
            </a:r>
            <a:r>
              <a:rPr lang="en">
                <a:solidFill>
                  <a:schemeClr val="lt1"/>
                </a:solidFill>
                <a:latin typeface="Google Sans"/>
                <a:ea typeface="Google Sans"/>
                <a:cs typeface="Google Sans"/>
                <a:sym typeface="Google Sans"/>
              </a:rPr>
              <a:t> </a:t>
            </a:r>
            <a:r>
              <a:rPr lang="en" b="1">
                <a:solidFill>
                  <a:schemeClr val="accent1"/>
                </a:solidFill>
                <a:latin typeface="Google Sans"/>
                <a:ea typeface="Google Sans"/>
                <a:cs typeface="Google Sans"/>
                <a:sym typeface="Google Sans"/>
              </a:rPr>
              <a:t>revenue</a:t>
            </a:r>
            <a:r>
              <a:rPr lang="en">
                <a:solidFill>
                  <a:schemeClr val="lt1"/>
                </a:solidFill>
                <a:latin typeface="Google Sans"/>
                <a:ea typeface="Google Sans"/>
                <a:cs typeface="Google Sans"/>
                <a:sym typeface="Google Sans"/>
              </a:rPr>
              <a:t>.   </a:t>
            </a:r>
            <a:endParaRPr>
              <a:solidFill>
                <a:schemeClr val="lt1"/>
              </a:solidFill>
              <a:latin typeface="Google Sans"/>
              <a:ea typeface="Google Sans"/>
              <a:cs typeface="Google Sans"/>
              <a:sym typeface="Google Sans"/>
            </a:endParaRPr>
          </a:p>
        </p:txBody>
      </p:sp>
      <p:sp>
        <p:nvSpPr>
          <p:cNvPr id="955" name="Google Shape;955;p102"/>
          <p:cNvSpPr/>
          <p:nvPr/>
        </p:nvSpPr>
        <p:spPr>
          <a:xfrm>
            <a:off x="3899797" y="1733629"/>
            <a:ext cx="338400" cy="338400"/>
          </a:xfrm>
          <a:prstGeom prst="ellipse">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300"/>
              <a:buFont typeface="Arial"/>
              <a:buNone/>
            </a:pPr>
            <a:endParaRPr sz="2300" b="0" i="0" u="none" strike="noStrike" cap="none">
              <a:solidFill>
                <a:srgbClr val="FFFFFF"/>
              </a:solidFill>
              <a:latin typeface="Arial"/>
              <a:ea typeface="Arial"/>
              <a:cs typeface="Arial"/>
              <a:sym typeface="Arial"/>
            </a:endParaRPr>
          </a:p>
        </p:txBody>
      </p:sp>
      <p:sp>
        <p:nvSpPr>
          <p:cNvPr id="956" name="Google Shape;956;p102"/>
          <p:cNvSpPr/>
          <p:nvPr/>
        </p:nvSpPr>
        <p:spPr>
          <a:xfrm>
            <a:off x="3999724" y="1823448"/>
            <a:ext cx="140546" cy="134110"/>
          </a:xfrm>
          <a:prstGeom prst="rect">
            <a:avLst/>
          </a:prstGeom>
        </p:spPr>
        <p:txBody>
          <a:bodyPr>
            <a:prstTxWarp prst="textPlain">
              <a:avLst/>
            </a:prstTxWarp>
          </a:bodyPr>
          <a:lstStyle/>
          <a:p>
            <a:pPr lvl="0" algn="ctr"/>
            <a:r>
              <a:rPr b="1" i="0">
                <a:ln>
                  <a:noFill/>
                </a:ln>
                <a:solidFill>
                  <a:srgbClr val="FFFFFF"/>
                </a:solidFill>
                <a:latin typeface="Google Sans"/>
              </a:rPr>
              <a:t>2.</a:t>
            </a:r>
          </a:p>
        </p:txBody>
      </p:sp>
      <p:sp>
        <p:nvSpPr>
          <p:cNvPr id="957" name="Google Shape;957;p102"/>
          <p:cNvSpPr/>
          <p:nvPr/>
        </p:nvSpPr>
        <p:spPr>
          <a:xfrm>
            <a:off x="4101525" y="1831705"/>
            <a:ext cx="638400" cy="638400"/>
          </a:xfrm>
          <a:prstGeom prst="ellipse">
            <a:avLst/>
          </a:prstGeom>
          <a:solidFill>
            <a:srgbClr val="FFFFFF"/>
          </a:solidFill>
          <a:ln w="19050" cap="flat" cmpd="sng">
            <a:solidFill>
              <a:srgbClr val="4285F4"/>
            </a:solidFill>
            <a:prstDash val="solid"/>
            <a:round/>
            <a:headEnd type="none" w="sm" len="sm"/>
            <a:tailEnd type="none" w="sm" len="sm"/>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pic>
        <p:nvPicPr>
          <p:cNvPr id="958" name="Google Shape;958;p102"/>
          <p:cNvPicPr preferRelativeResize="0"/>
          <p:nvPr/>
        </p:nvPicPr>
        <p:blipFill>
          <a:blip r:embed="rId4">
            <a:alphaModFix/>
          </a:blip>
          <a:stretch>
            <a:fillRect/>
          </a:stretch>
        </p:blipFill>
        <p:spPr>
          <a:xfrm>
            <a:off x="4251563" y="1947024"/>
            <a:ext cx="338325" cy="379428"/>
          </a:xfrm>
          <a:prstGeom prst="rect">
            <a:avLst/>
          </a:prstGeom>
          <a:noFill/>
          <a:ln>
            <a:noFill/>
          </a:ln>
        </p:spPr>
      </p:pic>
      <p:sp>
        <p:nvSpPr>
          <p:cNvPr id="959" name="Google Shape;959;p102"/>
          <p:cNvSpPr/>
          <p:nvPr/>
        </p:nvSpPr>
        <p:spPr>
          <a:xfrm>
            <a:off x="5980926" y="2181224"/>
            <a:ext cx="2098200" cy="1448400"/>
          </a:xfrm>
          <a:prstGeom prst="roundRect">
            <a:avLst>
              <a:gd name="adj" fmla="val 5778"/>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02"/>
          <p:cNvSpPr txBox="1"/>
          <p:nvPr/>
        </p:nvSpPr>
        <p:spPr>
          <a:xfrm>
            <a:off x="6159625" y="2669769"/>
            <a:ext cx="1821300" cy="7110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 b="1">
                <a:solidFill>
                  <a:schemeClr val="accent1"/>
                </a:solidFill>
                <a:latin typeface="Google Sans"/>
                <a:ea typeface="Google Sans"/>
                <a:cs typeface="Google Sans"/>
                <a:sym typeface="Google Sans"/>
              </a:rPr>
              <a:t>Drive</a:t>
            </a:r>
            <a:r>
              <a:rPr lang="en">
                <a:solidFill>
                  <a:schemeClr val="lt1"/>
                </a:solidFill>
                <a:latin typeface="Google Sans"/>
                <a:ea typeface="Google Sans"/>
                <a:cs typeface="Google Sans"/>
                <a:sym typeface="Google Sans"/>
              </a:rPr>
              <a:t> </a:t>
            </a:r>
            <a:r>
              <a:rPr lang="en">
                <a:solidFill>
                  <a:schemeClr val="dk1"/>
                </a:solidFill>
                <a:latin typeface="Google Sans"/>
                <a:ea typeface="Google Sans"/>
                <a:cs typeface="Google Sans"/>
                <a:sym typeface="Google Sans"/>
              </a:rPr>
              <a:t>higher value from your budget, today</a:t>
            </a:r>
            <a:r>
              <a:rPr lang="en">
                <a:solidFill>
                  <a:schemeClr val="lt1"/>
                </a:solidFill>
                <a:latin typeface="Google Sans"/>
                <a:ea typeface="Google Sans"/>
                <a:cs typeface="Google Sans"/>
                <a:sym typeface="Google Sans"/>
              </a:rPr>
              <a:t> </a:t>
            </a:r>
            <a:r>
              <a:rPr lang="en" b="1">
                <a:solidFill>
                  <a:schemeClr val="accent1"/>
                </a:solidFill>
                <a:latin typeface="Google Sans"/>
                <a:ea typeface="Google Sans"/>
                <a:cs typeface="Google Sans"/>
                <a:sym typeface="Google Sans"/>
              </a:rPr>
              <a:t>and tomorrow</a:t>
            </a:r>
            <a:r>
              <a:rPr lang="en">
                <a:solidFill>
                  <a:schemeClr val="lt1"/>
                </a:solidFill>
                <a:latin typeface="Google Sans"/>
                <a:ea typeface="Google Sans"/>
                <a:cs typeface="Google Sans"/>
                <a:sym typeface="Google Sans"/>
              </a:rPr>
              <a:t>. </a:t>
            </a:r>
            <a:endParaRPr>
              <a:solidFill>
                <a:schemeClr val="lt1"/>
              </a:solidFill>
              <a:latin typeface="Google Sans"/>
              <a:ea typeface="Google Sans"/>
              <a:cs typeface="Google Sans"/>
              <a:sym typeface="Google Sans"/>
            </a:endParaRPr>
          </a:p>
        </p:txBody>
      </p:sp>
      <p:sp>
        <p:nvSpPr>
          <p:cNvPr id="961" name="Google Shape;961;p102"/>
          <p:cNvSpPr/>
          <p:nvPr/>
        </p:nvSpPr>
        <p:spPr>
          <a:xfrm>
            <a:off x="6515802" y="1733629"/>
            <a:ext cx="338400" cy="338400"/>
          </a:xfrm>
          <a:prstGeom prst="ellipse">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300"/>
              <a:buFont typeface="Arial"/>
              <a:buNone/>
            </a:pPr>
            <a:endParaRPr sz="2300" b="0" i="0" u="none" strike="noStrike" cap="none">
              <a:solidFill>
                <a:srgbClr val="FFFFFF"/>
              </a:solidFill>
              <a:latin typeface="Arial"/>
              <a:ea typeface="Arial"/>
              <a:cs typeface="Arial"/>
              <a:sym typeface="Arial"/>
            </a:endParaRPr>
          </a:p>
        </p:txBody>
      </p:sp>
      <p:sp>
        <p:nvSpPr>
          <p:cNvPr id="962" name="Google Shape;962;p102"/>
          <p:cNvSpPr/>
          <p:nvPr/>
        </p:nvSpPr>
        <p:spPr>
          <a:xfrm>
            <a:off x="6609022" y="1816740"/>
            <a:ext cx="142446" cy="136010"/>
          </a:xfrm>
          <a:prstGeom prst="rect">
            <a:avLst/>
          </a:prstGeom>
        </p:spPr>
        <p:txBody>
          <a:bodyPr>
            <a:prstTxWarp prst="textPlain">
              <a:avLst/>
            </a:prstTxWarp>
          </a:bodyPr>
          <a:lstStyle/>
          <a:p>
            <a:pPr lvl="0" algn="ctr"/>
            <a:r>
              <a:rPr b="1" i="0">
                <a:ln>
                  <a:noFill/>
                </a:ln>
                <a:solidFill>
                  <a:srgbClr val="FFFFFF"/>
                </a:solidFill>
                <a:latin typeface="Google Sans"/>
              </a:rPr>
              <a:t>3.</a:t>
            </a:r>
          </a:p>
        </p:txBody>
      </p:sp>
      <p:sp>
        <p:nvSpPr>
          <p:cNvPr id="963" name="Google Shape;963;p102"/>
          <p:cNvSpPr/>
          <p:nvPr/>
        </p:nvSpPr>
        <p:spPr>
          <a:xfrm>
            <a:off x="6710829" y="1831705"/>
            <a:ext cx="638400" cy="638400"/>
          </a:xfrm>
          <a:prstGeom prst="ellipse">
            <a:avLst/>
          </a:prstGeom>
          <a:solidFill>
            <a:srgbClr val="FFFFFF"/>
          </a:solidFill>
          <a:ln w="19050" cap="flat" cmpd="sng">
            <a:solidFill>
              <a:srgbClr val="4285F4"/>
            </a:solidFill>
            <a:prstDash val="solid"/>
            <a:round/>
            <a:headEnd type="none" w="sm" len="sm"/>
            <a:tailEnd type="none" w="sm" len="sm"/>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pic>
        <p:nvPicPr>
          <p:cNvPr id="964" name="Google Shape;964;p102"/>
          <p:cNvPicPr preferRelativeResize="0"/>
          <p:nvPr/>
        </p:nvPicPr>
        <p:blipFill>
          <a:blip r:embed="rId5">
            <a:alphaModFix/>
          </a:blip>
          <a:stretch>
            <a:fillRect/>
          </a:stretch>
        </p:blipFill>
        <p:spPr>
          <a:xfrm>
            <a:off x="6832670" y="1962199"/>
            <a:ext cx="394718" cy="379425"/>
          </a:xfrm>
          <a:prstGeom prst="rect">
            <a:avLst/>
          </a:prstGeom>
          <a:noFill/>
          <a:ln>
            <a:noFill/>
          </a:ln>
        </p:spPr>
      </p:pic>
      <p:grpSp>
        <p:nvGrpSpPr>
          <p:cNvPr id="965" name="Google Shape;965;p102"/>
          <p:cNvGrpSpPr/>
          <p:nvPr/>
        </p:nvGrpSpPr>
        <p:grpSpPr>
          <a:xfrm>
            <a:off x="8469122" y="4803781"/>
            <a:ext cx="420491" cy="137010"/>
            <a:chOff x="0" y="0"/>
            <a:chExt cx="2077525" cy="676925"/>
          </a:xfrm>
        </p:grpSpPr>
        <p:sp>
          <p:nvSpPr>
            <p:cNvPr id="966" name="Google Shape;966;p102"/>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967" name="Google Shape;967;p102"/>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968" name="Google Shape;968;p102"/>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969" name="Google Shape;969;p102"/>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970" name="Google Shape;970;p102"/>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971" name="Google Shape;971;p102"/>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9999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972" name="Google Shape;972;p102"/>
          <p:cNvSpPr/>
          <p:nvPr/>
        </p:nvSpPr>
        <p:spPr>
          <a:xfrm>
            <a:off x="6440619" y="3767979"/>
            <a:ext cx="2703184" cy="48771"/>
          </a:xfrm>
          <a:custGeom>
            <a:avLst/>
            <a:gdLst/>
            <a:ahLst/>
            <a:cxnLst/>
            <a:rect l="l" t="t" r="r" b="b"/>
            <a:pathLst>
              <a:path w="119557" h="2279" extrusionOk="0">
                <a:moveTo>
                  <a:pt x="1140" y="0"/>
                </a:moveTo>
                <a:lnTo>
                  <a:pt x="912" y="57"/>
                </a:lnTo>
                <a:lnTo>
                  <a:pt x="741" y="114"/>
                </a:lnTo>
                <a:lnTo>
                  <a:pt x="513" y="228"/>
                </a:lnTo>
                <a:lnTo>
                  <a:pt x="342" y="342"/>
                </a:lnTo>
                <a:lnTo>
                  <a:pt x="228" y="513"/>
                </a:lnTo>
                <a:lnTo>
                  <a:pt x="114" y="741"/>
                </a:lnTo>
                <a:lnTo>
                  <a:pt x="57" y="912"/>
                </a:lnTo>
                <a:lnTo>
                  <a:pt x="0" y="1140"/>
                </a:lnTo>
                <a:lnTo>
                  <a:pt x="57" y="1367"/>
                </a:lnTo>
                <a:lnTo>
                  <a:pt x="114" y="1595"/>
                </a:lnTo>
                <a:lnTo>
                  <a:pt x="228" y="1823"/>
                </a:lnTo>
                <a:lnTo>
                  <a:pt x="342" y="1937"/>
                </a:lnTo>
                <a:lnTo>
                  <a:pt x="513" y="2108"/>
                </a:lnTo>
                <a:lnTo>
                  <a:pt x="741" y="2222"/>
                </a:lnTo>
                <a:lnTo>
                  <a:pt x="912" y="2279"/>
                </a:lnTo>
                <a:lnTo>
                  <a:pt x="118645" y="2279"/>
                </a:lnTo>
                <a:lnTo>
                  <a:pt x="118873" y="2222"/>
                </a:lnTo>
                <a:lnTo>
                  <a:pt x="119100" y="2108"/>
                </a:lnTo>
                <a:lnTo>
                  <a:pt x="119271" y="1937"/>
                </a:lnTo>
                <a:lnTo>
                  <a:pt x="119385" y="1823"/>
                </a:lnTo>
                <a:lnTo>
                  <a:pt x="119499" y="1595"/>
                </a:lnTo>
                <a:lnTo>
                  <a:pt x="119556" y="1367"/>
                </a:lnTo>
                <a:lnTo>
                  <a:pt x="119556" y="1140"/>
                </a:lnTo>
                <a:lnTo>
                  <a:pt x="119556" y="912"/>
                </a:lnTo>
                <a:lnTo>
                  <a:pt x="119499" y="741"/>
                </a:lnTo>
                <a:lnTo>
                  <a:pt x="119385" y="513"/>
                </a:lnTo>
                <a:lnTo>
                  <a:pt x="119271" y="342"/>
                </a:lnTo>
                <a:lnTo>
                  <a:pt x="119100" y="228"/>
                </a:lnTo>
                <a:lnTo>
                  <a:pt x="118873" y="114"/>
                </a:lnTo>
                <a:lnTo>
                  <a:pt x="118645" y="57"/>
                </a:lnTo>
                <a:lnTo>
                  <a:pt x="118417"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02"/>
          <p:cNvSpPr/>
          <p:nvPr/>
        </p:nvSpPr>
        <p:spPr>
          <a:xfrm>
            <a:off x="7387719" y="4026932"/>
            <a:ext cx="1756278" cy="48771"/>
          </a:xfrm>
          <a:custGeom>
            <a:avLst/>
            <a:gdLst/>
            <a:ahLst/>
            <a:cxnLst/>
            <a:rect l="l" t="t" r="r" b="b"/>
            <a:pathLst>
              <a:path w="119556" h="2279" extrusionOk="0">
                <a:moveTo>
                  <a:pt x="911" y="0"/>
                </a:moveTo>
                <a:lnTo>
                  <a:pt x="684" y="57"/>
                </a:lnTo>
                <a:lnTo>
                  <a:pt x="513" y="171"/>
                </a:lnTo>
                <a:lnTo>
                  <a:pt x="342" y="342"/>
                </a:lnTo>
                <a:lnTo>
                  <a:pt x="228" y="513"/>
                </a:lnTo>
                <a:lnTo>
                  <a:pt x="114" y="684"/>
                </a:lnTo>
                <a:lnTo>
                  <a:pt x="57" y="912"/>
                </a:lnTo>
                <a:lnTo>
                  <a:pt x="0" y="1140"/>
                </a:lnTo>
                <a:lnTo>
                  <a:pt x="57" y="1367"/>
                </a:lnTo>
                <a:lnTo>
                  <a:pt x="114" y="1595"/>
                </a:lnTo>
                <a:lnTo>
                  <a:pt x="228" y="1766"/>
                </a:lnTo>
                <a:lnTo>
                  <a:pt x="342" y="1937"/>
                </a:lnTo>
                <a:lnTo>
                  <a:pt x="513" y="2051"/>
                </a:lnTo>
                <a:lnTo>
                  <a:pt x="684" y="2165"/>
                </a:lnTo>
                <a:lnTo>
                  <a:pt x="911" y="2222"/>
                </a:lnTo>
                <a:lnTo>
                  <a:pt x="1139" y="2279"/>
                </a:lnTo>
                <a:lnTo>
                  <a:pt x="118417" y="2279"/>
                </a:lnTo>
                <a:lnTo>
                  <a:pt x="118645" y="2222"/>
                </a:lnTo>
                <a:lnTo>
                  <a:pt x="118872" y="2165"/>
                </a:lnTo>
                <a:lnTo>
                  <a:pt x="119043" y="2051"/>
                </a:lnTo>
                <a:lnTo>
                  <a:pt x="119214" y="1937"/>
                </a:lnTo>
                <a:lnTo>
                  <a:pt x="119385" y="1766"/>
                </a:lnTo>
                <a:lnTo>
                  <a:pt x="119499" y="1595"/>
                </a:lnTo>
                <a:lnTo>
                  <a:pt x="119556" y="1367"/>
                </a:lnTo>
                <a:lnTo>
                  <a:pt x="119556" y="1140"/>
                </a:lnTo>
                <a:lnTo>
                  <a:pt x="119556" y="912"/>
                </a:lnTo>
                <a:lnTo>
                  <a:pt x="119499" y="684"/>
                </a:lnTo>
                <a:lnTo>
                  <a:pt x="119385" y="513"/>
                </a:lnTo>
                <a:lnTo>
                  <a:pt x="119214" y="342"/>
                </a:lnTo>
                <a:lnTo>
                  <a:pt x="119043" y="171"/>
                </a:lnTo>
                <a:lnTo>
                  <a:pt x="118872" y="57"/>
                </a:lnTo>
                <a:lnTo>
                  <a:pt x="118645"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02"/>
          <p:cNvSpPr/>
          <p:nvPr/>
        </p:nvSpPr>
        <p:spPr>
          <a:xfrm>
            <a:off x="6928304" y="4285864"/>
            <a:ext cx="2215690" cy="48792"/>
          </a:xfrm>
          <a:custGeom>
            <a:avLst/>
            <a:gdLst/>
            <a:ahLst/>
            <a:cxnLst/>
            <a:rect l="l" t="t" r="r" b="b"/>
            <a:pathLst>
              <a:path w="119557" h="2280" extrusionOk="0">
                <a:moveTo>
                  <a:pt x="912" y="1"/>
                </a:moveTo>
                <a:lnTo>
                  <a:pt x="684" y="115"/>
                </a:lnTo>
                <a:lnTo>
                  <a:pt x="513" y="172"/>
                </a:lnTo>
                <a:lnTo>
                  <a:pt x="342" y="342"/>
                </a:lnTo>
                <a:lnTo>
                  <a:pt x="228" y="513"/>
                </a:lnTo>
                <a:lnTo>
                  <a:pt x="115" y="684"/>
                </a:lnTo>
                <a:lnTo>
                  <a:pt x="58" y="912"/>
                </a:lnTo>
                <a:lnTo>
                  <a:pt x="1" y="1140"/>
                </a:lnTo>
                <a:lnTo>
                  <a:pt x="58" y="1368"/>
                </a:lnTo>
                <a:lnTo>
                  <a:pt x="115" y="1596"/>
                </a:lnTo>
                <a:lnTo>
                  <a:pt x="228" y="1766"/>
                </a:lnTo>
                <a:lnTo>
                  <a:pt x="342" y="1937"/>
                </a:lnTo>
                <a:lnTo>
                  <a:pt x="513" y="2108"/>
                </a:lnTo>
                <a:lnTo>
                  <a:pt x="684" y="2165"/>
                </a:lnTo>
                <a:lnTo>
                  <a:pt x="912" y="2279"/>
                </a:lnTo>
                <a:lnTo>
                  <a:pt x="118645" y="2279"/>
                </a:lnTo>
                <a:lnTo>
                  <a:pt x="118873" y="2165"/>
                </a:lnTo>
                <a:lnTo>
                  <a:pt x="119101" y="2108"/>
                </a:lnTo>
                <a:lnTo>
                  <a:pt x="119215" y="1937"/>
                </a:lnTo>
                <a:lnTo>
                  <a:pt x="119385" y="1766"/>
                </a:lnTo>
                <a:lnTo>
                  <a:pt x="119499" y="1596"/>
                </a:lnTo>
                <a:lnTo>
                  <a:pt x="119556" y="1368"/>
                </a:lnTo>
                <a:lnTo>
                  <a:pt x="119556" y="1140"/>
                </a:lnTo>
                <a:lnTo>
                  <a:pt x="119556" y="912"/>
                </a:lnTo>
                <a:lnTo>
                  <a:pt x="119499" y="684"/>
                </a:lnTo>
                <a:lnTo>
                  <a:pt x="119385" y="513"/>
                </a:lnTo>
                <a:lnTo>
                  <a:pt x="119215" y="342"/>
                </a:lnTo>
                <a:lnTo>
                  <a:pt x="119101" y="172"/>
                </a:lnTo>
                <a:lnTo>
                  <a:pt x="118873" y="115"/>
                </a:lnTo>
                <a:lnTo>
                  <a:pt x="118645"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02"/>
          <p:cNvSpPr/>
          <p:nvPr/>
        </p:nvSpPr>
        <p:spPr>
          <a:xfrm rot="10800000">
            <a:off x="188" y="4290968"/>
            <a:ext cx="2703184" cy="48771"/>
          </a:xfrm>
          <a:custGeom>
            <a:avLst/>
            <a:gdLst/>
            <a:ahLst/>
            <a:cxnLst/>
            <a:rect l="l" t="t" r="r" b="b"/>
            <a:pathLst>
              <a:path w="119557" h="2279" extrusionOk="0">
                <a:moveTo>
                  <a:pt x="1140" y="0"/>
                </a:moveTo>
                <a:lnTo>
                  <a:pt x="912" y="57"/>
                </a:lnTo>
                <a:lnTo>
                  <a:pt x="741" y="114"/>
                </a:lnTo>
                <a:lnTo>
                  <a:pt x="513" y="228"/>
                </a:lnTo>
                <a:lnTo>
                  <a:pt x="342" y="342"/>
                </a:lnTo>
                <a:lnTo>
                  <a:pt x="228" y="513"/>
                </a:lnTo>
                <a:lnTo>
                  <a:pt x="114" y="741"/>
                </a:lnTo>
                <a:lnTo>
                  <a:pt x="57" y="912"/>
                </a:lnTo>
                <a:lnTo>
                  <a:pt x="0" y="1140"/>
                </a:lnTo>
                <a:lnTo>
                  <a:pt x="57" y="1367"/>
                </a:lnTo>
                <a:lnTo>
                  <a:pt x="114" y="1595"/>
                </a:lnTo>
                <a:lnTo>
                  <a:pt x="228" y="1823"/>
                </a:lnTo>
                <a:lnTo>
                  <a:pt x="342" y="1937"/>
                </a:lnTo>
                <a:lnTo>
                  <a:pt x="513" y="2108"/>
                </a:lnTo>
                <a:lnTo>
                  <a:pt x="741" y="2222"/>
                </a:lnTo>
                <a:lnTo>
                  <a:pt x="912" y="2279"/>
                </a:lnTo>
                <a:lnTo>
                  <a:pt x="118645" y="2279"/>
                </a:lnTo>
                <a:lnTo>
                  <a:pt x="118873" y="2222"/>
                </a:lnTo>
                <a:lnTo>
                  <a:pt x="119100" y="2108"/>
                </a:lnTo>
                <a:lnTo>
                  <a:pt x="119271" y="1937"/>
                </a:lnTo>
                <a:lnTo>
                  <a:pt x="119385" y="1823"/>
                </a:lnTo>
                <a:lnTo>
                  <a:pt x="119499" y="1595"/>
                </a:lnTo>
                <a:lnTo>
                  <a:pt x="119556" y="1367"/>
                </a:lnTo>
                <a:lnTo>
                  <a:pt x="119556" y="1140"/>
                </a:lnTo>
                <a:lnTo>
                  <a:pt x="119556" y="912"/>
                </a:lnTo>
                <a:lnTo>
                  <a:pt x="119499" y="741"/>
                </a:lnTo>
                <a:lnTo>
                  <a:pt x="119385" y="513"/>
                </a:lnTo>
                <a:lnTo>
                  <a:pt x="119271" y="342"/>
                </a:lnTo>
                <a:lnTo>
                  <a:pt x="119100" y="228"/>
                </a:lnTo>
                <a:lnTo>
                  <a:pt x="118873" y="114"/>
                </a:lnTo>
                <a:lnTo>
                  <a:pt x="118645" y="57"/>
                </a:lnTo>
                <a:lnTo>
                  <a:pt x="118417"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02"/>
          <p:cNvSpPr/>
          <p:nvPr/>
        </p:nvSpPr>
        <p:spPr>
          <a:xfrm rot="10800000">
            <a:off x="-6" y="4029490"/>
            <a:ext cx="1756278" cy="48771"/>
          </a:xfrm>
          <a:custGeom>
            <a:avLst/>
            <a:gdLst/>
            <a:ahLst/>
            <a:cxnLst/>
            <a:rect l="l" t="t" r="r" b="b"/>
            <a:pathLst>
              <a:path w="119556" h="2279" extrusionOk="0">
                <a:moveTo>
                  <a:pt x="911" y="0"/>
                </a:moveTo>
                <a:lnTo>
                  <a:pt x="684" y="57"/>
                </a:lnTo>
                <a:lnTo>
                  <a:pt x="513" y="171"/>
                </a:lnTo>
                <a:lnTo>
                  <a:pt x="342" y="342"/>
                </a:lnTo>
                <a:lnTo>
                  <a:pt x="228" y="513"/>
                </a:lnTo>
                <a:lnTo>
                  <a:pt x="114" y="684"/>
                </a:lnTo>
                <a:lnTo>
                  <a:pt x="57" y="912"/>
                </a:lnTo>
                <a:lnTo>
                  <a:pt x="0" y="1140"/>
                </a:lnTo>
                <a:lnTo>
                  <a:pt x="57" y="1367"/>
                </a:lnTo>
                <a:lnTo>
                  <a:pt x="114" y="1595"/>
                </a:lnTo>
                <a:lnTo>
                  <a:pt x="228" y="1766"/>
                </a:lnTo>
                <a:lnTo>
                  <a:pt x="342" y="1937"/>
                </a:lnTo>
                <a:lnTo>
                  <a:pt x="513" y="2051"/>
                </a:lnTo>
                <a:lnTo>
                  <a:pt x="684" y="2165"/>
                </a:lnTo>
                <a:lnTo>
                  <a:pt x="911" y="2222"/>
                </a:lnTo>
                <a:lnTo>
                  <a:pt x="1139" y="2279"/>
                </a:lnTo>
                <a:lnTo>
                  <a:pt x="118417" y="2279"/>
                </a:lnTo>
                <a:lnTo>
                  <a:pt x="118645" y="2222"/>
                </a:lnTo>
                <a:lnTo>
                  <a:pt x="118872" y="2165"/>
                </a:lnTo>
                <a:lnTo>
                  <a:pt x="119043" y="2051"/>
                </a:lnTo>
                <a:lnTo>
                  <a:pt x="119214" y="1937"/>
                </a:lnTo>
                <a:lnTo>
                  <a:pt x="119385" y="1766"/>
                </a:lnTo>
                <a:lnTo>
                  <a:pt x="119499" y="1595"/>
                </a:lnTo>
                <a:lnTo>
                  <a:pt x="119556" y="1367"/>
                </a:lnTo>
                <a:lnTo>
                  <a:pt x="119556" y="1140"/>
                </a:lnTo>
                <a:lnTo>
                  <a:pt x="119556" y="912"/>
                </a:lnTo>
                <a:lnTo>
                  <a:pt x="119499" y="684"/>
                </a:lnTo>
                <a:lnTo>
                  <a:pt x="119385" y="513"/>
                </a:lnTo>
                <a:lnTo>
                  <a:pt x="119214" y="342"/>
                </a:lnTo>
                <a:lnTo>
                  <a:pt x="119043" y="171"/>
                </a:lnTo>
                <a:lnTo>
                  <a:pt x="118872" y="57"/>
                </a:lnTo>
                <a:lnTo>
                  <a:pt x="118645" y="0"/>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02"/>
          <p:cNvSpPr/>
          <p:nvPr/>
        </p:nvSpPr>
        <p:spPr>
          <a:xfrm rot="10800000">
            <a:off x="108" y="3767979"/>
            <a:ext cx="1292710" cy="48798"/>
          </a:xfrm>
          <a:custGeom>
            <a:avLst/>
            <a:gdLst/>
            <a:ahLst/>
            <a:cxnLst/>
            <a:rect l="l" t="t" r="r" b="b"/>
            <a:pathLst>
              <a:path w="119557" h="2280" extrusionOk="0">
                <a:moveTo>
                  <a:pt x="912" y="1"/>
                </a:moveTo>
                <a:lnTo>
                  <a:pt x="684" y="115"/>
                </a:lnTo>
                <a:lnTo>
                  <a:pt x="513" y="172"/>
                </a:lnTo>
                <a:lnTo>
                  <a:pt x="342" y="342"/>
                </a:lnTo>
                <a:lnTo>
                  <a:pt x="228" y="513"/>
                </a:lnTo>
                <a:lnTo>
                  <a:pt x="115" y="684"/>
                </a:lnTo>
                <a:lnTo>
                  <a:pt x="58" y="912"/>
                </a:lnTo>
                <a:lnTo>
                  <a:pt x="1" y="1140"/>
                </a:lnTo>
                <a:lnTo>
                  <a:pt x="58" y="1368"/>
                </a:lnTo>
                <a:lnTo>
                  <a:pt x="115" y="1596"/>
                </a:lnTo>
                <a:lnTo>
                  <a:pt x="228" y="1766"/>
                </a:lnTo>
                <a:lnTo>
                  <a:pt x="342" y="1937"/>
                </a:lnTo>
                <a:lnTo>
                  <a:pt x="513" y="2108"/>
                </a:lnTo>
                <a:lnTo>
                  <a:pt x="684" y="2165"/>
                </a:lnTo>
                <a:lnTo>
                  <a:pt x="912" y="2279"/>
                </a:lnTo>
                <a:lnTo>
                  <a:pt x="118645" y="2279"/>
                </a:lnTo>
                <a:lnTo>
                  <a:pt x="118873" y="2165"/>
                </a:lnTo>
                <a:lnTo>
                  <a:pt x="119101" y="2108"/>
                </a:lnTo>
                <a:lnTo>
                  <a:pt x="119215" y="1937"/>
                </a:lnTo>
                <a:lnTo>
                  <a:pt x="119385" y="1766"/>
                </a:lnTo>
                <a:lnTo>
                  <a:pt x="119499" y="1596"/>
                </a:lnTo>
                <a:lnTo>
                  <a:pt x="119556" y="1368"/>
                </a:lnTo>
                <a:lnTo>
                  <a:pt x="119556" y="1140"/>
                </a:lnTo>
                <a:lnTo>
                  <a:pt x="119556" y="912"/>
                </a:lnTo>
                <a:lnTo>
                  <a:pt x="119499" y="684"/>
                </a:lnTo>
                <a:lnTo>
                  <a:pt x="119385" y="513"/>
                </a:lnTo>
                <a:lnTo>
                  <a:pt x="119215" y="342"/>
                </a:lnTo>
                <a:lnTo>
                  <a:pt x="119101" y="172"/>
                </a:lnTo>
                <a:lnTo>
                  <a:pt x="118873" y="115"/>
                </a:lnTo>
                <a:lnTo>
                  <a:pt x="118645" y="1"/>
                </a:lnTo>
                <a:close/>
              </a:path>
            </a:pathLst>
          </a:cu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81"/>
        <p:cNvGrpSpPr/>
        <p:nvPr/>
      </p:nvGrpSpPr>
      <p:grpSpPr>
        <a:xfrm>
          <a:off x="0" y="0"/>
          <a:ext cx="0" cy="0"/>
          <a:chOff x="0" y="0"/>
          <a:chExt cx="0" cy="0"/>
        </a:xfrm>
      </p:grpSpPr>
      <p:sp>
        <p:nvSpPr>
          <p:cNvPr id="982" name="Google Shape;982;p103"/>
          <p:cNvSpPr/>
          <p:nvPr/>
        </p:nvSpPr>
        <p:spPr>
          <a:xfrm>
            <a:off x="566412" y="1041779"/>
            <a:ext cx="338400" cy="338400"/>
          </a:xfrm>
          <a:prstGeom prst="ellipse">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300"/>
              <a:buFont typeface="Arial"/>
              <a:buNone/>
            </a:pPr>
            <a:endParaRPr sz="2300" b="0" i="0" u="none" strike="noStrike" cap="none">
              <a:solidFill>
                <a:srgbClr val="FFFFFF"/>
              </a:solidFill>
              <a:latin typeface="Arial"/>
              <a:ea typeface="Arial"/>
              <a:cs typeface="Arial"/>
              <a:sym typeface="Arial"/>
            </a:endParaRPr>
          </a:p>
        </p:txBody>
      </p:sp>
      <p:sp>
        <p:nvSpPr>
          <p:cNvPr id="983" name="Google Shape;983;p103"/>
          <p:cNvSpPr/>
          <p:nvPr/>
        </p:nvSpPr>
        <p:spPr>
          <a:xfrm>
            <a:off x="679755" y="1131598"/>
            <a:ext cx="117375" cy="131071"/>
          </a:xfrm>
          <a:prstGeom prst="rect">
            <a:avLst/>
          </a:prstGeom>
        </p:spPr>
        <p:txBody>
          <a:bodyPr>
            <a:prstTxWarp prst="textPlain">
              <a:avLst/>
            </a:prstTxWarp>
          </a:bodyPr>
          <a:lstStyle/>
          <a:p>
            <a:pPr lvl="0" algn="ctr"/>
            <a:r>
              <a:rPr b="1" i="0">
                <a:ln>
                  <a:noFill/>
                </a:ln>
                <a:solidFill>
                  <a:srgbClr val="FFFFFF"/>
                </a:solidFill>
                <a:latin typeface="Google Sans"/>
              </a:rPr>
              <a:t>1.</a:t>
            </a:r>
          </a:p>
        </p:txBody>
      </p:sp>
      <p:sp>
        <p:nvSpPr>
          <p:cNvPr id="984" name="Google Shape;984;p103"/>
          <p:cNvSpPr/>
          <p:nvPr/>
        </p:nvSpPr>
        <p:spPr>
          <a:xfrm>
            <a:off x="768150" y="1139855"/>
            <a:ext cx="638400" cy="638400"/>
          </a:xfrm>
          <a:prstGeom prst="ellipse">
            <a:avLst/>
          </a:prstGeom>
          <a:solidFill>
            <a:srgbClr val="FFFFFF"/>
          </a:solidFill>
          <a:ln w="19050" cap="flat" cmpd="sng">
            <a:solidFill>
              <a:srgbClr val="4285F4"/>
            </a:solidFill>
            <a:prstDash val="solid"/>
            <a:round/>
            <a:headEnd type="none" w="sm" len="sm"/>
            <a:tailEnd type="none" w="sm" len="sm"/>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pic>
        <p:nvPicPr>
          <p:cNvPr id="985" name="Google Shape;985;p103"/>
          <p:cNvPicPr preferRelativeResize="0"/>
          <p:nvPr/>
        </p:nvPicPr>
        <p:blipFill>
          <a:blip r:embed="rId3">
            <a:alphaModFix/>
          </a:blip>
          <a:stretch>
            <a:fillRect/>
          </a:stretch>
        </p:blipFill>
        <p:spPr>
          <a:xfrm>
            <a:off x="918187" y="1302320"/>
            <a:ext cx="338325" cy="313474"/>
          </a:xfrm>
          <a:prstGeom prst="rect">
            <a:avLst/>
          </a:prstGeom>
          <a:noFill/>
          <a:ln>
            <a:noFill/>
          </a:ln>
        </p:spPr>
      </p:pic>
      <p:grpSp>
        <p:nvGrpSpPr>
          <p:cNvPr id="986" name="Google Shape;986;p103"/>
          <p:cNvGrpSpPr/>
          <p:nvPr/>
        </p:nvGrpSpPr>
        <p:grpSpPr>
          <a:xfrm>
            <a:off x="6790121" y="2906122"/>
            <a:ext cx="1723164" cy="1614054"/>
            <a:chOff x="6790121" y="2906122"/>
            <a:chExt cx="1723164" cy="1614054"/>
          </a:xfrm>
        </p:grpSpPr>
        <p:pic>
          <p:nvPicPr>
            <p:cNvPr id="987" name="Google Shape;987;p103"/>
            <p:cNvPicPr preferRelativeResize="0"/>
            <p:nvPr/>
          </p:nvPicPr>
          <p:blipFill>
            <a:blip r:embed="rId4">
              <a:alphaModFix/>
            </a:blip>
            <a:stretch>
              <a:fillRect/>
            </a:stretch>
          </p:blipFill>
          <p:spPr>
            <a:xfrm>
              <a:off x="6790121" y="2906122"/>
              <a:ext cx="1723164" cy="1574552"/>
            </a:xfrm>
            <a:prstGeom prst="rect">
              <a:avLst/>
            </a:prstGeom>
            <a:noFill/>
            <a:ln>
              <a:noFill/>
            </a:ln>
          </p:spPr>
        </p:pic>
        <p:sp>
          <p:nvSpPr>
            <p:cNvPr id="988" name="Google Shape;988;p103"/>
            <p:cNvSpPr/>
            <p:nvPr/>
          </p:nvSpPr>
          <p:spPr>
            <a:xfrm>
              <a:off x="7576482" y="4395975"/>
              <a:ext cx="174900" cy="124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103"/>
          <p:cNvSpPr txBox="1">
            <a:spLocks noGrp="1"/>
          </p:cNvSpPr>
          <p:nvPr>
            <p:ph type="title"/>
          </p:nvPr>
        </p:nvSpPr>
        <p:spPr>
          <a:xfrm>
            <a:off x="435626" y="2048725"/>
            <a:ext cx="84216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accent1"/>
                </a:solidFill>
              </a:rPr>
              <a:t>Leverage your data</a:t>
            </a:r>
            <a:r>
              <a:rPr lang="en">
                <a:solidFill>
                  <a:schemeClr val="dk1"/>
                </a:solidFill>
              </a:rPr>
              <a:t> so it works for you.</a:t>
            </a:r>
            <a:endParaRPr b="1">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104"/>
          <p:cNvSpPr/>
          <p:nvPr/>
        </p:nvSpPr>
        <p:spPr>
          <a:xfrm>
            <a:off x="395850" y="1320000"/>
            <a:ext cx="3322200" cy="2503500"/>
          </a:xfrm>
          <a:prstGeom prst="roundRect">
            <a:avLst>
              <a:gd name="adj" fmla="val 5778"/>
            </a:avLst>
          </a:pr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57150" lvl="0" indent="0" algn="l" rtl="0">
              <a:lnSpc>
                <a:spcPct val="115000"/>
              </a:lnSpc>
              <a:spcBef>
                <a:spcPts val="0"/>
              </a:spcBef>
              <a:spcAft>
                <a:spcPts val="0"/>
              </a:spcAft>
              <a:buNone/>
            </a:pPr>
            <a:r>
              <a:rPr lang="en" sz="2000">
                <a:solidFill>
                  <a:schemeClr val="dk1"/>
                </a:solidFill>
                <a:latin typeface="Google Sans"/>
                <a:ea typeface="Google Sans"/>
                <a:cs typeface="Google Sans"/>
                <a:sym typeface="Google Sans"/>
              </a:rPr>
              <a:t>Integrating your lead-to-sale journey drives </a:t>
            </a:r>
            <a:r>
              <a:rPr lang="en" sz="2000" b="1">
                <a:solidFill>
                  <a:schemeClr val="accent1"/>
                </a:solidFill>
                <a:latin typeface="Google Sans"/>
                <a:ea typeface="Google Sans"/>
                <a:cs typeface="Google Sans"/>
                <a:sym typeface="Google Sans"/>
              </a:rPr>
              <a:t>+20% incremental revenue</a:t>
            </a:r>
            <a:r>
              <a:rPr lang="en" sz="2000" b="1">
                <a:solidFill>
                  <a:schemeClr val="dk1"/>
                </a:solidFill>
                <a:latin typeface="Google Sans"/>
                <a:ea typeface="Google Sans"/>
                <a:cs typeface="Google Sans"/>
                <a:sym typeface="Google Sans"/>
              </a:rPr>
              <a:t> </a:t>
            </a:r>
            <a:r>
              <a:rPr lang="en" sz="2000">
                <a:solidFill>
                  <a:schemeClr val="dk1"/>
                </a:solidFill>
                <a:latin typeface="Google Sans"/>
                <a:ea typeface="Google Sans"/>
                <a:cs typeface="Google Sans"/>
                <a:sym typeface="Google Sans"/>
              </a:rPr>
              <a:t>and </a:t>
            </a:r>
            <a:r>
              <a:rPr lang="en" sz="2000" b="1">
                <a:solidFill>
                  <a:schemeClr val="accent1"/>
                </a:solidFill>
                <a:latin typeface="Google Sans"/>
                <a:ea typeface="Google Sans"/>
                <a:cs typeface="Google Sans"/>
                <a:sym typeface="Google Sans"/>
              </a:rPr>
              <a:t>+30% </a:t>
            </a:r>
            <a:endParaRPr sz="2000" b="1">
              <a:solidFill>
                <a:schemeClr val="accent1"/>
              </a:solidFill>
              <a:latin typeface="Google Sans"/>
              <a:ea typeface="Google Sans"/>
              <a:cs typeface="Google Sans"/>
              <a:sym typeface="Google Sans"/>
            </a:endParaRPr>
          </a:p>
          <a:p>
            <a:pPr marL="57150" lvl="0" indent="0" algn="l" rtl="0">
              <a:lnSpc>
                <a:spcPct val="115000"/>
              </a:lnSpc>
              <a:spcBef>
                <a:spcPts val="0"/>
              </a:spcBef>
              <a:spcAft>
                <a:spcPts val="0"/>
              </a:spcAft>
              <a:buNone/>
            </a:pPr>
            <a:r>
              <a:rPr lang="en" sz="2000" b="1">
                <a:solidFill>
                  <a:schemeClr val="accent1"/>
                </a:solidFill>
                <a:latin typeface="Google Sans"/>
                <a:ea typeface="Google Sans"/>
                <a:cs typeface="Google Sans"/>
                <a:sym typeface="Google Sans"/>
              </a:rPr>
              <a:t>cost efficiency. </a:t>
            </a:r>
            <a:endParaRPr>
              <a:solidFill>
                <a:schemeClr val="accent1"/>
              </a:solidFill>
            </a:endParaRPr>
          </a:p>
        </p:txBody>
      </p:sp>
      <p:sp>
        <p:nvSpPr>
          <p:cNvPr id="995" name="Google Shape;995;p104"/>
          <p:cNvSpPr txBox="1">
            <a:spLocks noGrp="1"/>
          </p:cNvSpPr>
          <p:nvPr>
            <p:ph type="title"/>
          </p:nvPr>
        </p:nvSpPr>
        <p:spPr>
          <a:xfrm>
            <a:off x="395700" y="236650"/>
            <a:ext cx="7230600" cy="725400"/>
          </a:xfrm>
          <a:prstGeom prst="rect">
            <a:avLst/>
          </a:prstGeom>
          <a:noFill/>
        </p:spPr>
        <p:txBody>
          <a:bodyPr spcFirstLastPara="1" wrap="square" lIns="0" tIns="91425" rIns="91425" bIns="91425" anchor="t" anchorCtr="0">
            <a:noAutofit/>
          </a:bodyPr>
          <a:lstStyle/>
          <a:p>
            <a:pPr marL="0" lvl="0" indent="0" algn="l" rtl="0">
              <a:spcBef>
                <a:spcPts val="0"/>
              </a:spcBef>
              <a:spcAft>
                <a:spcPts val="0"/>
              </a:spcAft>
              <a:buNone/>
            </a:pPr>
            <a:r>
              <a:rPr lang="en" sz="2400" b="1">
                <a:solidFill>
                  <a:schemeClr val="dk1"/>
                </a:solidFill>
              </a:rPr>
              <a:t>Understand the lead-to-sale journey</a:t>
            </a:r>
            <a:endParaRPr sz="2400" b="1">
              <a:solidFill>
                <a:schemeClr val="dk1"/>
              </a:solidFill>
            </a:endParaRPr>
          </a:p>
          <a:p>
            <a:pPr marL="0" lvl="0" indent="0" algn="l" rtl="0">
              <a:lnSpc>
                <a:spcPct val="115000"/>
              </a:lnSpc>
              <a:spcBef>
                <a:spcPts val="0"/>
              </a:spcBef>
              <a:spcAft>
                <a:spcPts val="0"/>
              </a:spcAft>
              <a:buNone/>
            </a:pPr>
            <a:r>
              <a:rPr lang="en" sz="1400">
                <a:solidFill>
                  <a:schemeClr val="lt1"/>
                </a:solidFill>
              </a:rPr>
              <a:t>of your customer’s unique path to purchase</a:t>
            </a:r>
            <a:endParaRPr sz="2100">
              <a:solidFill>
                <a:schemeClr val="lt1"/>
              </a:solidFill>
            </a:endParaRPr>
          </a:p>
          <a:p>
            <a:pPr marL="0" lvl="0" indent="0" algn="l" rtl="0">
              <a:spcBef>
                <a:spcPts val="0"/>
              </a:spcBef>
              <a:spcAft>
                <a:spcPts val="0"/>
              </a:spcAft>
              <a:buNone/>
            </a:pPr>
            <a:r>
              <a:rPr lang="en" sz="2400" b="1">
                <a:solidFill>
                  <a:schemeClr val="dk1"/>
                </a:solidFill>
              </a:rPr>
              <a:t> </a:t>
            </a:r>
            <a:endParaRPr sz="2400">
              <a:solidFill>
                <a:schemeClr val="dk1"/>
              </a:solidFill>
            </a:endParaRPr>
          </a:p>
        </p:txBody>
      </p:sp>
      <p:sp>
        <p:nvSpPr>
          <p:cNvPr id="996" name="Google Shape;996;p104"/>
          <p:cNvSpPr txBox="1"/>
          <p:nvPr/>
        </p:nvSpPr>
        <p:spPr>
          <a:xfrm>
            <a:off x="4392584" y="3253225"/>
            <a:ext cx="3138600" cy="95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72ABF1"/>
                </a:solidFill>
                <a:latin typeface="Google Sans"/>
                <a:ea typeface="Google Sans"/>
                <a:cs typeface="Google Sans"/>
                <a:sym typeface="Google Sans"/>
              </a:rPr>
              <a:t>Online Actions </a:t>
            </a:r>
            <a:endParaRPr b="1">
              <a:solidFill>
                <a:srgbClr val="72ABF1"/>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000" b="1">
                <a:solidFill>
                  <a:schemeClr val="lt1"/>
                </a:solidFill>
                <a:latin typeface="Roboto"/>
                <a:ea typeface="Roboto"/>
                <a:cs typeface="Roboto"/>
                <a:sym typeface="Roboto"/>
              </a:rPr>
              <a:t>Conversion cost optimized</a:t>
            </a:r>
            <a:endParaRPr sz="1000" b="1">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 sz="1000">
                <a:solidFill>
                  <a:schemeClr val="lt1"/>
                </a:solidFill>
                <a:latin typeface="Roboto"/>
                <a:ea typeface="Roboto"/>
                <a:cs typeface="Roboto"/>
                <a:sym typeface="Roboto"/>
              </a:rPr>
              <a:t>Examples: new leads, form submissions, online chats, newsletter subscriber, brochure downloads</a:t>
            </a:r>
            <a:endParaRPr sz="10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000">
              <a:solidFill>
                <a:schemeClr val="lt1"/>
              </a:solidFill>
              <a:latin typeface="Roboto"/>
              <a:ea typeface="Roboto"/>
              <a:cs typeface="Roboto"/>
              <a:sym typeface="Roboto"/>
            </a:endParaRPr>
          </a:p>
        </p:txBody>
      </p:sp>
      <p:sp>
        <p:nvSpPr>
          <p:cNvPr id="997" name="Google Shape;997;p104"/>
          <p:cNvSpPr txBox="1"/>
          <p:nvPr/>
        </p:nvSpPr>
        <p:spPr>
          <a:xfrm>
            <a:off x="4903459" y="2175775"/>
            <a:ext cx="2774100" cy="940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accent1"/>
                </a:solidFill>
                <a:latin typeface="Google Sans"/>
                <a:ea typeface="Google Sans"/>
                <a:cs typeface="Google Sans"/>
                <a:sym typeface="Google Sans"/>
              </a:rPr>
              <a:t>Offline Actions</a:t>
            </a:r>
            <a:endParaRPr b="1">
              <a:solidFill>
                <a:schemeClr val="accent1"/>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000" b="1">
                <a:solidFill>
                  <a:schemeClr val="lt1"/>
                </a:solidFill>
                <a:latin typeface="Roboto"/>
                <a:ea typeface="Roboto"/>
                <a:cs typeface="Roboto"/>
                <a:sym typeface="Roboto"/>
              </a:rPr>
              <a:t>Revenue value optimized</a:t>
            </a:r>
            <a:endParaRPr sz="1000" b="1">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 sz="1000">
                <a:solidFill>
                  <a:schemeClr val="lt1"/>
                </a:solidFill>
                <a:latin typeface="Roboto"/>
                <a:ea typeface="Roboto"/>
                <a:cs typeface="Roboto"/>
                <a:sym typeface="Roboto"/>
              </a:rPr>
              <a:t>Examples: marketing or sales qualified leads, vetted opportunity, converted leads</a:t>
            </a:r>
            <a:endParaRPr sz="1000">
              <a:solidFill>
                <a:schemeClr val="lt1"/>
              </a:solidFill>
              <a:latin typeface="Roboto"/>
              <a:ea typeface="Roboto"/>
              <a:cs typeface="Roboto"/>
              <a:sym typeface="Roboto"/>
            </a:endParaRPr>
          </a:p>
        </p:txBody>
      </p:sp>
      <p:sp>
        <p:nvSpPr>
          <p:cNvPr id="998" name="Google Shape;998;p104"/>
          <p:cNvSpPr txBox="1"/>
          <p:nvPr/>
        </p:nvSpPr>
        <p:spPr>
          <a:xfrm>
            <a:off x="5589259" y="1098325"/>
            <a:ext cx="2670300" cy="940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accent5"/>
                </a:solidFill>
                <a:latin typeface="Google Sans"/>
                <a:ea typeface="Google Sans"/>
                <a:cs typeface="Google Sans"/>
                <a:sym typeface="Google Sans"/>
              </a:rPr>
              <a:t>Lifetime Value</a:t>
            </a:r>
            <a:endParaRPr b="1">
              <a:solidFill>
                <a:schemeClr val="accent5"/>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000" b="1">
                <a:solidFill>
                  <a:schemeClr val="lt1"/>
                </a:solidFill>
                <a:latin typeface="Roboto"/>
                <a:ea typeface="Roboto"/>
                <a:cs typeface="Roboto"/>
                <a:sym typeface="Roboto"/>
              </a:rPr>
              <a:t>ROI and total profit optimized</a:t>
            </a:r>
            <a:endParaRPr sz="1000" b="1">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 sz="1000">
                <a:solidFill>
                  <a:schemeClr val="lt1"/>
                </a:solidFill>
                <a:latin typeface="Roboto"/>
                <a:ea typeface="Roboto"/>
                <a:cs typeface="Roboto"/>
                <a:sym typeface="Roboto"/>
              </a:rPr>
              <a:t>Examples: upsold and cross-sold leads, customer evangelists, repeat purchasers</a:t>
            </a:r>
            <a:endParaRPr sz="1000">
              <a:solidFill>
                <a:schemeClr val="lt1"/>
              </a:solidFill>
              <a:latin typeface="Roboto"/>
              <a:ea typeface="Roboto"/>
              <a:cs typeface="Roboto"/>
              <a:sym typeface="Roboto"/>
            </a:endParaRPr>
          </a:p>
        </p:txBody>
      </p:sp>
      <p:sp>
        <p:nvSpPr>
          <p:cNvPr id="999" name="Google Shape;999;p104"/>
          <p:cNvSpPr txBox="1"/>
          <p:nvPr/>
        </p:nvSpPr>
        <p:spPr>
          <a:xfrm>
            <a:off x="288613" y="4761088"/>
            <a:ext cx="7630500" cy="2772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600">
                <a:solidFill>
                  <a:schemeClr val="dk2"/>
                </a:solidFill>
                <a:latin typeface="Google Sans"/>
                <a:ea typeface="Google Sans"/>
                <a:cs typeface="Google Sans"/>
                <a:sym typeface="Google Sans"/>
              </a:rPr>
              <a:t>Source: </a:t>
            </a:r>
            <a:r>
              <a:rPr lang="en" sz="600" u="sng">
                <a:solidFill>
                  <a:schemeClr val="dk2"/>
                </a:solidFill>
                <a:latin typeface="Google Sans"/>
                <a:ea typeface="Google Sans"/>
                <a:cs typeface="Google Sans"/>
                <a:sym typeface="Google Sans"/>
                <a:hlinkClick r:id="rId3">
                  <a:extLst>
                    <a:ext uri="{A12FA001-AC4F-418D-AE19-62706E023703}">
                      <ahyp:hlinkClr xmlns:ahyp="http://schemas.microsoft.com/office/drawing/2018/hyperlinkcolor" val="tx"/>
                    </a:ext>
                  </a:extLst>
                </a:hlinkClick>
              </a:rPr>
              <a:t>BCG</a:t>
            </a:r>
            <a:r>
              <a:rPr lang="en" sz="600">
                <a:solidFill>
                  <a:schemeClr val="dk2"/>
                </a:solidFill>
                <a:latin typeface="Google Sans"/>
                <a:ea typeface="Google Sans"/>
                <a:cs typeface="Google Sans"/>
                <a:sym typeface="Google Sans"/>
              </a:rPr>
              <a:t>, Responsible Marketing with First Party Data, May 2020</a:t>
            </a:r>
            <a:endParaRPr sz="600">
              <a:solidFill>
                <a:schemeClr val="dk2"/>
              </a:solidFill>
              <a:latin typeface="Google Sans"/>
              <a:ea typeface="Google Sans"/>
              <a:cs typeface="Google Sans"/>
              <a:sym typeface="Google Sans"/>
            </a:endParaRPr>
          </a:p>
          <a:p>
            <a:pPr marL="0" lvl="0" indent="0" algn="l" rtl="0">
              <a:spcBef>
                <a:spcPts val="0"/>
              </a:spcBef>
              <a:spcAft>
                <a:spcPts val="0"/>
              </a:spcAft>
              <a:buNone/>
            </a:pPr>
            <a:endParaRPr sz="600">
              <a:solidFill>
                <a:schemeClr val="dk2"/>
              </a:solidFill>
              <a:latin typeface="Google Sans"/>
              <a:ea typeface="Google Sans"/>
              <a:cs typeface="Google Sans"/>
              <a:sym typeface="Google Sans"/>
            </a:endParaRPr>
          </a:p>
        </p:txBody>
      </p:sp>
      <p:cxnSp>
        <p:nvCxnSpPr>
          <p:cNvPr id="1000" name="Google Shape;1000;p104"/>
          <p:cNvCxnSpPr>
            <a:endCxn id="1001" idx="5"/>
          </p:cNvCxnSpPr>
          <p:nvPr/>
        </p:nvCxnSpPr>
        <p:spPr>
          <a:xfrm>
            <a:off x="4974325" y="2087843"/>
            <a:ext cx="3042300" cy="0"/>
          </a:xfrm>
          <a:prstGeom prst="straightConnector1">
            <a:avLst/>
          </a:prstGeom>
          <a:noFill/>
          <a:ln w="9525" cap="flat" cmpd="sng">
            <a:solidFill>
              <a:schemeClr val="accent5"/>
            </a:solidFill>
            <a:prstDash val="solid"/>
            <a:round/>
            <a:headEnd type="none" w="med" len="med"/>
            <a:tailEnd type="none" w="med" len="med"/>
          </a:ln>
        </p:spPr>
      </p:cxnSp>
      <p:cxnSp>
        <p:nvCxnSpPr>
          <p:cNvPr id="1002" name="Google Shape;1002;p104"/>
          <p:cNvCxnSpPr>
            <a:endCxn id="1003" idx="1"/>
          </p:cNvCxnSpPr>
          <p:nvPr/>
        </p:nvCxnSpPr>
        <p:spPr>
          <a:xfrm rot="10800000" flipH="1">
            <a:off x="4454725" y="3173781"/>
            <a:ext cx="3519300" cy="600"/>
          </a:xfrm>
          <a:prstGeom prst="straightConnector1">
            <a:avLst/>
          </a:prstGeom>
          <a:noFill/>
          <a:ln w="9525" cap="flat" cmpd="sng">
            <a:solidFill>
              <a:schemeClr val="accent1"/>
            </a:solidFill>
            <a:prstDash val="solid"/>
            <a:round/>
            <a:headEnd type="none" w="med" len="med"/>
            <a:tailEnd type="none" w="med" len="med"/>
          </a:ln>
        </p:spPr>
      </p:cxnSp>
      <p:cxnSp>
        <p:nvCxnSpPr>
          <p:cNvPr id="1004" name="Google Shape;1004;p104"/>
          <p:cNvCxnSpPr>
            <a:endCxn id="1005" idx="5"/>
          </p:cNvCxnSpPr>
          <p:nvPr/>
        </p:nvCxnSpPr>
        <p:spPr>
          <a:xfrm rot="10800000" flipH="1">
            <a:off x="4096825" y="4259693"/>
            <a:ext cx="3919800" cy="9600"/>
          </a:xfrm>
          <a:prstGeom prst="straightConnector1">
            <a:avLst/>
          </a:prstGeom>
          <a:noFill/>
          <a:ln w="9525" cap="flat" cmpd="sng">
            <a:solidFill>
              <a:srgbClr val="D2E3FC"/>
            </a:solidFill>
            <a:prstDash val="solid"/>
            <a:round/>
            <a:headEnd type="none" w="med" len="med"/>
            <a:tailEnd type="none" w="med" len="med"/>
          </a:ln>
        </p:spPr>
      </p:cxnSp>
      <p:cxnSp>
        <p:nvCxnSpPr>
          <p:cNvPr id="1006" name="Google Shape;1006;p104"/>
          <p:cNvCxnSpPr/>
          <p:nvPr/>
        </p:nvCxnSpPr>
        <p:spPr>
          <a:xfrm rot="10800000">
            <a:off x="7995325" y="2124425"/>
            <a:ext cx="0" cy="2124300"/>
          </a:xfrm>
          <a:prstGeom prst="straightConnector1">
            <a:avLst/>
          </a:prstGeom>
          <a:noFill/>
          <a:ln w="9525" cap="flat" cmpd="sng">
            <a:solidFill>
              <a:schemeClr val="dk2"/>
            </a:solidFill>
            <a:prstDash val="dot"/>
            <a:round/>
            <a:headEnd type="none" w="med" len="med"/>
            <a:tailEnd type="none" w="med" len="med"/>
          </a:ln>
        </p:spPr>
      </p:cxnSp>
      <p:sp>
        <p:nvSpPr>
          <p:cNvPr id="1007" name="Google Shape;1007;p104"/>
          <p:cNvSpPr/>
          <p:nvPr/>
        </p:nvSpPr>
        <p:spPr>
          <a:xfrm rot="-5400000">
            <a:off x="7310600" y="2930275"/>
            <a:ext cx="2204700" cy="454200"/>
          </a:xfrm>
          <a:prstGeom prst="roundRect">
            <a:avLst>
              <a:gd name="adj" fmla="val 16667"/>
            </a:avLst>
          </a:prstGeom>
          <a:solidFill>
            <a:srgbClr val="E8F0FE"/>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1000">
                <a:solidFill>
                  <a:schemeClr val="dk1"/>
                </a:solidFill>
                <a:latin typeface="Google Sans"/>
                <a:ea typeface="Google Sans"/>
                <a:cs typeface="Google Sans"/>
                <a:sym typeface="Google Sans"/>
              </a:rPr>
              <a:t>From Cost Center to Profit Center</a:t>
            </a:r>
            <a:endParaRPr>
              <a:solidFill>
                <a:schemeClr val="dk1"/>
              </a:solidFill>
            </a:endParaRPr>
          </a:p>
        </p:txBody>
      </p:sp>
      <p:pic>
        <p:nvPicPr>
          <p:cNvPr id="1008" name="Google Shape;1008;p104"/>
          <p:cNvPicPr preferRelativeResize="0"/>
          <p:nvPr/>
        </p:nvPicPr>
        <p:blipFill rotWithShape="1">
          <a:blip r:embed="rId4">
            <a:alphaModFix/>
          </a:blip>
          <a:srcRect l="35965" t="24467" r="51361" b="61128"/>
          <a:stretch/>
        </p:blipFill>
        <p:spPr>
          <a:xfrm>
            <a:off x="4454728" y="2124428"/>
            <a:ext cx="454200" cy="290401"/>
          </a:xfrm>
          <a:prstGeom prst="rect">
            <a:avLst/>
          </a:prstGeom>
          <a:noFill/>
          <a:ln>
            <a:noFill/>
          </a:ln>
        </p:spPr>
      </p:pic>
      <p:pic>
        <p:nvPicPr>
          <p:cNvPr id="1009" name="Google Shape;1009;p104"/>
          <p:cNvPicPr preferRelativeResize="0"/>
          <p:nvPr/>
        </p:nvPicPr>
        <p:blipFill rotWithShape="1">
          <a:blip r:embed="rId4">
            <a:alphaModFix/>
          </a:blip>
          <a:srcRect l="52450" t="23394" r="34876" b="58892"/>
          <a:stretch/>
        </p:blipFill>
        <p:spPr>
          <a:xfrm>
            <a:off x="3938375" y="3209263"/>
            <a:ext cx="454200" cy="357099"/>
          </a:xfrm>
          <a:prstGeom prst="rect">
            <a:avLst/>
          </a:prstGeom>
          <a:noFill/>
          <a:ln>
            <a:noFill/>
          </a:ln>
        </p:spPr>
      </p:pic>
      <p:pic>
        <p:nvPicPr>
          <p:cNvPr id="1010" name="Google Shape;1010;p104"/>
          <p:cNvPicPr preferRelativeResize="0"/>
          <p:nvPr/>
        </p:nvPicPr>
        <p:blipFill rotWithShape="1">
          <a:blip r:embed="rId5">
            <a:alphaModFix/>
          </a:blip>
          <a:srcRect l="70956" t="23393" r="14770" b="60235"/>
          <a:stretch/>
        </p:blipFill>
        <p:spPr>
          <a:xfrm>
            <a:off x="5077750" y="1098325"/>
            <a:ext cx="511500" cy="330000"/>
          </a:xfrm>
          <a:prstGeom prst="roundRect">
            <a:avLst>
              <a:gd name="adj" fmla="val 50000"/>
            </a:avLst>
          </a:prstGeom>
          <a:noFill/>
          <a:ln>
            <a:noFill/>
          </a:ln>
        </p:spPr>
      </p:pic>
      <p:sp>
        <p:nvSpPr>
          <p:cNvPr id="1005" name="Google Shape;1005;p104"/>
          <p:cNvSpPr/>
          <p:nvPr/>
        </p:nvSpPr>
        <p:spPr>
          <a:xfrm>
            <a:off x="7952725" y="4213943"/>
            <a:ext cx="85200" cy="91500"/>
          </a:xfrm>
          <a:prstGeom prst="triangle">
            <a:avLst>
              <a:gd name="adj" fmla="val 50000"/>
            </a:avLst>
          </a:prstGeom>
          <a:solidFill>
            <a:schemeClr val="accen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04"/>
          <p:cNvSpPr/>
          <p:nvPr/>
        </p:nvSpPr>
        <p:spPr>
          <a:xfrm>
            <a:off x="7917332" y="3105198"/>
            <a:ext cx="150900" cy="150900"/>
          </a:xfrm>
          <a:prstGeom prst="ellipse">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04"/>
          <p:cNvSpPr/>
          <p:nvPr/>
        </p:nvSpPr>
        <p:spPr>
          <a:xfrm>
            <a:off x="7963103" y="3141891"/>
            <a:ext cx="59400" cy="636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04"/>
          <p:cNvSpPr/>
          <p:nvPr/>
        </p:nvSpPr>
        <p:spPr>
          <a:xfrm>
            <a:off x="7917332" y="4178932"/>
            <a:ext cx="150900" cy="150900"/>
          </a:xfrm>
          <a:prstGeom prst="ellipse">
            <a:avLst/>
          </a:prstGeom>
          <a:solidFill>
            <a:srgbClr val="FFFFFF"/>
          </a:solidFill>
          <a:ln w="9525" cap="flat" cmpd="sng">
            <a:solidFill>
              <a:srgbClr val="D2E3F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04"/>
          <p:cNvSpPr/>
          <p:nvPr/>
        </p:nvSpPr>
        <p:spPr>
          <a:xfrm>
            <a:off x="7963103" y="4215625"/>
            <a:ext cx="59400" cy="63600"/>
          </a:xfrm>
          <a:prstGeom prst="triangle">
            <a:avLst>
              <a:gd name="adj" fmla="val 50000"/>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04"/>
          <p:cNvSpPr/>
          <p:nvPr/>
        </p:nvSpPr>
        <p:spPr>
          <a:xfrm>
            <a:off x="7917332" y="2009823"/>
            <a:ext cx="150900" cy="150900"/>
          </a:xfrm>
          <a:prstGeom prst="ellipse">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04"/>
          <p:cNvSpPr/>
          <p:nvPr/>
        </p:nvSpPr>
        <p:spPr>
          <a:xfrm>
            <a:off x="7963103" y="2046516"/>
            <a:ext cx="59400" cy="636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04"/>
          <p:cNvSpPr/>
          <p:nvPr/>
        </p:nvSpPr>
        <p:spPr>
          <a:xfrm rot="10800000">
            <a:off x="394650" y="-44575"/>
            <a:ext cx="2177100" cy="275100"/>
          </a:xfrm>
          <a:prstGeom prst="round2SameRect">
            <a:avLst>
              <a:gd name="adj1" fmla="val 29413"/>
              <a:gd name="adj2" fmla="val 0"/>
            </a:avLst>
          </a:prstGeom>
          <a:solidFill>
            <a:srgbClr val="FFFFFF"/>
          </a:solidFill>
          <a:ln>
            <a:noFill/>
          </a:ln>
          <a:effectLst>
            <a:outerShdw blurRad="57150" dist="19050" dir="540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04"/>
          <p:cNvSpPr/>
          <p:nvPr/>
        </p:nvSpPr>
        <p:spPr>
          <a:xfrm rot="10800000">
            <a:off x="399033" y="-44575"/>
            <a:ext cx="1885500" cy="275100"/>
          </a:xfrm>
          <a:prstGeom prst="round2SameRect">
            <a:avLst>
              <a:gd name="adj1" fmla="val 16667"/>
              <a:gd name="adj2" fmla="val 0"/>
            </a:avLst>
          </a:prstGeom>
          <a:solidFill>
            <a:srgbClr val="E8F0FE"/>
          </a:solidFill>
          <a:ln w="9525" cap="flat" cmpd="sng">
            <a:solidFill>
              <a:srgbClr val="E8F0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04"/>
          <p:cNvSpPr txBox="1"/>
          <p:nvPr/>
        </p:nvSpPr>
        <p:spPr>
          <a:xfrm>
            <a:off x="382425" y="-37100"/>
            <a:ext cx="1885500" cy="2925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700" b="1">
                <a:solidFill>
                  <a:schemeClr val="accent1"/>
                </a:solidFill>
                <a:latin typeface="Google Sans"/>
                <a:ea typeface="Google Sans"/>
                <a:cs typeface="Google Sans"/>
                <a:sym typeface="Google Sans"/>
              </a:rPr>
              <a:t>1. Leverage your data</a:t>
            </a:r>
            <a:r>
              <a:rPr lang="en" sz="700" b="1">
                <a:solidFill>
                  <a:schemeClr val="dk1"/>
                </a:solidFill>
                <a:latin typeface="Google Sans"/>
                <a:ea typeface="Google Sans"/>
                <a:cs typeface="Google Sans"/>
                <a:sym typeface="Google Sans"/>
              </a:rPr>
              <a:t> so it works for you.</a:t>
            </a:r>
            <a:endParaRPr sz="700" b="1">
              <a:solidFill>
                <a:schemeClr val="dk1"/>
              </a:solidFill>
              <a:latin typeface="Google Sans"/>
              <a:ea typeface="Google Sans"/>
              <a:cs typeface="Google Sans"/>
              <a:sym typeface="Google Sans"/>
            </a:endParaRPr>
          </a:p>
        </p:txBody>
      </p:sp>
      <p:pic>
        <p:nvPicPr>
          <p:cNvPr id="1020" name="Google Shape;1020;p104"/>
          <p:cNvPicPr preferRelativeResize="0"/>
          <p:nvPr/>
        </p:nvPicPr>
        <p:blipFill>
          <a:blip r:embed="rId6">
            <a:alphaModFix/>
          </a:blip>
          <a:stretch>
            <a:fillRect/>
          </a:stretch>
        </p:blipFill>
        <p:spPr>
          <a:xfrm>
            <a:off x="2355666" y="43158"/>
            <a:ext cx="142450" cy="131967"/>
          </a:xfrm>
          <a:prstGeom prst="rect">
            <a:avLst/>
          </a:prstGeom>
          <a:noFill/>
          <a:ln>
            <a:noFill/>
          </a:ln>
        </p:spPr>
      </p:pic>
    </p:spTree>
  </p:cSld>
  <p:clrMapOvr>
    <a:masterClrMapping/>
  </p:clrMapOvr>
</p:sld>
</file>

<file path=ppt/theme/theme1.xml><?xml version="1.0" encoding="utf-8"?>
<a:theme xmlns:a="http://schemas.openxmlformats.org/drawingml/2006/main" name="Google">
  <a:themeElements>
    <a:clrScheme name="Google">
      <a:dk1>
        <a:srgbClr val="4285F4"/>
      </a:dk1>
      <a:lt1>
        <a:srgbClr val="FFFFFF"/>
      </a:lt1>
      <a:dk2>
        <a:srgbClr val="666666"/>
      </a:dk2>
      <a:lt2>
        <a:srgbClr val="BDBDBD"/>
      </a:lt2>
      <a:accent1>
        <a:srgbClr val="0277BD"/>
      </a:accent1>
      <a:accent2>
        <a:srgbClr val="34A853"/>
      </a:accent2>
      <a:accent3>
        <a:srgbClr val="EA4335"/>
      </a:accent3>
      <a:accent4>
        <a:srgbClr val="FF9800"/>
      </a:accent4>
      <a:accent5>
        <a:srgbClr val="4FC3F7"/>
      </a:accent5>
      <a:accent6>
        <a:srgbClr val="FBBC05"/>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oogle GBO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ML22">
  <a:themeElements>
    <a:clrScheme name="Simple Light">
      <a:dk1>
        <a:srgbClr val="3C4043"/>
      </a:dk1>
      <a:lt1>
        <a:srgbClr val="FFFFFF"/>
      </a:lt1>
      <a:dk2>
        <a:srgbClr val="80868B"/>
      </a:dk2>
      <a:lt2>
        <a:srgbClr val="DADCE0"/>
      </a:lt2>
      <a:accent1>
        <a:srgbClr val="4285F4"/>
      </a:accent1>
      <a:accent2>
        <a:srgbClr val="34A853"/>
      </a:accent2>
      <a:accent3>
        <a:srgbClr val="FBBC04"/>
      </a:accent3>
      <a:accent4>
        <a:srgbClr val="EA4335"/>
      </a:accent4>
      <a:accent5>
        <a:srgbClr val="E8F0FE"/>
      </a:accent5>
      <a:accent6>
        <a:srgbClr val="E6F4EA"/>
      </a:accent6>
      <a:hlink>
        <a:srgbClr val="235BC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4077</Words>
  <Application>Microsoft Office PowerPoint</Application>
  <PresentationFormat>On-screen Show (16:9)</PresentationFormat>
  <Paragraphs>453</Paragraphs>
  <Slides>39</Slides>
  <Notes>22</Notes>
  <HiddenSlides>1</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39</vt:i4>
      </vt:variant>
    </vt:vector>
  </HeadingPairs>
  <TitlesOfParts>
    <vt:vector size="55" baseType="lpstr">
      <vt:lpstr>Helvetica Neue Light</vt:lpstr>
      <vt:lpstr>Helvetica</vt:lpstr>
      <vt:lpstr>Arial</vt:lpstr>
      <vt:lpstr>MotivaSans-Bold</vt:lpstr>
      <vt:lpstr>Roboto Medium</vt:lpstr>
      <vt:lpstr>Google Sans Medium</vt:lpstr>
      <vt:lpstr>Google Sans</vt:lpstr>
      <vt:lpstr>MotivaSans-Regular</vt:lpstr>
      <vt:lpstr>Roboto</vt:lpstr>
      <vt:lpstr>Helvetica Neue Medium</vt:lpstr>
      <vt:lpstr>Open Sans</vt:lpstr>
      <vt:lpstr>Helvetica Neue</vt:lpstr>
      <vt:lpstr>Calibri</vt:lpstr>
      <vt:lpstr>Google</vt:lpstr>
      <vt:lpstr>Google GBO Template</vt:lpstr>
      <vt:lpstr>GML22</vt:lpstr>
      <vt:lpstr>Future-proof, drive performance, and reach quality leads with Google. </vt:lpstr>
      <vt:lpstr>PowerPoint Presentation</vt:lpstr>
      <vt:lpstr>Ongoing global uncertainty presents unique challenges</vt:lpstr>
      <vt:lpstr>Despite rising uncertainty, top industries see steady interest and positive trend lines</vt:lpstr>
      <vt:lpstr>Customer journeys are becoming increasingly complex</vt:lpstr>
      <vt:lpstr>Given the changing global landscape, how can we help accelerate your business?</vt:lpstr>
      <vt:lpstr>Accelerate your lead generation efforts in three steps</vt:lpstr>
      <vt:lpstr>Leverage your data so it works for you.</vt:lpstr>
      <vt:lpstr>Understand the lead-to-sale journey of your customer’s unique path to purchase  </vt:lpstr>
      <vt:lpstr>Increase revenue  by understanding your customer’s healthcare lead-to-sale journey  </vt:lpstr>
      <vt:lpstr>Put your 1P data to work durable customer data is key to drive lead quality and growth  </vt:lpstr>
      <vt:lpstr>Transform demand into revenue</vt:lpstr>
      <vt:lpstr>Google’s AI is your business multiplier to future-proof, drive performance, and reach quality leads</vt:lpstr>
      <vt:lpstr>Google’s AI-powered bidding solve for increasingly complex consumer journeys  </vt:lpstr>
      <vt:lpstr>Value Based Bidding in practice accounting for the predicted value of your customers to help increase profitability </vt:lpstr>
      <vt:lpstr>Drive higher value from your  budget, today and tomorrow</vt:lpstr>
      <vt:lpstr>Performance Max driving scale and growth with a goals-based campaign experience </vt:lpstr>
      <vt:lpstr>The best of Google’s-AI combined with Smart Bidding and your offline + lifetime actions </vt:lpstr>
      <vt:lpstr>New and upcoming  targeting and optimization features to focus on achieving your business goals with Performance Max  </vt:lpstr>
      <vt:lpstr>To Recap: 3 strategies to accelerate your lead generation efforts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Future-proof, drive performance, and reach quality leads with Google. </dc:title>
  <dc:creator>Admin</dc:creator>
  <cp:lastModifiedBy>Jason Angle</cp:lastModifiedBy>
  <cp:revision>1</cp:revision>
  <dcterms:modified xsi:type="dcterms:W3CDTF">2023-08-28T18:22:57Z</dcterms:modified>
</cp:coreProperties>
</file>