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777" r:id="rId1"/>
  </p:sldMasterIdLst>
  <p:notesMasterIdLst>
    <p:notesMasterId r:id="rId8"/>
  </p:notesMasterIdLst>
  <p:handoutMasterIdLst>
    <p:handoutMasterId r:id="rId9"/>
  </p:handoutMasterIdLst>
  <p:sldIdLst>
    <p:sldId id="420" r:id="rId2"/>
    <p:sldId id="464" r:id="rId3"/>
    <p:sldId id="463" r:id="rId4"/>
    <p:sldId id="462" r:id="rId5"/>
    <p:sldId id="461" r:id="rId6"/>
    <p:sldId id="460" r:id="rId7"/>
  </p:sldIdLst>
  <p:sldSz cx="12195175" cy="6859588"/>
  <p:notesSz cx="6797675" cy="9874250"/>
  <p:defaultTextStyle>
    <a:defPPr>
      <a:defRPr lang="de-DE"/>
    </a:defPPr>
    <a:lvl1pPr marL="0" algn="l" defTabSz="1087799" rtl="0" eaLnBrk="1" latinLnBrk="0" hangingPunct="1">
      <a:defRPr lang="de-DE" sz="2100" kern="1200">
        <a:solidFill>
          <a:schemeClr val="tx1"/>
        </a:solidFill>
        <a:latin typeface="Arial"/>
        <a:ea typeface="+mn-ea"/>
        <a:cs typeface="+mn-cs"/>
      </a:defRPr>
    </a:lvl1pPr>
    <a:lvl2pPr marL="543902" algn="l" defTabSz="1087799" rtl="0" eaLnBrk="1" latinLnBrk="0" hangingPunct="1">
      <a:buClr>
        <a:srgbClr val="FDB913"/>
      </a:buClr>
      <a:buSzPct val="100000"/>
      <a:buFont typeface="wingdings"/>
      <a:buChar char=""/>
      <a:defRPr lang="de-DE" sz="2100" kern="1200">
        <a:solidFill>
          <a:schemeClr val="tx1"/>
        </a:solidFill>
        <a:latin typeface="Arial"/>
        <a:ea typeface="+mn-ea"/>
        <a:cs typeface="+mn-cs"/>
      </a:defRPr>
    </a:lvl2pPr>
    <a:lvl3pPr marL="1087799" algn="l" defTabSz="1087799" rtl="0" eaLnBrk="1" latinLnBrk="0" hangingPunct="1">
      <a:buClr>
        <a:srgbClr val="666666"/>
      </a:buClr>
      <a:buSzPct val="80000"/>
      <a:buFont typeface="Wingdings"/>
      <a:buChar char="n"/>
      <a:defRPr lang="de-DE" sz="1700" kern="1200">
        <a:solidFill>
          <a:schemeClr val="tx1"/>
        </a:solidFill>
        <a:latin typeface="Arial"/>
        <a:ea typeface="+mn-ea"/>
        <a:cs typeface="+mn-cs"/>
      </a:defRPr>
    </a:lvl3pPr>
    <a:lvl4pPr marL="1631690" algn="l" defTabSz="1087799" rtl="0" eaLnBrk="1" latinLnBrk="0" hangingPunct="1">
      <a:buClr>
        <a:srgbClr val="666666"/>
      </a:buClr>
      <a:buSzPct val="80000"/>
      <a:buFont typeface="Arial"/>
      <a:buChar char=""/>
      <a:defRPr lang="de-DE" sz="1400" kern="1200">
        <a:solidFill>
          <a:schemeClr val="tx1"/>
        </a:solidFill>
        <a:latin typeface="Arial"/>
        <a:ea typeface="+mn-ea"/>
        <a:cs typeface="+mn-cs"/>
      </a:defRPr>
    </a:lvl4pPr>
    <a:lvl5pPr marL="2175590" algn="l" defTabSz="1087799" rtl="0" eaLnBrk="1" latinLnBrk="0" hangingPunct="1">
      <a:buClr>
        <a:srgbClr val="666666"/>
      </a:buClr>
      <a:buSzPct val="80000"/>
      <a:buFont typeface="Arial"/>
      <a:buChar char=""/>
      <a:defRPr lang="de-DE" sz="1200" kern="1200">
        <a:solidFill>
          <a:schemeClr val="tx1"/>
        </a:solidFill>
        <a:latin typeface="Arial"/>
        <a:ea typeface="+mn-ea"/>
        <a:cs typeface="+mn-cs"/>
      </a:defRPr>
    </a:lvl5pPr>
    <a:lvl6pPr marL="2719490" algn="l" defTabSz="1087799" rtl="0" eaLnBrk="1" latinLnBrk="0" hangingPunct="1">
      <a:defRPr sz="2100" kern="1200">
        <a:solidFill>
          <a:schemeClr val="tx1"/>
        </a:solidFill>
        <a:latin typeface="+mn-lt"/>
        <a:ea typeface="+mn-ea"/>
        <a:cs typeface="+mn-cs"/>
      </a:defRPr>
    </a:lvl6pPr>
    <a:lvl7pPr marL="3263389" algn="l" defTabSz="1087799" rtl="0" eaLnBrk="1" latinLnBrk="0" hangingPunct="1">
      <a:defRPr sz="2100" kern="1200">
        <a:solidFill>
          <a:schemeClr val="tx1"/>
        </a:solidFill>
        <a:latin typeface="+mn-lt"/>
        <a:ea typeface="+mn-ea"/>
        <a:cs typeface="+mn-cs"/>
      </a:defRPr>
    </a:lvl7pPr>
    <a:lvl8pPr marL="3807286" algn="l" defTabSz="1087799" rtl="0" eaLnBrk="1" latinLnBrk="0" hangingPunct="1">
      <a:defRPr sz="2100" kern="1200">
        <a:solidFill>
          <a:schemeClr val="tx1"/>
        </a:solidFill>
        <a:latin typeface="+mn-lt"/>
        <a:ea typeface="+mn-ea"/>
        <a:cs typeface="+mn-cs"/>
      </a:defRPr>
    </a:lvl8pPr>
    <a:lvl9pPr marL="4351183" algn="l" defTabSz="1087799"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81" userDrawn="1">
          <p15:clr>
            <a:srgbClr val="A4A3A4"/>
          </p15:clr>
        </p15:guide>
        <p15:guide id="2" pos="3841" userDrawn="1">
          <p15:clr>
            <a:srgbClr val="A4A3A4"/>
          </p15:clr>
        </p15:guide>
        <p15:guide id="3" orient="horz" pos="1633" userDrawn="1">
          <p15:clr>
            <a:srgbClr val="A4A3A4"/>
          </p15:clr>
        </p15:guide>
        <p15:guide id="4" pos="577" userDrawn="1">
          <p15:clr>
            <a:srgbClr val="A4A3A4"/>
          </p15:clr>
        </p15:guide>
      </p15:sldGuideLst>
    </p:ext>
    <p:ext uri="{2D200454-40CA-4A62-9FC3-DE9A4176ACB9}">
      <p15:notesGuideLst xmlns:p15="http://schemas.microsoft.com/office/powerpoint/2012/main">
        <p15:guide id="1" orient="horz" pos="3110">
          <p15:clr>
            <a:srgbClr val="A4A3A4"/>
          </p15:clr>
        </p15:guide>
        <p15:guide id="2" pos="351">
          <p15:clr>
            <a:srgbClr val="A4A3A4"/>
          </p15:clr>
        </p15:guide>
        <p15:guide id="3" pos="395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0AB00"/>
    <a:srgbClr val="003283"/>
    <a:srgbClr val="FF0000"/>
    <a:srgbClr val="666666"/>
    <a:srgbClr val="2B3F7B"/>
    <a:srgbClr val="9C277B"/>
    <a:srgbClr val="D4652D"/>
    <a:srgbClr val="9E3039"/>
    <a:srgbClr val="99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D5ABB26-0587-4C30-8999-92F81FD0307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53" autoAdjust="0"/>
    <p:restoredTop sz="94694" autoAdjust="0"/>
  </p:normalViewPr>
  <p:slideViewPr>
    <p:cSldViewPr snapToGrid="0" showGuides="1">
      <p:cViewPr varScale="1">
        <p:scale>
          <a:sx n="117" d="100"/>
          <a:sy n="117" d="100"/>
        </p:scale>
        <p:origin x="808" y="168"/>
      </p:cViewPr>
      <p:guideLst>
        <p:guide orient="horz" pos="481"/>
        <p:guide pos="3841"/>
        <p:guide orient="horz" pos="1633"/>
        <p:guide pos="577"/>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74" d="100"/>
          <a:sy n="74" d="100"/>
        </p:scale>
        <p:origin x="2118" y="54"/>
      </p:cViewPr>
      <p:guideLst>
        <p:guide orient="horz" pos="3110"/>
        <p:guide pos="351"/>
        <p:guide pos="395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1926008" y="9378824"/>
            <a:ext cx="2945659" cy="493713"/>
          </a:xfrm>
          <a:prstGeom prst="rect">
            <a:avLst/>
          </a:prstGeom>
        </p:spPr>
        <p:txBody>
          <a:bodyPr vert="horz" lIns="91440" tIns="45720" rIns="91440" bIns="45720" rtlCol="0" anchor="b"/>
          <a:lstStyle>
            <a:lvl1pPr algn="r">
              <a:defRPr sz="1200"/>
            </a:lvl1pPr>
          </a:lstStyle>
          <a:p>
            <a:pPr algn="ctr"/>
            <a:fld id="{47855BD9-AF71-426C-9B9B-B0E52B88852E}" type="slidenum">
              <a:rPr lang="de-DE" sz="1000" smtClean="0"/>
              <a:pPr algn="ctr"/>
              <a:t>‹#›</a:t>
            </a:fld>
            <a:endParaRPr lang="de-DE" sz="1000" dirty="0"/>
          </a:p>
        </p:txBody>
      </p:sp>
    </p:spTree>
    <p:extLst>
      <p:ext uri="{BB962C8B-B14F-4D97-AF65-F5344CB8AC3E}">
        <p14:creationId xmlns:p14="http://schemas.microsoft.com/office/powerpoint/2010/main" val="2359932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557213" y="661988"/>
            <a:ext cx="5715000" cy="3214687"/>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es Placeholder 4"/>
          <p:cNvSpPr>
            <a:spLocks noGrp="1"/>
          </p:cNvSpPr>
          <p:nvPr>
            <p:ph type="body" sz="quarter" idx="3"/>
          </p:nvPr>
        </p:nvSpPr>
        <p:spPr>
          <a:xfrm>
            <a:off x="544171" y="4548205"/>
            <a:ext cx="5709333" cy="4696698"/>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p:txBody>
      </p:sp>
      <p:sp>
        <p:nvSpPr>
          <p:cNvPr id="7" name="Slide Number Placeholder 6"/>
          <p:cNvSpPr>
            <a:spLocks noGrp="1"/>
          </p:cNvSpPr>
          <p:nvPr>
            <p:ph type="sldNum" sz="quarter" idx="5"/>
          </p:nvPr>
        </p:nvSpPr>
        <p:spPr>
          <a:xfrm>
            <a:off x="2931497" y="9627396"/>
            <a:ext cx="934681" cy="221758"/>
          </a:xfrm>
          <a:prstGeom prst="rect">
            <a:avLst/>
          </a:prstGeom>
        </p:spPr>
        <p:txBody>
          <a:bodyPr vert="horz" lIns="91440" tIns="45720" rIns="91440" bIns="45720" rtlCol="0" anchor="b"/>
          <a:lstStyle>
            <a:lvl1pPr algn="ctr">
              <a:defRPr sz="1000"/>
            </a:lvl1pPr>
          </a:lstStyle>
          <a:p>
            <a:fld id="{7D8C2C35-2B8A-446E-BEC0-FD36716C29AC}" type="slidenum">
              <a:rPr lang="de-DE" smtClean="0"/>
              <a:pPr/>
              <a:t>‹#›</a:t>
            </a:fld>
            <a:endParaRPr lang="de-DE" dirty="0"/>
          </a:p>
        </p:txBody>
      </p:sp>
    </p:spTree>
    <p:extLst>
      <p:ext uri="{BB962C8B-B14F-4D97-AF65-F5344CB8AC3E}">
        <p14:creationId xmlns:p14="http://schemas.microsoft.com/office/powerpoint/2010/main" val="2847385487"/>
      </p:ext>
    </p:extLst>
  </p:cSld>
  <p:clrMap bg1="lt1" tx1="dk1" bg2="lt2" tx2="dk2" accent1="accent1" accent2="accent2" accent3="accent3" accent4="accent4" accent5="accent5" accent6="accent6" hlink="hlink" folHlink="folHlink"/>
  <p:notesStyle>
    <a:lvl1pPr marL="0" algn="l" defTabSz="1087799" rtl="0" eaLnBrk="1" latinLnBrk="0" hangingPunct="1">
      <a:defRPr sz="1400" kern="1200">
        <a:solidFill>
          <a:schemeClr val="tx1"/>
        </a:solidFill>
        <a:latin typeface="+mn-lt"/>
        <a:ea typeface="+mn-ea"/>
        <a:cs typeface="+mn-cs"/>
      </a:defRPr>
    </a:lvl1pPr>
    <a:lvl2pPr marL="180813" indent="-180813" algn="l" defTabSz="1087799" rtl="0" eaLnBrk="1" latinLnBrk="0" hangingPunct="1">
      <a:buClr>
        <a:schemeClr val="accent1"/>
      </a:buClr>
      <a:buSzPct val="100000"/>
      <a:buFont typeface="Wingdings" pitchFamily="2" charset="2"/>
      <a:buChar char=""/>
      <a:defRPr sz="1200" kern="1200">
        <a:solidFill>
          <a:schemeClr val="tx1"/>
        </a:solidFill>
        <a:latin typeface="+mn-lt"/>
        <a:ea typeface="+mn-ea"/>
        <a:cs typeface="+mn-cs"/>
      </a:defRPr>
    </a:lvl2pPr>
    <a:lvl3pPr marL="356864" indent="-176051" algn="l" defTabSz="1087799" rtl="0" eaLnBrk="1" latinLnBrk="0" hangingPunct="1">
      <a:buClr>
        <a:schemeClr val="accent2"/>
      </a:buClr>
      <a:buSzPct val="80000"/>
      <a:buFont typeface="Symbol" pitchFamily="18" charset="2"/>
      <a:buChar char="-"/>
      <a:defRPr sz="1200" kern="1200">
        <a:solidFill>
          <a:schemeClr val="tx1"/>
        </a:solidFill>
        <a:latin typeface="+mn-lt"/>
        <a:ea typeface="+mn-ea"/>
        <a:cs typeface="+mn-cs"/>
      </a:defRPr>
    </a:lvl3pPr>
    <a:lvl4pPr marL="674212" indent="-158636" algn="l" defTabSz="1087799" rtl="0" eaLnBrk="1" latinLnBrk="0" hangingPunct="1">
      <a:buClr>
        <a:schemeClr val="accent2"/>
      </a:buClr>
      <a:buFont typeface="Arial" pitchFamily="34" charset="0"/>
      <a:buChar char="–"/>
      <a:defRPr sz="1200" kern="1200">
        <a:solidFill>
          <a:schemeClr val="tx1"/>
        </a:solidFill>
        <a:latin typeface="+mn-lt"/>
        <a:ea typeface="+mn-ea"/>
        <a:cs typeface="+mn-cs"/>
      </a:defRPr>
    </a:lvl4pPr>
    <a:lvl5pPr marL="2175590" algn="l" defTabSz="1087799" rtl="0" eaLnBrk="1" latinLnBrk="0" hangingPunct="1">
      <a:defRPr sz="1400" kern="1200">
        <a:solidFill>
          <a:schemeClr val="tx1"/>
        </a:solidFill>
        <a:latin typeface="+mn-lt"/>
        <a:ea typeface="+mn-ea"/>
        <a:cs typeface="+mn-cs"/>
      </a:defRPr>
    </a:lvl5pPr>
    <a:lvl6pPr marL="2719490" algn="l" defTabSz="1087799" rtl="0" eaLnBrk="1" latinLnBrk="0" hangingPunct="1">
      <a:defRPr sz="1400" kern="1200">
        <a:solidFill>
          <a:schemeClr val="tx1"/>
        </a:solidFill>
        <a:latin typeface="+mn-lt"/>
        <a:ea typeface="+mn-ea"/>
        <a:cs typeface="+mn-cs"/>
      </a:defRPr>
    </a:lvl6pPr>
    <a:lvl7pPr marL="3263389" algn="l" defTabSz="1087799" rtl="0" eaLnBrk="1" latinLnBrk="0" hangingPunct="1">
      <a:defRPr sz="1400" kern="1200">
        <a:solidFill>
          <a:schemeClr val="tx1"/>
        </a:solidFill>
        <a:latin typeface="+mn-lt"/>
        <a:ea typeface="+mn-ea"/>
        <a:cs typeface="+mn-cs"/>
      </a:defRPr>
    </a:lvl7pPr>
    <a:lvl8pPr marL="3807286" algn="l" defTabSz="1087799" rtl="0" eaLnBrk="1" latinLnBrk="0" hangingPunct="1">
      <a:defRPr sz="1400" kern="1200">
        <a:solidFill>
          <a:schemeClr val="tx1"/>
        </a:solidFill>
        <a:latin typeface="+mn-lt"/>
        <a:ea typeface="+mn-ea"/>
        <a:cs typeface="+mn-cs"/>
      </a:defRPr>
    </a:lvl8pPr>
    <a:lvl9pPr marL="4351183" algn="l" defTabSz="1087799"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D8C2C35-2B8A-446E-BEC0-FD36716C29AC}" type="slidenum">
              <a:rPr smtClean="0">
                <a:solidFill>
                  <a:prstClr val="black"/>
                </a:solidFill>
              </a:rPr>
              <a:pPr/>
              <a:t>1</a:t>
            </a:fld>
            <a:endParaRPr dirty="0">
              <a:solidFill>
                <a:prstClr val="black"/>
              </a:solidFill>
            </a:endParaRPr>
          </a:p>
        </p:txBody>
      </p:sp>
      <p:sp>
        <p:nvSpPr>
          <p:cNvPr id="10" name="Slide Image Placeholder 9"/>
          <p:cNvSpPr>
            <a:spLocks noGrp="1" noRot="1" noChangeAspect="1"/>
          </p:cNvSpPr>
          <p:nvPr>
            <p:ph type="sldImg"/>
          </p:nvPr>
        </p:nvSpPr>
        <p:spPr>
          <a:xfrm>
            <a:off x="287338" y="661988"/>
            <a:ext cx="6223000" cy="3500437"/>
          </a:xfrm>
        </p:spPr>
      </p:sp>
      <p:sp>
        <p:nvSpPr>
          <p:cNvPr id="11" name="Notes Placeholder 10"/>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0147549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hyperlink" Target="http://global12.sap.com/corporate-en/legal/copyright/index.epx" TargetMode="External"/><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hyperlink" Target="http://global.sap.com/corporate-de/legal/copyright/index.epx"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 short">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Rectangle 2"/>
          <p:cNvSpPr/>
          <p:nvPr userDrawn="1"/>
        </p:nvSpPr>
        <p:spPr bwMode="gray">
          <a:xfrm>
            <a:off x="324000" y="0"/>
            <a:ext cx="11545200" cy="2143622"/>
          </a:xfrm>
          <a:prstGeom prst="rect">
            <a:avLst/>
          </a:prstGeom>
          <a:solidFill>
            <a:schemeClr val="bg1">
              <a:alpha val="75000"/>
            </a:schemeClr>
          </a:solidFill>
          <a:ln w="6350" algn="ctr">
            <a:noFill/>
            <a:miter lim="800000"/>
            <a:headEnd/>
            <a:tailEnd/>
          </a:ln>
        </p:spPr>
        <p:txBody>
          <a:bodyPr lIns="106904" tIns="85521" rIns="106904" bIns="85521" rtlCol="0" anchor="ctr"/>
          <a:lstStyle/>
          <a:p>
            <a:pPr algn="ctr" defTabSz="1086187" fontAlgn="base">
              <a:spcBef>
                <a:spcPct val="50000"/>
              </a:spcBef>
              <a:spcAft>
                <a:spcPct val="0"/>
              </a:spcAft>
              <a:buClr>
                <a:srgbClr val="F0AB00"/>
              </a:buClr>
              <a:buSzPct val="80000"/>
            </a:pPr>
            <a:endParaRPr lang="en-US" kern="0" dirty="0">
              <a:solidFill>
                <a:srgbClr val="000000"/>
              </a:solidFill>
              <a:ea typeface="Arial Unicode MS" pitchFamily="34" charset="-128"/>
              <a:cs typeface="Arial Unicode MS" pitchFamily="34" charset="-128"/>
            </a:endParaRPr>
          </a:p>
        </p:txBody>
      </p:sp>
      <p:sp>
        <p:nvSpPr>
          <p:cNvPr id="2" name="Title 1"/>
          <p:cNvSpPr>
            <a:spLocks noGrp="1"/>
          </p:cNvSpPr>
          <p:nvPr>
            <p:ph type="title" hasCustomPrompt="1"/>
          </p:nvPr>
        </p:nvSpPr>
        <p:spPr>
          <a:xfrm>
            <a:off x="468000" y="324075"/>
            <a:ext cx="11257200" cy="923330"/>
          </a:xfrm>
        </p:spPr>
        <p:txBody>
          <a:bodyPr anchor="t" anchorCtr="0">
            <a:noAutofit/>
          </a:bodyPr>
          <a:lstStyle>
            <a:lvl1pPr>
              <a:defRPr sz="6000">
                <a:solidFill>
                  <a:schemeClr val="tx1"/>
                </a:solidFill>
              </a:defRPr>
            </a:lvl1pPr>
          </a:lstStyle>
          <a:p>
            <a:r>
              <a:rPr lang="en-US" dirty="0"/>
              <a:t>Short Presentation Title</a:t>
            </a:r>
          </a:p>
        </p:txBody>
      </p:sp>
      <p:pic>
        <p:nvPicPr>
          <p:cNvPr id="4" name="Picture 3" descr="SAP_grad_R_pref.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25463" y="6083737"/>
            <a:ext cx="913247" cy="453600"/>
          </a:xfrm>
          <a:prstGeom prst="rect">
            <a:avLst/>
          </a:prstGeom>
          <a:noFill/>
          <a:ln>
            <a:noFill/>
          </a:ln>
        </p:spPr>
      </p:pic>
      <p:sp>
        <p:nvSpPr>
          <p:cNvPr id="5" name="Rectangle 4"/>
          <p:cNvSpPr/>
          <p:nvPr userDrawn="1"/>
        </p:nvSpPr>
        <p:spPr bwMode="gray">
          <a:xfrm>
            <a:off x="324000" y="0"/>
            <a:ext cx="11545200" cy="162038"/>
          </a:xfrm>
          <a:prstGeom prst="rect">
            <a:avLst/>
          </a:prstGeom>
          <a:solidFill>
            <a:schemeClr val="accent1"/>
          </a:solidFill>
          <a:ln w="9525" algn="ctr">
            <a:noFill/>
            <a:miter lim="800000"/>
            <a:headEnd/>
            <a:tailEnd/>
          </a:ln>
        </p:spPr>
        <p:txBody>
          <a:bodyPr lIns="106904" tIns="85521" rIns="106904" bIns="85521" rtlCol="0" anchor="ctr"/>
          <a:lstStyle/>
          <a:p>
            <a:pPr algn="ctr" defTabSz="1086187" fontAlgn="base">
              <a:spcBef>
                <a:spcPct val="50000"/>
              </a:spcBef>
              <a:spcAft>
                <a:spcPct val="0"/>
              </a:spcAft>
              <a:buClr>
                <a:srgbClr val="F0AB00"/>
              </a:buClr>
              <a:buSzPct val="80000"/>
            </a:pPr>
            <a:endParaRPr lang="en-US" sz="1900" kern="0" dirty="0">
              <a:solidFill>
                <a:srgbClr val="000000"/>
              </a:solidFill>
              <a:ea typeface="Arial Unicode MS" pitchFamily="34" charset="-128"/>
              <a:cs typeface="Arial Unicode MS" pitchFamily="34" charset="-128"/>
            </a:endParaRPr>
          </a:p>
        </p:txBody>
      </p:sp>
      <p:sp>
        <p:nvSpPr>
          <p:cNvPr id="6" name="Subtitle 2"/>
          <p:cNvSpPr>
            <a:spLocks noGrp="1"/>
          </p:cNvSpPr>
          <p:nvPr>
            <p:ph type="subTitle" idx="1" hasCustomPrompt="1"/>
          </p:nvPr>
        </p:nvSpPr>
        <p:spPr bwMode="gray">
          <a:xfrm>
            <a:off x="468000" y="1500222"/>
            <a:ext cx="11257200" cy="584775"/>
          </a:xfrm>
        </p:spPr>
        <p:txBody>
          <a:bodyPr anchor="t" anchorCtr="0">
            <a:noAutofit/>
          </a:bodyPr>
          <a:lstStyle>
            <a:lvl1pPr marL="0" marR="0" indent="0" algn="l" defTabSz="1086187" rtl="0" eaLnBrk="1" fontAlgn="auto" latinLnBrk="0" hangingPunct="1">
              <a:lnSpc>
                <a:spcPct val="100000"/>
              </a:lnSpc>
              <a:spcBef>
                <a:spcPts val="0"/>
              </a:spcBef>
              <a:spcAft>
                <a:spcPts val="0"/>
              </a:spcAft>
              <a:buClr>
                <a:schemeClr val="accent1"/>
              </a:buClr>
              <a:buSzPct val="80000"/>
              <a:buFontTx/>
              <a:buNone/>
              <a:tabLst/>
              <a:defRPr sz="2000" b="0">
                <a:solidFill>
                  <a:sysClr val="windowText" lastClr="000000"/>
                </a:solidFill>
              </a:defRPr>
            </a:lvl1pPr>
            <a:lvl2pPr marL="543101" indent="0" algn="ctr">
              <a:buNone/>
              <a:defRPr>
                <a:solidFill>
                  <a:schemeClr val="tx1">
                    <a:tint val="75000"/>
                  </a:schemeClr>
                </a:solidFill>
              </a:defRPr>
            </a:lvl2pPr>
            <a:lvl3pPr marL="1086187" indent="0" algn="ctr">
              <a:buNone/>
              <a:defRPr>
                <a:solidFill>
                  <a:schemeClr val="tx1">
                    <a:tint val="75000"/>
                  </a:schemeClr>
                </a:solidFill>
              </a:defRPr>
            </a:lvl3pPr>
            <a:lvl4pPr marL="1629286" indent="0" algn="ctr">
              <a:buNone/>
              <a:defRPr>
                <a:solidFill>
                  <a:schemeClr val="tx1">
                    <a:tint val="75000"/>
                  </a:schemeClr>
                </a:solidFill>
              </a:defRPr>
            </a:lvl4pPr>
            <a:lvl5pPr marL="2172388" indent="0" algn="ctr">
              <a:buNone/>
              <a:defRPr>
                <a:solidFill>
                  <a:schemeClr val="tx1">
                    <a:tint val="75000"/>
                  </a:schemeClr>
                </a:solidFill>
              </a:defRPr>
            </a:lvl5pPr>
            <a:lvl6pPr marL="2715480" indent="0" algn="ctr">
              <a:buNone/>
              <a:defRPr>
                <a:solidFill>
                  <a:schemeClr val="tx1">
                    <a:tint val="75000"/>
                  </a:schemeClr>
                </a:solidFill>
              </a:defRPr>
            </a:lvl6pPr>
            <a:lvl7pPr marL="3258578" indent="0" algn="ctr">
              <a:buNone/>
              <a:defRPr>
                <a:solidFill>
                  <a:schemeClr val="tx1">
                    <a:tint val="75000"/>
                  </a:schemeClr>
                </a:solidFill>
              </a:defRPr>
            </a:lvl7pPr>
            <a:lvl8pPr marL="3801673" indent="0" algn="ctr">
              <a:buNone/>
              <a:defRPr>
                <a:solidFill>
                  <a:schemeClr val="tx1">
                    <a:tint val="75000"/>
                  </a:schemeClr>
                </a:solidFill>
              </a:defRPr>
            </a:lvl8pPr>
            <a:lvl9pPr marL="4344772" indent="0" algn="ctr">
              <a:buNone/>
              <a:defRPr>
                <a:solidFill>
                  <a:schemeClr val="tx1">
                    <a:tint val="75000"/>
                  </a:schemeClr>
                </a:solidFill>
              </a:defRPr>
            </a:lvl9pPr>
          </a:lstStyle>
          <a:p>
            <a:r>
              <a:rPr lang="en-US" dirty="0"/>
              <a:t>Speaker’s Name/Department (delete if not needed)</a:t>
            </a:r>
            <a:br>
              <a:rPr lang="en-US" dirty="0"/>
            </a:br>
            <a:r>
              <a:rPr lang="en-US" dirty="0"/>
              <a:t>Month 00, 2014</a:t>
            </a:r>
          </a:p>
        </p:txBody>
      </p:sp>
      <p:sp>
        <p:nvSpPr>
          <p:cNvPr id="7" name="TextBox 6"/>
          <p:cNvSpPr txBox="1"/>
          <p:nvPr userDrawn="1"/>
        </p:nvSpPr>
        <p:spPr>
          <a:xfrm rot="21360000">
            <a:off x="4212481" y="3628684"/>
            <a:ext cx="3770263" cy="276999"/>
          </a:xfrm>
          <a:prstGeom prst="rect">
            <a:avLst/>
          </a:prstGeom>
          <a:noFill/>
        </p:spPr>
        <p:txBody>
          <a:bodyPr wrap="none" lIns="0" tIns="0" rIns="0" bIns="0" rtlCol="0">
            <a:spAutoFit/>
          </a:bodyPr>
          <a:lstStyle>
            <a:defPPr>
              <a:defRPr lang="de-DE"/>
            </a:defPPr>
            <a:lvl1pPr marL="0" algn="l" defTabSz="914400" rtl="0" eaLnBrk="1" latinLnBrk="0" hangingPunct="1">
              <a:defRPr lang="de-DE" sz="1800" kern="1200">
                <a:solidFill>
                  <a:schemeClr val="tx1"/>
                </a:solidFill>
                <a:latin typeface="Arial"/>
                <a:ea typeface="+mn-ea"/>
                <a:cs typeface="+mn-cs"/>
              </a:defRPr>
            </a:lvl1pPr>
            <a:lvl2pPr marL="457200" algn="l" defTabSz="914400" rtl="0" eaLnBrk="1" latinLnBrk="0" hangingPunct="1">
              <a:buClr>
                <a:srgbClr val="FDB913"/>
              </a:buClr>
              <a:buSzPct val="100000"/>
              <a:buFont typeface="wingdings"/>
              <a:buChar char=""/>
              <a:defRPr lang="de-DE" sz="1800" kern="1200">
                <a:solidFill>
                  <a:schemeClr val="tx1"/>
                </a:solidFill>
                <a:latin typeface="Arial"/>
                <a:ea typeface="+mn-ea"/>
                <a:cs typeface="+mn-cs"/>
              </a:defRPr>
            </a:lvl2pPr>
            <a:lvl3pPr marL="914400" algn="l" defTabSz="914400" rtl="0" eaLnBrk="1" latinLnBrk="0" hangingPunct="1">
              <a:buClr>
                <a:srgbClr val="666666"/>
              </a:buClr>
              <a:buSzPct val="80000"/>
              <a:buFont typeface="Wingdings"/>
              <a:buChar char="n"/>
              <a:defRPr lang="de-DE" sz="1400" kern="1200">
                <a:solidFill>
                  <a:schemeClr val="tx1"/>
                </a:solidFill>
                <a:latin typeface="Arial"/>
                <a:ea typeface="+mn-ea"/>
                <a:cs typeface="+mn-cs"/>
              </a:defRPr>
            </a:lvl3pPr>
            <a:lvl4pPr marL="1371600" algn="l" defTabSz="914400" rtl="0" eaLnBrk="1" latinLnBrk="0" hangingPunct="1">
              <a:buClr>
                <a:srgbClr val="666666"/>
              </a:buClr>
              <a:buSzPct val="80000"/>
              <a:buFont typeface="Arial"/>
              <a:buChar char=""/>
              <a:defRPr lang="de-DE" sz="1200" kern="1200">
                <a:solidFill>
                  <a:schemeClr val="tx1"/>
                </a:solidFill>
                <a:latin typeface="Arial"/>
                <a:ea typeface="+mn-ea"/>
                <a:cs typeface="+mn-cs"/>
              </a:defRPr>
            </a:lvl4pPr>
            <a:lvl5pPr marL="1828800" algn="l" defTabSz="914400" rtl="0" eaLnBrk="1" latinLnBrk="0" hangingPunct="1">
              <a:buClr>
                <a:srgbClr val="666666"/>
              </a:buClr>
              <a:buSzPct val="80000"/>
              <a:buFont typeface="Arial"/>
              <a:buChar char=""/>
              <a:defRPr lang="de-DE" sz="1000" kern="1200">
                <a:solidFill>
                  <a:schemeClr val="tx1"/>
                </a:solidFill>
                <a:latin typeface="Arial"/>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50000"/>
              </a:spcBef>
              <a:spcAft>
                <a:spcPct val="0"/>
              </a:spcAft>
              <a:buClr>
                <a:srgbClr val="F0AB00"/>
              </a:buClr>
              <a:buSzPct val="80000"/>
            </a:pPr>
            <a:r>
              <a:rPr lang="en-US" kern="0" dirty="0">
                <a:solidFill>
                  <a:srgbClr val="000000"/>
                </a:solidFill>
                <a:ea typeface="Arial Unicode MS" pitchFamily="34" charset="-128"/>
                <a:cs typeface="Arial Unicode MS" pitchFamily="34" charset="-128"/>
              </a:rPr>
              <a:t>Use this title slide only with an image</a:t>
            </a:r>
          </a:p>
        </p:txBody>
      </p:sp>
    </p:spTree>
    <p:extLst>
      <p:ext uri="{BB962C8B-B14F-4D97-AF65-F5344CB8AC3E}">
        <p14:creationId xmlns:p14="http://schemas.microsoft.com/office/powerpoint/2010/main" val="3292129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a:lvl1pPr>
          </a:lstStyle>
          <a:p>
            <a:r>
              <a:rPr lang="en-US" noProof="0" dirty="0"/>
              <a:t>Insert page title</a:t>
            </a:r>
            <a:endParaRPr lang="en-US" dirty="0"/>
          </a:p>
        </p:txBody>
      </p:sp>
    </p:spTree>
    <p:extLst>
      <p:ext uri="{BB962C8B-B14F-4D97-AF65-F5344CB8AC3E}">
        <p14:creationId xmlns:p14="http://schemas.microsoft.com/office/powerpoint/2010/main" val="2127319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dirty="0"/>
              <a:t>Insert page title</a:t>
            </a:r>
            <a:endParaRPr lang="en-US" dirty="0"/>
          </a:p>
        </p:txBody>
      </p:sp>
      <p:sp>
        <p:nvSpPr>
          <p:cNvPr id="4" name="Text Placeholder 3"/>
          <p:cNvSpPr>
            <a:spLocks noGrp="1"/>
          </p:cNvSpPr>
          <p:nvPr>
            <p:ph type="body" sz="quarter" idx="10" hasCustomPrompt="1"/>
          </p:nvPr>
        </p:nvSpPr>
        <p:spPr>
          <a:xfrm>
            <a:off x="324000" y="1691094"/>
            <a:ext cx="11545200" cy="4392043"/>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47129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Text: 2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dirty="0"/>
              <a:t>Insert page title</a:t>
            </a:r>
            <a:endParaRPr lang="en-US" dirty="0"/>
          </a:p>
        </p:txBody>
      </p:sp>
      <p:sp>
        <p:nvSpPr>
          <p:cNvPr id="4" name="Text Placeholder 3"/>
          <p:cNvSpPr>
            <a:spLocks noGrp="1"/>
          </p:cNvSpPr>
          <p:nvPr>
            <p:ph type="body" sz="quarter" idx="10" hasCustomPrompt="1"/>
          </p:nvPr>
        </p:nvSpPr>
        <p:spPr>
          <a:xfrm>
            <a:off x="324000" y="1692401"/>
            <a:ext cx="5662800" cy="4393017"/>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3"/>
          <p:cNvSpPr>
            <a:spLocks noGrp="1"/>
          </p:cNvSpPr>
          <p:nvPr>
            <p:ph type="body" sz="quarter" idx="11" hasCustomPrompt="1"/>
          </p:nvPr>
        </p:nvSpPr>
        <p:spPr>
          <a:xfrm>
            <a:off x="6208016" y="1692401"/>
            <a:ext cx="5662800" cy="4393017"/>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064914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Text: 3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4000" y="324091"/>
            <a:ext cx="11545200" cy="756175"/>
          </a:xfrm>
        </p:spPr>
        <p:txBody>
          <a:bodyPr/>
          <a:lstStyle/>
          <a:p>
            <a:r>
              <a:rPr lang="en-US" noProof="0" dirty="0"/>
              <a:t>Insert page title</a:t>
            </a:r>
            <a:endParaRPr lang="en-US" dirty="0"/>
          </a:p>
        </p:txBody>
      </p:sp>
      <p:sp>
        <p:nvSpPr>
          <p:cNvPr id="4" name="Text Placeholder 3"/>
          <p:cNvSpPr>
            <a:spLocks noGrp="1"/>
          </p:cNvSpPr>
          <p:nvPr>
            <p:ph type="body" sz="quarter" idx="10" hasCustomPrompt="1"/>
          </p:nvPr>
        </p:nvSpPr>
        <p:spPr>
          <a:xfrm>
            <a:off x="324000" y="1692401"/>
            <a:ext cx="3740400" cy="4393017"/>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3"/>
          <p:cNvSpPr>
            <a:spLocks noGrp="1"/>
          </p:cNvSpPr>
          <p:nvPr>
            <p:ph type="body" sz="quarter" idx="11" hasCustomPrompt="1"/>
          </p:nvPr>
        </p:nvSpPr>
        <p:spPr>
          <a:xfrm>
            <a:off x="8133317" y="1692401"/>
            <a:ext cx="3740400" cy="4393017"/>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3"/>
          <p:cNvSpPr>
            <a:spLocks noGrp="1"/>
          </p:cNvSpPr>
          <p:nvPr>
            <p:ph type="body" sz="quarter" idx="12" hasCustomPrompt="1"/>
          </p:nvPr>
        </p:nvSpPr>
        <p:spPr>
          <a:xfrm>
            <a:off x="4228658" y="1692401"/>
            <a:ext cx="3740400" cy="4393017"/>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532249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Text with picture right 1">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a:lvl1pPr>
          </a:lstStyle>
          <a:p>
            <a:r>
              <a:rPr lang="en-US" noProof="0" dirty="0"/>
              <a:t>Insert page title</a:t>
            </a:r>
            <a:endParaRPr lang="en-US" dirty="0"/>
          </a:p>
        </p:txBody>
      </p:sp>
      <p:sp>
        <p:nvSpPr>
          <p:cNvPr id="5" name="Picture Placeholder 4"/>
          <p:cNvSpPr>
            <a:spLocks noGrp="1"/>
          </p:cNvSpPr>
          <p:nvPr>
            <p:ph type="pic" sz="quarter" idx="10"/>
          </p:nvPr>
        </p:nvSpPr>
        <p:spPr bwMode="gray">
          <a:xfrm>
            <a:off x="7639075" y="1691088"/>
            <a:ext cx="4232275" cy="4392042"/>
          </a:xfrm>
          <a:solidFill>
            <a:schemeClr val="bg1">
              <a:lumMod val="95000"/>
            </a:schemeClr>
          </a:solidFill>
        </p:spPr>
        <p:txBody>
          <a:bodyPr tIns="1539489" anchor="t" anchorCtr="0"/>
          <a:lstStyle>
            <a:lvl1pPr algn="ctr">
              <a:defRPr b="0"/>
            </a:lvl1pPr>
          </a:lstStyle>
          <a:p>
            <a:r>
              <a:rPr lang="en-US" dirty="0"/>
              <a:t>Click icon to add picture</a:t>
            </a:r>
          </a:p>
        </p:txBody>
      </p:sp>
      <p:sp>
        <p:nvSpPr>
          <p:cNvPr id="7" name="Text Placeholder 6"/>
          <p:cNvSpPr>
            <a:spLocks noGrp="1"/>
          </p:cNvSpPr>
          <p:nvPr>
            <p:ph type="body" sz="quarter" idx="11" hasCustomPrompt="1"/>
          </p:nvPr>
        </p:nvSpPr>
        <p:spPr bwMode="gray">
          <a:xfrm>
            <a:off x="324000" y="1691088"/>
            <a:ext cx="7149950" cy="4392042"/>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78375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and Text with picture right 2">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a:lvl1pPr>
          </a:lstStyle>
          <a:p>
            <a:r>
              <a:rPr lang="en-US" noProof="0" dirty="0"/>
              <a:t>Insert page title</a:t>
            </a:r>
            <a:endParaRPr lang="en-US" dirty="0"/>
          </a:p>
        </p:txBody>
      </p:sp>
      <p:sp>
        <p:nvSpPr>
          <p:cNvPr id="5" name="Picture Placeholder 4"/>
          <p:cNvSpPr>
            <a:spLocks noGrp="1"/>
          </p:cNvSpPr>
          <p:nvPr>
            <p:ph type="pic" sz="quarter" idx="10"/>
          </p:nvPr>
        </p:nvSpPr>
        <p:spPr bwMode="gray">
          <a:xfrm>
            <a:off x="6208016" y="1692401"/>
            <a:ext cx="5662800" cy="4393017"/>
          </a:xfrm>
          <a:solidFill>
            <a:schemeClr val="bg1">
              <a:lumMod val="95000"/>
            </a:schemeClr>
          </a:solidFill>
        </p:spPr>
        <p:txBody>
          <a:bodyPr vert="horz" lIns="0" tIns="1539489" rIns="0" bIns="0" rtlCol="0" anchor="t" anchorCtr="0">
            <a:noAutofit/>
          </a:bodyPr>
          <a:lstStyle>
            <a:lvl1pPr marL="0" indent="0" algn="ctr" defTabSz="1086187" rtl="0" eaLnBrk="1" latinLnBrk="0" hangingPunct="1">
              <a:spcBef>
                <a:spcPts val="1920"/>
              </a:spcBef>
              <a:buClr>
                <a:schemeClr val="accent1"/>
              </a:buClr>
              <a:buSzPct val="80000"/>
              <a:buFontTx/>
              <a:buNone/>
              <a:defRPr lang="de-DE" sz="2100" b="0" kern="1200" dirty="0">
                <a:solidFill>
                  <a:schemeClr val="tx1"/>
                </a:solidFill>
                <a:latin typeface="+mn-lt"/>
                <a:ea typeface="+mn-ea"/>
                <a:cs typeface="+mn-cs"/>
              </a:defRPr>
            </a:lvl1pPr>
          </a:lstStyle>
          <a:p>
            <a:r>
              <a:rPr lang="en-US" dirty="0"/>
              <a:t>Click icon to add picture</a:t>
            </a:r>
          </a:p>
        </p:txBody>
      </p:sp>
      <p:sp>
        <p:nvSpPr>
          <p:cNvPr id="7" name="Text Placeholder 6"/>
          <p:cNvSpPr>
            <a:spLocks noGrp="1"/>
          </p:cNvSpPr>
          <p:nvPr>
            <p:ph type="body" sz="quarter" idx="11" hasCustomPrompt="1"/>
          </p:nvPr>
        </p:nvSpPr>
        <p:spPr bwMode="gray">
          <a:xfrm>
            <a:off x="324000" y="1692401"/>
            <a:ext cx="5662800" cy="4393017"/>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640925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and Text with picture right 3">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a:lvl1pPr>
          </a:lstStyle>
          <a:p>
            <a:r>
              <a:rPr lang="en-US" noProof="0" dirty="0"/>
              <a:t>Insert page title</a:t>
            </a:r>
            <a:endParaRPr lang="en-US" dirty="0"/>
          </a:p>
        </p:txBody>
      </p:sp>
      <p:sp>
        <p:nvSpPr>
          <p:cNvPr id="5" name="Picture Placeholder 4"/>
          <p:cNvSpPr>
            <a:spLocks noGrp="1"/>
          </p:cNvSpPr>
          <p:nvPr>
            <p:ph type="pic" sz="quarter" idx="10"/>
          </p:nvPr>
        </p:nvSpPr>
        <p:spPr bwMode="gray">
          <a:xfrm>
            <a:off x="4706963" y="1692401"/>
            <a:ext cx="7164387" cy="4393017"/>
          </a:xfrm>
          <a:solidFill>
            <a:schemeClr val="bg1">
              <a:lumMod val="95000"/>
            </a:schemeClr>
          </a:solidFill>
        </p:spPr>
        <p:txBody>
          <a:bodyPr vert="horz" lIns="0" tIns="1539489" rIns="0" bIns="0" rtlCol="0" anchor="t" anchorCtr="0">
            <a:noAutofit/>
          </a:bodyPr>
          <a:lstStyle>
            <a:lvl1pPr marL="0" indent="0" algn="ctr" defTabSz="1086187" rtl="0" eaLnBrk="1" latinLnBrk="0" hangingPunct="1">
              <a:spcBef>
                <a:spcPts val="1920"/>
              </a:spcBef>
              <a:buClr>
                <a:schemeClr val="accent1"/>
              </a:buClr>
              <a:buSzPct val="80000"/>
              <a:buFontTx/>
              <a:buNone/>
              <a:defRPr lang="de-DE" sz="2100" b="0" kern="1200" dirty="0">
                <a:solidFill>
                  <a:schemeClr val="tx1"/>
                </a:solidFill>
                <a:latin typeface="+mn-lt"/>
                <a:ea typeface="+mn-ea"/>
                <a:cs typeface="+mn-cs"/>
              </a:defRPr>
            </a:lvl1pPr>
          </a:lstStyle>
          <a:p>
            <a:r>
              <a:rPr lang="en-US" dirty="0"/>
              <a:t>Click icon to add picture</a:t>
            </a:r>
          </a:p>
        </p:txBody>
      </p:sp>
      <p:sp>
        <p:nvSpPr>
          <p:cNvPr id="7" name="Text Placeholder 6"/>
          <p:cNvSpPr>
            <a:spLocks noGrp="1"/>
          </p:cNvSpPr>
          <p:nvPr>
            <p:ph type="body" sz="quarter" idx="11" hasCustomPrompt="1"/>
          </p:nvPr>
        </p:nvSpPr>
        <p:spPr bwMode="gray">
          <a:xfrm>
            <a:off x="324000" y="1692401"/>
            <a:ext cx="4224188" cy="4393017"/>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474291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Text with picture: 2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dirty="0"/>
              <a:t>Insert page title</a:t>
            </a:r>
            <a:endParaRPr lang="en-US" dirty="0"/>
          </a:p>
        </p:txBody>
      </p:sp>
      <p:sp>
        <p:nvSpPr>
          <p:cNvPr id="4" name="Text Placeholder 3"/>
          <p:cNvSpPr>
            <a:spLocks noGrp="1"/>
          </p:cNvSpPr>
          <p:nvPr>
            <p:ph type="body" sz="quarter" idx="10" hasCustomPrompt="1"/>
          </p:nvPr>
        </p:nvSpPr>
        <p:spPr>
          <a:xfrm>
            <a:off x="324000" y="1691083"/>
            <a:ext cx="5662800" cy="1721198"/>
          </a:xfrm>
        </p:spPr>
        <p:txBody>
          <a:bodyPr/>
          <a:lstStyle>
            <a:lvl1pPr>
              <a:defRPr/>
            </a:lvl1pPr>
          </a:lstStyle>
          <a:p>
            <a:pPr lvl="0"/>
            <a:r>
              <a:rPr lang="en-US" noProof="0" dirty="0"/>
              <a:t>First level</a:t>
            </a:r>
          </a:p>
          <a:p>
            <a:pPr lvl="1"/>
            <a:r>
              <a:rPr lang="en-US" dirty="0"/>
              <a:t>Second level</a:t>
            </a:r>
          </a:p>
        </p:txBody>
      </p:sp>
      <p:sp>
        <p:nvSpPr>
          <p:cNvPr id="13" name="Text Placeholder 3"/>
          <p:cNvSpPr>
            <a:spLocks noGrp="1"/>
          </p:cNvSpPr>
          <p:nvPr>
            <p:ph type="body" sz="quarter" idx="14" hasCustomPrompt="1"/>
          </p:nvPr>
        </p:nvSpPr>
        <p:spPr>
          <a:xfrm>
            <a:off x="6208016" y="1691083"/>
            <a:ext cx="5662800" cy="1721198"/>
          </a:xfrm>
        </p:spPr>
        <p:txBody>
          <a:bodyPr/>
          <a:lstStyle>
            <a:lvl1pPr>
              <a:defRPr/>
            </a:lvl1pPr>
          </a:lstStyle>
          <a:p>
            <a:pPr lvl="0"/>
            <a:r>
              <a:rPr lang="en-US" noProof="0" dirty="0"/>
              <a:t>First level</a:t>
            </a:r>
          </a:p>
          <a:p>
            <a:pPr lvl="1"/>
            <a:r>
              <a:rPr lang="en-US" dirty="0"/>
              <a:t>Second level</a:t>
            </a:r>
          </a:p>
        </p:txBody>
      </p:sp>
      <p:sp>
        <p:nvSpPr>
          <p:cNvPr id="9" name="Picture Placeholder 4"/>
          <p:cNvSpPr>
            <a:spLocks noGrp="1"/>
          </p:cNvSpPr>
          <p:nvPr>
            <p:ph type="pic" sz="quarter" idx="15"/>
          </p:nvPr>
        </p:nvSpPr>
        <p:spPr bwMode="gray">
          <a:xfrm>
            <a:off x="324000" y="3574327"/>
            <a:ext cx="5662800" cy="2508804"/>
          </a:xfrm>
          <a:solidFill>
            <a:schemeClr val="bg1">
              <a:lumMod val="95000"/>
            </a:schemeClr>
          </a:solidFill>
        </p:spPr>
        <p:txBody>
          <a:bodyPr tIns="598690" anchor="t" anchorCtr="0"/>
          <a:lstStyle>
            <a:lvl1pPr algn="ctr">
              <a:defRPr b="0"/>
            </a:lvl1pPr>
          </a:lstStyle>
          <a:p>
            <a:r>
              <a:rPr lang="en-US" dirty="0"/>
              <a:t>Click icon to add picture</a:t>
            </a:r>
          </a:p>
        </p:txBody>
      </p:sp>
      <p:sp>
        <p:nvSpPr>
          <p:cNvPr id="11" name="Picture Placeholder 4"/>
          <p:cNvSpPr>
            <a:spLocks noGrp="1"/>
          </p:cNvSpPr>
          <p:nvPr>
            <p:ph type="pic" sz="quarter" idx="16"/>
          </p:nvPr>
        </p:nvSpPr>
        <p:spPr bwMode="gray">
          <a:xfrm>
            <a:off x="6208016" y="3574327"/>
            <a:ext cx="5662800" cy="2508804"/>
          </a:xfrm>
          <a:solidFill>
            <a:schemeClr val="bg1">
              <a:lumMod val="95000"/>
            </a:schemeClr>
          </a:solidFill>
        </p:spPr>
        <p:txBody>
          <a:bodyPr tIns="598690" anchor="t" anchorCtr="0"/>
          <a:lstStyle>
            <a:lvl1pPr algn="ctr">
              <a:defRPr b="0"/>
            </a:lvl1pPr>
          </a:lstStyle>
          <a:p>
            <a:r>
              <a:rPr lang="en-US" dirty="0"/>
              <a:t>Click icon to add picture</a:t>
            </a:r>
          </a:p>
        </p:txBody>
      </p:sp>
    </p:spTree>
    <p:extLst>
      <p:ext uri="{BB962C8B-B14F-4D97-AF65-F5344CB8AC3E}">
        <p14:creationId xmlns:p14="http://schemas.microsoft.com/office/powerpoint/2010/main" val="37958581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dirty="0"/>
              <a:t>Insert page title</a:t>
            </a:r>
            <a:endParaRPr lang="en-US" dirty="0"/>
          </a:p>
        </p:txBody>
      </p:sp>
      <p:sp>
        <p:nvSpPr>
          <p:cNvPr id="7" name="Content Placeholder 2"/>
          <p:cNvSpPr>
            <a:spLocks noGrp="1"/>
          </p:cNvSpPr>
          <p:nvPr>
            <p:ph idx="1" hasCustomPrompt="1"/>
          </p:nvPr>
        </p:nvSpPr>
        <p:spPr>
          <a:xfrm>
            <a:off x="324000" y="1692401"/>
            <a:ext cx="11545200" cy="4393017"/>
          </a:xfrm>
        </p:spPr>
        <p:txBody>
          <a:bodyPr tIns="0"/>
          <a:lstStyle>
            <a:lvl1pPr algn="l">
              <a:defRPr b="0"/>
            </a:lvl1pPr>
          </a:lstStyle>
          <a:p>
            <a:pPr lvl="0"/>
            <a:r>
              <a:rPr lang="en-US" dirty="0"/>
              <a:t>Click to add content</a:t>
            </a:r>
          </a:p>
        </p:txBody>
      </p:sp>
    </p:spTree>
    <p:extLst>
      <p:ext uri="{BB962C8B-B14F-4D97-AF65-F5344CB8AC3E}">
        <p14:creationId xmlns:p14="http://schemas.microsoft.com/office/powerpoint/2010/main" val="21313337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iscussion Pane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Discussion panel</a:t>
            </a:r>
          </a:p>
        </p:txBody>
      </p:sp>
      <p:sp>
        <p:nvSpPr>
          <p:cNvPr id="5" name="Text Placeholder 4"/>
          <p:cNvSpPr>
            <a:spLocks noGrp="1"/>
          </p:cNvSpPr>
          <p:nvPr>
            <p:ph type="body" sz="quarter" idx="10" hasCustomPrompt="1"/>
          </p:nvPr>
        </p:nvSpPr>
        <p:spPr>
          <a:xfrm>
            <a:off x="324000" y="1692403"/>
            <a:ext cx="11545200" cy="3385542"/>
          </a:xfrm>
        </p:spPr>
        <p:txBody>
          <a:bodyPr>
            <a:spAutoFit/>
          </a:bodyPr>
          <a:lstStyle>
            <a:lvl1pPr>
              <a:spcBef>
                <a:spcPts val="2391"/>
              </a:spcBef>
              <a:defRPr/>
            </a:lvl1pPr>
          </a:lstStyle>
          <a:p>
            <a:r>
              <a:rPr lang="en-US" dirty="0"/>
              <a:t>Title of discussion panel</a:t>
            </a:r>
          </a:p>
          <a:p>
            <a:r>
              <a:rPr lang="en-US" b="0" dirty="0"/>
              <a:t>Speaker Name, Company 1</a:t>
            </a:r>
          </a:p>
          <a:p>
            <a:r>
              <a:rPr lang="en-US" b="0" dirty="0"/>
              <a:t>Speaker Name, Company 2</a:t>
            </a:r>
          </a:p>
          <a:p>
            <a:r>
              <a:rPr lang="en-US" b="0" dirty="0"/>
              <a:t>Speaker Name, Company 3</a:t>
            </a:r>
          </a:p>
          <a:p>
            <a:r>
              <a:rPr lang="en-US" b="0" dirty="0"/>
              <a:t>Speaker Name, Company 4</a:t>
            </a:r>
          </a:p>
          <a:p>
            <a:r>
              <a:rPr lang="en-US" b="0" dirty="0"/>
              <a:t>Speaker Name, Company 5</a:t>
            </a:r>
          </a:p>
        </p:txBody>
      </p:sp>
    </p:spTree>
    <p:extLst>
      <p:ext uri="{BB962C8B-B14F-4D97-AF65-F5344CB8AC3E}">
        <p14:creationId xmlns:p14="http://schemas.microsoft.com/office/powerpoint/2010/main" val="3092170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 two lines">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7" name="Rectangle 6"/>
          <p:cNvSpPr/>
          <p:nvPr userDrawn="1"/>
        </p:nvSpPr>
        <p:spPr bwMode="gray">
          <a:xfrm>
            <a:off x="324000" y="0"/>
            <a:ext cx="11545200" cy="2143622"/>
          </a:xfrm>
          <a:prstGeom prst="rect">
            <a:avLst/>
          </a:prstGeom>
          <a:solidFill>
            <a:schemeClr val="bg1">
              <a:alpha val="75000"/>
            </a:schemeClr>
          </a:solidFill>
          <a:ln w="6350" algn="ctr">
            <a:noFill/>
            <a:miter lim="800000"/>
            <a:headEnd/>
            <a:tailEnd/>
          </a:ln>
        </p:spPr>
        <p:txBody>
          <a:bodyPr lIns="106904" tIns="85521" rIns="106904" bIns="85521" rtlCol="0" anchor="ctr"/>
          <a:lstStyle/>
          <a:p>
            <a:pPr algn="ctr" defTabSz="1086187" fontAlgn="base">
              <a:spcBef>
                <a:spcPct val="50000"/>
              </a:spcBef>
              <a:spcAft>
                <a:spcPct val="0"/>
              </a:spcAft>
              <a:buClr>
                <a:srgbClr val="F0AB00"/>
              </a:buClr>
              <a:buSzPct val="80000"/>
            </a:pPr>
            <a:endParaRPr lang="en-US" kern="0" dirty="0">
              <a:solidFill>
                <a:srgbClr val="000000"/>
              </a:solidFill>
              <a:ea typeface="Arial Unicode MS" pitchFamily="34" charset="-128"/>
              <a:cs typeface="Arial Unicode MS" pitchFamily="34" charset="-128"/>
            </a:endParaRPr>
          </a:p>
        </p:txBody>
      </p:sp>
      <p:sp>
        <p:nvSpPr>
          <p:cNvPr id="10" name="Rectangle 9"/>
          <p:cNvSpPr/>
          <p:nvPr userDrawn="1"/>
        </p:nvSpPr>
        <p:spPr bwMode="gray">
          <a:xfrm>
            <a:off x="324000" y="0"/>
            <a:ext cx="11545200" cy="162038"/>
          </a:xfrm>
          <a:prstGeom prst="rect">
            <a:avLst/>
          </a:prstGeom>
          <a:solidFill>
            <a:schemeClr val="accent1"/>
          </a:solidFill>
          <a:ln w="9525" algn="ctr">
            <a:noFill/>
            <a:miter lim="800000"/>
            <a:headEnd/>
            <a:tailEnd/>
          </a:ln>
        </p:spPr>
        <p:txBody>
          <a:bodyPr lIns="106904" tIns="85521" rIns="106904" bIns="85521" rtlCol="0" anchor="ctr"/>
          <a:lstStyle/>
          <a:p>
            <a:pPr algn="ctr" defTabSz="1086187" fontAlgn="base">
              <a:spcBef>
                <a:spcPct val="50000"/>
              </a:spcBef>
              <a:spcAft>
                <a:spcPct val="0"/>
              </a:spcAft>
              <a:buClr>
                <a:srgbClr val="F0AB00"/>
              </a:buClr>
              <a:buSzPct val="80000"/>
            </a:pPr>
            <a:endParaRPr lang="en-US" sz="1900" kern="0" dirty="0">
              <a:solidFill>
                <a:srgbClr val="000000"/>
              </a:solidFill>
              <a:ea typeface="Arial Unicode MS" pitchFamily="34" charset="-128"/>
              <a:cs typeface="Arial Unicode MS" pitchFamily="34" charset="-128"/>
            </a:endParaRPr>
          </a:p>
        </p:txBody>
      </p:sp>
      <p:sp>
        <p:nvSpPr>
          <p:cNvPr id="6" name="Subtitle 2"/>
          <p:cNvSpPr>
            <a:spLocks noGrp="1"/>
          </p:cNvSpPr>
          <p:nvPr>
            <p:ph type="subTitle" idx="1" hasCustomPrompt="1"/>
          </p:nvPr>
        </p:nvSpPr>
        <p:spPr bwMode="gray">
          <a:xfrm>
            <a:off x="468000" y="1500222"/>
            <a:ext cx="11257200" cy="584775"/>
          </a:xfrm>
        </p:spPr>
        <p:txBody>
          <a:bodyPr anchor="t" anchorCtr="0">
            <a:noAutofit/>
          </a:bodyPr>
          <a:lstStyle>
            <a:lvl1pPr marL="0" marR="0" indent="0" algn="l" defTabSz="1086187" rtl="0" eaLnBrk="1" fontAlgn="auto" latinLnBrk="0" hangingPunct="1">
              <a:lnSpc>
                <a:spcPct val="100000"/>
              </a:lnSpc>
              <a:spcBef>
                <a:spcPts val="0"/>
              </a:spcBef>
              <a:spcAft>
                <a:spcPts val="0"/>
              </a:spcAft>
              <a:buClr>
                <a:schemeClr val="accent1"/>
              </a:buClr>
              <a:buSzPct val="80000"/>
              <a:buFontTx/>
              <a:buNone/>
              <a:tabLst/>
              <a:defRPr sz="2000" b="0">
                <a:solidFill>
                  <a:sysClr val="windowText" lastClr="000000"/>
                </a:solidFill>
              </a:defRPr>
            </a:lvl1pPr>
            <a:lvl2pPr marL="543101" indent="0" algn="ctr">
              <a:buNone/>
              <a:defRPr>
                <a:solidFill>
                  <a:schemeClr val="tx1">
                    <a:tint val="75000"/>
                  </a:schemeClr>
                </a:solidFill>
              </a:defRPr>
            </a:lvl2pPr>
            <a:lvl3pPr marL="1086187" indent="0" algn="ctr">
              <a:buNone/>
              <a:defRPr>
                <a:solidFill>
                  <a:schemeClr val="tx1">
                    <a:tint val="75000"/>
                  </a:schemeClr>
                </a:solidFill>
              </a:defRPr>
            </a:lvl3pPr>
            <a:lvl4pPr marL="1629286" indent="0" algn="ctr">
              <a:buNone/>
              <a:defRPr>
                <a:solidFill>
                  <a:schemeClr val="tx1">
                    <a:tint val="75000"/>
                  </a:schemeClr>
                </a:solidFill>
              </a:defRPr>
            </a:lvl4pPr>
            <a:lvl5pPr marL="2172388" indent="0" algn="ctr">
              <a:buNone/>
              <a:defRPr>
                <a:solidFill>
                  <a:schemeClr val="tx1">
                    <a:tint val="75000"/>
                  </a:schemeClr>
                </a:solidFill>
              </a:defRPr>
            </a:lvl5pPr>
            <a:lvl6pPr marL="2715480" indent="0" algn="ctr">
              <a:buNone/>
              <a:defRPr>
                <a:solidFill>
                  <a:schemeClr val="tx1">
                    <a:tint val="75000"/>
                  </a:schemeClr>
                </a:solidFill>
              </a:defRPr>
            </a:lvl6pPr>
            <a:lvl7pPr marL="3258578" indent="0" algn="ctr">
              <a:buNone/>
              <a:defRPr>
                <a:solidFill>
                  <a:schemeClr val="tx1">
                    <a:tint val="75000"/>
                  </a:schemeClr>
                </a:solidFill>
              </a:defRPr>
            </a:lvl7pPr>
            <a:lvl8pPr marL="3801673" indent="0" algn="ctr">
              <a:buNone/>
              <a:defRPr>
                <a:solidFill>
                  <a:schemeClr val="tx1">
                    <a:tint val="75000"/>
                  </a:schemeClr>
                </a:solidFill>
              </a:defRPr>
            </a:lvl8pPr>
            <a:lvl9pPr marL="4344772" indent="0" algn="ctr">
              <a:buNone/>
              <a:defRPr>
                <a:solidFill>
                  <a:schemeClr val="tx1">
                    <a:tint val="75000"/>
                  </a:schemeClr>
                </a:solidFill>
              </a:defRPr>
            </a:lvl9pPr>
          </a:lstStyle>
          <a:p>
            <a:r>
              <a:rPr lang="en-US" dirty="0"/>
              <a:t>Speaker’s Name/Department (delete if not needed)</a:t>
            </a:r>
            <a:br>
              <a:rPr lang="en-US" dirty="0"/>
            </a:br>
            <a:r>
              <a:rPr lang="en-US" dirty="0"/>
              <a:t>Month 00, 2014</a:t>
            </a:r>
          </a:p>
        </p:txBody>
      </p:sp>
      <p:sp>
        <p:nvSpPr>
          <p:cNvPr id="9" name="Title 1"/>
          <p:cNvSpPr>
            <a:spLocks noGrp="1"/>
          </p:cNvSpPr>
          <p:nvPr>
            <p:ph type="ctrTitle" hasCustomPrompt="1"/>
          </p:nvPr>
        </p:nvSpPr>
        <p:spPr bwMode="gray">
          <a:xfrm>
            <a:off x="468000" y="324075"/>
            <a:ext cx="11257200" cy="1107996"/>
          </a:xfrm>
        </p:spPr>
        <p:txBody>
          <a:bodyPr anchor="t" anchorCtr="0">
            <a:noAutofit/>
          </a:bodyPr>
          <a:lstStyle>
            <a:lvl1pPr>
              <a:defRPr sz="3600">
                <a:solidFill>
                  <a:sysClr val="windowText" lastClr="000000"/>
                </a:solidFill>
                <a:latin typeface="+mj-lt"/>
              </a:defRPr>
            </a:lvl1pPr>
          </a:lstStyle>
          <a:p>
            <a:r>
              <a:rPr lang="en-US" sz="3600" dirty="0"/>
              <a:t>Alternate Presentation Title</a:t>
            </a:r>
            <a:br>
              <a:rPr lang="en-US" sz="3600" dirty="0"/>
            </a:br>
            <a:r>
              <a:rPr lang="en-US" sz="3600" dirty="0"/>
              <a:t>Breaks to Two Lines</a:t>
            </a:r>
            <a:endParaRPr lang="en-US" dirty="0"/>
          </a:p>
        </p:txBody>
      </p:sp>
      <p:pic>
        <p:nvPicPr>
          <p:cNvPr id="11" name="Picture 10" descr="SAP_grad_R_pref.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25463" y="6083737"/>
            <a:ext cx="913247" cy="453600"/>
          </a:xfrm>
          <a:prstGeom prst="rect">
            <a:avLst/>
          </a:prstGeom>
          <a:noFill/>
          <a:ln>
            <a:noFill/>
          </a:ln>
        </p:spPr>
      </p:pic>
      <p:sp>
        <p:nvSpPr>
          <p:cNvPr id="12" name="TextBox 11"/>
          <p:cNvSpPr txBox="1"/>
          <p:nvPr userDrawn="1"/>
        </p:nvSpPr>
        <p:spPr>
          <a:xfrm rot="21360000">
            <a:off x="4212481" y="3628684"/>
            <a:ext cx="3770263" cy="276999"/>
          </a:xfrm>
          <a:prstGeom prst="rect">
            <a:avLst/>
          </a:prstGeom>
          <a:noFill/>
        </p:spPr>
        <p:txBody>
          <a:bodyPr wrap="none" lIns="0" tIns="0" rIns="0" bIns="0" rtlCol="0">
            <a:spAutoFit/>
          </a:bodyPr>
          <a:lstStyle>
            <a:defPPr>
              <a:defRPr lang="de-DE"/>
            </a:defPPr>
            <a:lvl1pPr marL="0" algn="l" defTabSz="914400" rtl="0" eaLnBrk="1" latinLnBrk="0" hangingPunct="1">
              <a:defRPr lang="de-DE" sz="1800" kern="1200">
                <a:solidFill>
                  <a:schemeClr val="tx1"/>
                </a:solidFill>
                <a:latin typeface="Arial"/>
                <a:ea typeface="+mn-ea"/>
                <a:cs typeface="+mn-cs"/>
              </a:defRPr>
            </a:lvl1pPr>
            <a:lvl2pPr marL="457200" algn="l" defTabSz="914400" rtl="0" eaLnBrk="1" latinLnBrk="0" hangingPunct="1">
              <a:buClr>
                <a:srgbClr val="FDB913"/>
              </a:buClr>
              <a:buSzPct val="100000"/>
              <a:buFont typeface="wingdings"/>
              <a:buChar char=""/>
              <a:defRPr lang="de-DE" sz="1800" kern="1200">
                <a:solidFill>
                  <a:schemeClr val="tx1"/>
                </a:solidFill>
                <a:latin typeface="Arial"/>
                <a:ea typeface="+mn-ea"/>
                <a:cs typeface="+mn-cs"/>
              </a:defRPr>
            </a:lvl2pPr>
            <a:lvl3pPr marL="914400" algn="l" defTabSz="914400" rtl="0" eaLnBrk="1" latinLnBrk="0" hangingPunct="1">
              <a:buClr>
                <a:srgbClr val="666666"/>
              </a:buClr>
              <a:buSzPct val="80000"/>
              <a:buFont typeface="Wingdings"/>
              <a:buChar char="n"/>
              <a:defRPr lang="de-DE" sz="1400" kern="1200">
                <a:solidFill>
                  <a:schemeClr val="tx1"/>
                </a:solidFill>
                <a:latin typeface="Arial"/>
                <a:ea typeface="+mn-ea"/>
                <a:cs typeface="+mn-cs"/>
              </a:defRPr>
            </a:lvl3pPr>
            <a:lvl4pPr marL="1371600" algn="l" defTabSz="914400" rtl="0" eaLnBrk="1" latinLnBrk="0" hangingPunct="1">
              <a:buClr>
                <a:srgbClr val="666666"/>
              </a:buClr>
              <a:buSzPct val="80000"/>
              <a:buFont typeface="Arial"/>
              <a:buChar char=""/>
              <a:defRPr lang="de-DE" sz="1200" kern="1200">
                <a:solidFill>
                  <a:schemeClr val="tx1"/>
                </a:solidFill>
                <a:latin typeface="Arial"/>
                <a:ea typeface="+mn-ea"/>
                <a:cs typeface="+mn-cs"/>
              </a:defRPr>
            </a:lvl4pPr>
            <a:lvl5pPr marL="1828800" algn="l" defTabSz="914400" rtl="0" eaLnBrk="1" latinLnBrk="0" hangingPunct="1">
              <a:buClr>
                <a:srgbClr val="666666"/>
              </a:buClr>
              <a:buSzPct val="80000"/>
              <a:buFont typeface="Arial"/>
              <a:buChar char=""/>
              <a:defRPr lang="de-DE" sz="1000" kern="1200">
                <a:solidFill>
                  <a:schemeClr val="tx1"/>
                </a:solidFill>
                <a:latin typeface="Arial"/>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50000"/>
              </a:spcBef>
              <a:spcAft>
                <a:spcPct val="0"/>
              </a:spcAft>
              <a:buClr>
                <a:srgbClr val="F0AB00"/>
              </a:buClr>
              <a:buSzPct val="80000"/>
            </a:pPr>
            <a:r>
              <a:rPr lang="en-US" kern="0" dirty="0">
                <a:solidFill>
                  <a:srgbClr val="000000"/>
                </a:solidFill>
                <a:ea typeface="Arial Unicode MS" pitchFamily="34" charset="-128"/>
                <a:cs typeface="Arial Unicode MS" pitchFamily="34" charset="-128"/>
              </a:rPr>
              <a:t>Use this title slide only with an image</a:t>
            </a:r>
          </a:p>
        </p:txBody>
      </p:sp>
    </p:spTree>
    <p:extLst>
      <p:ext uri="{BB962C8B-B14F-4D97-AF65-F5344CB8AC3E}">
        <p14:creationId xmlns:p14="http://schemas.microsoft.com/office/powerpoint/2010/main" val="1590193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Agenda">
    <p:bg bwMode="gray">
      <p:bgRef idx="1001">
        <a:schemeClr val="bg1"/>
      </p:bgRef>
    </p:bg>
    <p:spTree>
      <p:nvGrpSpPr>
        <p:cNvPr id="1" name=""/>
        <p:cNvGrpSpPr/>
        <p:nvPr/>
      </p:nvGrpSpPr>
      <p:grpSpPr>
        <a:xfrm>
          <a:off x="0" y="0"/>
          <a:ext cx="0" cy="0"/>
          <a:chOff x="0" y="0"/>
          <a:chExt cx="0" cy="0"/>
        </a:xfrm>
      </p:grpSpPr>
      <p:sp>
        <p:nvSpPr>
          <p:cNvPr id="6" name="Rectangle 5"/>
          <p:cNvSpPr/>
          <p:nvPr userDrawn="1"/>
        </p:nvSpPr>
        <p:spPr bwMode="gray">
          <a:xfrm>
            <a:off x="250005" y="1179929"/>
            <a:ext cx="11760168" cy="117059"/>
          </a:xfrm>
          <a:prstGeom prst="rect">
            <a:avLst/>
          </a:prstGeom>
          <a:solidFill>
            <a:schemeClr val="bg1"/>
          </a:solidFill>
          <a:ln w="6350" algn="ctr">
            <a:noFill/>
            <a:miter lim="800000"/>
            <a:headEnd/>
            <a:tailEnd/>
          </a:ln>
        </p:spPr>
        <p:txBody>
          <a:bodyPr lIns="89790" tIns="71819" rIns="89790" bIns="71819" rtlCol="0" anchor="ctr"/>
          <a:lstStyle/>
          <a:p>
            <a:pPr algn="ctr" defTabSz="912232" fontAlgn="base">
              <a:spcBef>
                <a:spcPct val="50000"/>
              </a:spcBef>
              <a:spcAft>
                <a:spcPct val="0"/>
              </a:spcAft>
              <a:buClr>
                <a:srgbClr val="F0AB00"/>
              </a:buClr>
              <a:buSzPct val="80000"/>
            </a:pPr>
            <a:endParaRPr lang="en-US" sz="2000" kern="0" dirty="0">
              <a:solidFill>
                <a:srgbClr val="000000"/>
              </a:solidFill>
              <a:ea typeface="Arial Unicode MS" pitchFamily="34" charset="-128"/>
              <a:cs typeface="Arial Unicode MS" pitchFamily="34" charset="-128"/>
            </a:endParaRPr>
          </a:p>
        </p:txBody>
      </p:sp>
    </p:spTree>
    <p:extLst>
      <p:ext uri="{BB962C8B-B14F-4D97-AF65-F5344CB8AC3E}">
        <p14:creationId xmlns:p14="http://schemas.microsoft.com/office/powerpoint/2010/main" val="23445936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7747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pyright">
    <p:bg bwMode="gray">
      <p:bgRef idx="1001">
        <a:schemeClr val="bg1"/>
      </p:bgRef>
    </p:bg>
    <p:spTree>
      <p:nvGrpSpPr>
        <p:cNvPr id="1" name=""/>
        <p:cNvGrpSpPr/>
        <p:nvPr/>
      </p:nvGrpSpPr>
      <p:grpSpPr>
        <a:xfrm>
          <a:off x="0" y="0"/>
          <a:ext cx="0" cy="0"/>
          <a:chOff x="0" y="0"/>
          <a:chExt cx="0" cy="0"/>
        </a:xfrm>
      </p:grpSpPr>
      <p:sp>
        <p:nvSpPr>
          <p:cNvPr id="11" name="TextBox 10"/>
          <p:cNvSpPr txBox="1"/>
          <p:nvPr userDrawn="1"/>
        </p:nvSpPr>
        <p:spPr bwMode="gray">
          <a:xfrm>
            <a:off x="324000" y="324091"/>
            <a:ext cx="11547324" cy="756175"/>
          </a:xfrm>
          <a:prstGeom prst="rect">
            <a:avLst/>
          </a:prstGeom>
        </p:spPr>
        <p:txBody>
          <a:bodyPr vert="horz" lIns="0" tIns="0" rIns="0" bIns="0" rtlCol="0" anchor="ctr" anchorCtr="0">
            <a:noAutofit/>
          </a:bodyPr>
          <a:lstStyle/>
          <a:p>
            <a:pPr defTabSz="1086187">
              <a:spcBef>
                <a:spcPct val="0"/>
              </a:spcBef>
            </a:pPr>
            <a:r>
              <a:rPr lang="en-US" sz="2900" b="1" dirty="0">
                <a:solidFill>
                  <a:srgbClr val="666666"/>
                </a:solidFill>
              </a:rPr>
              <a:t>© 2014 SAP SE or an SAP affiliate company. All rights reserved.</a:t>
            </a:r>
          </a:p>
        </p:txBody>
      </p:sp>
      <p:sp>
        <p:nvSpPr>
          <p:cNvPr id="5" name="TextBox 4"/>
          <p:cNvSpPr txBox="1"/>
          <p:nvPr userDrawn="1"/>
        </p:nvSpPr>
        <p:spPr bwMode="gray">
          <a:xfrm>
            <a:off x="324024" y="1692000"/>
            <a:ext cx="11547325" cy="3908762"/>
          </a:xfrm>
          <a:prstGeom prst="rect">
            <a:avLst/>
          </a:prstGeom>
          <a:noFill/>
        </p:spPr>
        <p:txBody>
          <a:bodyPr wrap="square" lIns="0" tIns="0" rIns="0" bIns="0" rtlCol="0">
            <a:spAutoFit/>
          </a:bodyPr>
          <a:lstStyle/>
          <a:p>
            <a:pPr defTabSz="1086187"/>
            <a:r>
              <a:rPr lang="en-US" sz="1200" dirty="0">
                <a:solidFill>
                  <a:srgbClr val="000000"/>
                </a:solidFill>
                <a:ea typeface="MS PGothic" pitchFamily="34" charset="-128"/>
              </a:rPr>
              <a:t>No part of this publication may be reproduced or transmitted in any form or for any purpose without the express permission of SAP SE or an </a:t>
            </a:r>
          </a:p>
          <a:p>
            <a:pPr defTabSz="1086187"/>
            <a:r>
              <a:rPr lang="en-US" sz="1200" dirty="0">
                <a:solidFill>
                  <a:srgbClr val="000000"/>
                </a:solidFill>
                <a:ea typeface="MS PGothic" pitchFamily="34" charset="-128"/>
              </a:rPr>
              <a:t>SAP affiliate company.</a:t>
            </a:r>
          </a:p>
          <a:p>
            <a:pPr defTabSz="1086187">
              <a:spcBef>
                <a:spcPts val="1200"/>
              </a:spcBef>
            </a:pPr>
            <a:r>
              <a:rPr lang="en-US" sz="1200" dirty="0">
                <a:solidFill>
                  <a:srgbClr val="000000"/>
                </a:solidFill>
                <a:ea typeface="MS PGothic" pitchFamily="34" charset="-128"/>
              </a:rPr>
              <a:t>SAP and other SAP products and services mentioned herein as well as their respective logos are trademarks or registered trademarks of SAP SE </a:t>
            </a:r>
            <a:br>
              <a:rPr lang="en-US" sz="1200" dirty="0">
                <a:solidFill>
                  <a:srgbClr val="000000"/>
                </a:solidFill>
                <a:ea typeface="MS PGothic" pitchFamily="34" charset="-128"/>
              </a:rPr>
            </a:br>
            <a:r>
              <a:rPr lang="en-US" sz="1200" dirty="0">
                <a:solidFill>
                  <a:srgbClr val="000000"/>
                </a:solidFill>
                <a:ea typeface="MS PGothic" pitchFamily="34" charset="-128"/>
              </a:rPr>
              <a:t>(or an SAP affiliate company) in Germany and other countries. Please see </a:t>
            </a:r>
            <a:r>
              <a:rPr lang="en-US" sz="1200" dirty="0">
                <a:solidFill>
                  <a:srgbClr val="000000"/>
                </a:solidFill>
                <a:ea typeface="MS PGothic" pitchFamily="34" charset="-128"/>
                <a:hlinkClick r:id="rId2"/>
              </a:rPr>
              <a:t>http://global12.sap.com/corporate-en/legal/copyright/index.epx</a:t>
            </a:r>
            <a:r>
              <a:rPr lang="en-US" sz="1200" dirty="0">
                <a:solidFill>
                  <a:srgbClr val="000000"/>
                </a:solidFill>
                <a:ea typeface="MS PGothic" pitchFamily="34" charset="-128"/>
              </a:rPr>
              <a:t> for additional trademark information and notices.</a:t>
            </a:r>
          </a:p>
          <a:p>
            <a:pPr defTabSz="1086187">
              <a:spcBef>
                <a:spcPts val="1200"/>
              </a:spcBef>
            </a:pPr>
            <a:r>
              <a:rPr lang="en-US" sz="1200" dirty="0">
                <a:solidFill>
                  <a:srgbClr val="000000"/>
                </a:solidFill>
                <a:ea typeface="MS PGothic" pitchFamily="34" charset="-128"/>
              </a:rPr>
              <a:t>Some software products marketed by SAP SE and its distributors contain proprietary software components of other software vendors.</a:t>
            </a:r>
          </a:p>
          <a:p>
            <a:pPr defTabSz="1086187">
              <a:spcBef>
                <a:spcPts val="1200"/>
              </a:spcBef>
            </a:pPr>
            <a:r>
              <a:rPr lang="en-US" sz="1200" dirty="0">
                <a:solidFill>
                  <a:srgbClr val="000000"/>
                </a:solidFill>
                <a:ea typeface="MS PGothic" pitchFamily="34" charset="-128"/>
              </a:rPr>
              <a:t>National product specifications may vary.</a:t>
            </a:r>
          </a:p>
          <a:p>
            <a:pPr defTabSz="1086187">
              <a:spcBef>
                <a:spcPts val="1200"/>
              </a:spcBef>
            </a:pPr>
            <a:r>
              <a:rPr lang="en-US" sz="1200" dirty="0">
                <a:solidFill>
                  <a:srgbClr val="000000"/>
                </a:solidFill>
                <a:ea typeface="MS PGothic" pitchFamily="34" charset="-128"/>
              </a:rPr>
              <a:t>These materials are provided by SAP SE or an SAP affiliate company for informational purposes only, without representation or warranty of any kind, and SAP SE or its affiliated companies shall not be liable for errors or omissions with respect to the materials. The only warranties for SAP SE or </a:t>
            </a:r>
            <a:br>
              <a:rPr lang="en-US" sz="1200" dirty="0">
                <a:solidFill>
                  <a:srgbClr val="000000"/>
                </a:solidFill>
                <a:ea typeface="MS PGothic" pitchFamily="34" charset="-128"/>
              </a:rPr>
            </a:br>
            <a:r>
              <a:rPr lang="en-US" sz="1200" dirty="0">
                <a:solidFill>
                  <a:srgbClr val="000000"/>
                </a:solidFill>
                <a:ea typeface="MS PGothic" pitchFamily="34" charset="-128"/>
              </a:rPr>
              <a:t>SAP affiliate company products and services are those that are set forth in the express warranty statements accompanying such products and services, if any. Nothing herein should be construed as constituting an additional warranty. </a:t>
            </a:r>
          </a:p>
          <a:p>
            <a:pPr defTabSz="1086187">
              <a:spcBef>
                <a:spcPts val="1200"/>
              </a:spcBef>
            </a:pPr>
            <a:r>
              <a:rPr lang="en-US" sz="1200" dirty="0">
                <a:solidFill>
                  <a:srgbClr val="000000"/>
                </a:solidFill>
                <a:ea typeface="MS PGothic" pitchFamily="34" charset="-128"/>
              </a:rPr>
              <a:t>In particular, SAP SE or its affiliated companies have no obligation to pursue any course of business outlined in this document or any related presentation, or to develop or release any functionality mentioned therein. This document, or any related presentation, and SAP SE’s or its affiliated companies’ strategy and possible future developments, products, and/or platform directions and functionality are all subject to change and may be changed by SAP SE or its affiliated companies at any time for any reason without notice. The information in this document is not a commitment, promise, or legal obligation to deliver any material, code, or functionality. All forward-looking statements are subject to various risks and uncertainties that could cause actual results to differ materially from expectations. Readers are cautioned not to place undue reliance on these forward-looking statements, which speak only as of their dates, and they should not be relied upon in making purchasing decisions.</a:t>
            </a:r>
          </a:p>
        </p:txBody>
      </p:sp>
    </p:spTree>
    <p:extLst>
      <p:ext uri="{BB962C8B-B14F-4D97-AF65-F5344CB8AC3E}">
        <p14:creationId xmlns:p14="http://schemas.microsoft.com/office/powerpoint/2010/main" val="14134997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pyright german">
    <p:bg bwMode="gray">
      <p:bgRef idx="1001">
        <a:schemeClr val="bg1"/>
      </p:bgRef>
    </p:bg>
    <p:spTree>
      <p:nvGrpSpPr>
        <p:cNvPr id="1" name=""/>
        <p:cNvGrpSpPr/>
        <p:nvPr/>
      </p:nvGrpSpPr>
      <p:grpSpPr>
        <a:xfrm>
          <a:off x="0" y="0"/>
          <a:ext cx="0" cy="0"/>
          <a:chOff x="0" y="0"/>
          <a:chExt cx="0" cy="0"/>
        </a:xfrm>
      </p:grpSpPr>
      <p:sp>
        <p:nvSpPr>
          <p:cNvPr id="11" name="TextBox 10"/>
          <p:cNvSpPr txBox="1"/>
          <p:nvPr userDrawn="1"/>
        </p:nvSpPr>
        <p:spPr bwMode="gray">
          <a:xfrm>
            <a:off x="324000" y="324091"/>
            <a:ext cx="11547324" cy="756175"/>
          </a:xfrm>
          <a:prstGeom prst="rect">
            <a:avLst/>
          </a:prstGeom>
        </p:spPr>
        <p:txBody>
          <a:bodyPr vert="horz" lIns="0" tIns="0" rIns="0" bIns="0" rtlCol="0" anchor="ctr" anchorCtr="0">
            <a:noAutofit/>
          </a:bodyPr>
          <a:lstStyle/>
          <a:p>
            <a:pPr defTabSz="1086187">
              <a:spcBef>
                <a:spcPct val="0"/>
              </a:spcBef>
              <a:defRPr/>
            </a:pPr>
            <a:r>
              <a:rPr lang="en-US" sz="2900" b="1" dirty="0">
                <a:solidFill>
                  <a:srgbClr val="666666"/>
                </a:solidFill>
              </a:rPr>
              <a:t>© 2014 SAP SE oder ein SAP-Konzernunternehmen. </a:t>
            </a:r>
            <a:br>
              <a:rPr lang="en-US" sz="2900" b="1" dirty="0">
                <a:solidFill>
                  <a:srgbClr val="666666"/>
                </a:solidFill>
              </a:rPr>
            </a:br>
            <a:r>
              <a:rPr lang="en-US" sz="2900" b="1" dirty="0">
                <a:solidFill>
                  <a:srgbClr val="666666"/>
                </a:solidFill>
              </a:rPr>
              <a:t>Alle Rechte vorbehalten.</a:t>
            </a:r>
          </a:p>
        </p:txBody>
      </p:sp>
      <p:sp>
        <p:nvSpPr>
          <p:cNvPr id="8" name="TextBox 7"/>
          <p:cNvSpPr txBox="1"/>
          <p:nvPr userDrawn="1"/>
        </p:nvSpPr>
        <p:spPr bwMode="gray">
          <a:xfrm>
            <a:off x="324024" y="1692000"/>
            <a:ext cx="11547325" cy="4278094"/>
          </a:xfrm>
          <a:prstGeom prst="rect">
            <a:avLst/>
          </a:prstGeom>
          <a:noFill/>
        </p:spPr>
        <p:txBody>
          <a:bodyPr wrap="square" lIns="0" tIns="0" rIns="0" bIns="0" rtlCol="0">
            <a:spAutoFit/>
          </a:bodyPr>
          <a:lstStyle/>
          <a:p>
            <a:pPr defTabSz="1086187"/>
            <a:r>
              <a:rPr sz="1200" dirty="0">
                <a:solidFill>
                  <a:srgbClr val="000000"/>
                </a:solidFill>
              </a:rPr>
              <a:t>Weitergabe und Vervielfältigung dieser Publikation oder von Teilen daraus sind, zu welchem Zweck und in welcher Form auch immer, ohne die ausdrückliche schriftliche Genehmigung durch </a:t>
            </a:r>
            <a:r>
              <a:rPr lang="en-US" sz="1200" dirty="0">
                <a:solidFill>
                  <a:srgbClr val="000000"/>
                </a:solidFill>
                <a:ea typeface="MS PGothic" pitchFamily="34" charset="-128"/>
              </a:rPr>
              <a:t>SAP SE </a:t>
            </a:r>
            <a:r>
              <a:rPr sz="1200" dirty="0">
                <a:solidFill>
                  <a:srgbClr val="000000"/>
                </a:solidFill>
              </a:rPr>
              <a:t>oder ein SAP-Konzernunternehmen nicht gestattet.</a:t>
            </a:r>
          </a:p>
          <a:p>
            <a:pPr defTabSz="1086187">
              <a:spcBef>
                <a:spcPts val="1200"/>
              </a:spcBef>
            </a:pPr>
            <a:r>
              <a:rPr sz="1200" dirty="0">
                <a:solidFill>
                  <a:srgbClr val="000000"/>
                </a:solidFill>
              </a:rPr>
              <a:t>SAP und andere in diesem Dokument erwähnte Produkte und Dienstleistungen von SAP sowie die dazugehörigen Logos sind Marken oder eingetragene Marken der </a:t>
            </a:r>
            <a:br>
              <a:rPr sz="1200" dirty="0">
                <a:solidFill>
                  <a:srgbClr val="000000"/>
                </a:solidFill>
              </a:rPr>
            </a:br>
            <a:r>
              <a:rPr lang="en-US" sz="1200" dirty="0">
                <a:solidFill>
                  <a:srgbClr val="000000"/>
                </a:solidFill>
                <a:ea typeface="MS PGothic" pitchFamily="34" charset="-128"/>
              </a:rPr>
              <a:t>SAP SE </a:t>
            </a:r>
            <a:r>
              <a:rPr sz="1200" dirty="0">
                <a:solidFill>
                  <a:srgbClr val="000000"/>
                </a:solidFill>
              </a:rPr>
              <a:t>(oder von einem SAP-Konzernunternehmen) in Deutschland und verschiedenen anderen Ländern weltweit. </a:t>
            </a:r>
            <a:br>
              <a:rPr sz="1200" dirty="0">
                <a:solidFill>
                  <a:srgbClr val="000000"/>
                </a:solidFill>
              </a:rPr>
            </a:br>
            <a:r>
              <a:rPr sz="1200" dirty="0">
                <a:solidFill>
                  <a:srgbClr val="000000"/>
                </a:solidFill>
              </a:rPr>
              <a:t>Weitere Hinweise und Informationen zum Markenrecht finden Sie unter </a:t>
            </a:r>
            <a:r>
              <a:rPr sz="1200" dirty="0">
                <a:solidFill>
                  <a:srgbClr val="000000"/>
                </a:solidFill>
                <a:hlinkClick r:id="rId2"/>
              </a:rPr>
              <a:t>http://global.sap.com/corporate-de/legal/copyright/index.epx</a:t>
            </a:r>
            <a:r>
              <a:rPr sz="1200" dirty="0">
                <a:solidFill>
                  <a:srgbClr val="000000"/>
                </a:solidFill>
              </a:rPr>
              <a:t>.</a:t>
            </a:r>
          </a:p>
          <a:p>
            <a:pPr defTabSz="1086187">
              <a:spcBef>
                <a:spcPts val="1200"/>
              </a:spcBef>
            </a:pPr>
            <a:r>
              <a:rPr sz="1200" dirty="0">
                <a:solidFill>
                  <a:srgbClr val="000000"/>
                </a:solidFill>
              </a:rPr>
              <a:t>Die von </a:t>
            </a:r>
            <a:r>
              <a:rPr lang="en-US" sz="1200" dirty="0">
                <a:solidFill>
                  <a:srgbClr val="000000"/>
                </a:solidFill>
                <a:ea typeface="MS PGothic" pitchFamily="34" charset="-128"/>
              </a:rPr>
              <a:t>SAP SE </a:t>
            </a:r>
            <a:r>
              <a:rPr sz="1200" dirty="0">
                <a:solidFill>
                  <a:srgbClr val="000000"/>
                </a:solidFill>
              </a:rPr>
              <a:t>oder deren Vertriebsfirmen angebotenen Softwareprodukte können Softwarekomponenten auch anderer Softwarehersteller enthalten.</a:t>
            </a:r>
          </a:p>
          <a:p>
            <a:pPr defTabSz="1086187">
              <a:spcBef>
                <a:spcPts val="1200"/>
              </a:spcBef>
            </a:pPr>
            <a:r>
              <a:rPr sz="1200" dirty="0">
                <a:solidFill>
                  <a:srgbClr val="000000"/>
                </a:solidFill>
              </a:rPr>
              <a:t>Produkte können länderspezifische Unterschiede aufweisen.</a:t>
            </a:r>
          </a:p>
          <a:p>
            <a:pPr defTabSz="1086187">
              <a:spcBef>
                <a:spcPts val="1200"/>
              </a:spcBef>
            </a:pPr>
            <a:r>
              <a:rPr sz="1200" dirty="0">
                <a:solidFill>
                  <a:srgbClr val="000000"/>
                </a:solidFill>
              </a:rPr>
              <a:t>Die vorliegenden Unterlagen werden von der </a:t>
            </a:r>
            <a:r>
              <a:rPr lang="en-US" sz="1200" dirty="0">
                <a:solidFill>
                  <a:srgbClr val="000000"/>
                </a:solidFill>
                <a:ea typeface="MS PGothic" pitchFamily="34" charset="-128"/>
              </a:rPr>
              <a:t>SAP SE </a:t>
            </a:r>
            <a:r>
              <a:rPr sz="1200" dirty="0">
                <a:solidFill>
                  <a:srgbClr val="000000"/>
                </a:solidFill>
              </a:rPr>
              <a:t>oder einem SAP-Konzernunternehmen bereitgestellt und dienen ausschließlich zu Informations-zwecken. </a:t>
            </a:r>
            <a:br>
              <a:rPr sz="1200" dirty="0">
                <a:solidFill>
                  <a:srgbClr val="000000"/>
                </a:solidFill>
              </a:rPr>
            </a:br>
            <a:r>
              <a:rPr sz="1200" dirty="0">
                <a:solidFill>
                  <a:srgbClr val="000000"/>
                </a:solidFill>
              </a:rPr>
              <a:t>Die </a:t>
            </a:r>
            <a:r>
              <a:rPr lang="en-US" sz="1200" dirty="0">
                <a:solidFill>
                  <a:srgbClr val="000000"/>
                </a:solidFill>
                <a:ea typeface="MS PGothic" pitchFamily="34" charset="-128"/>
              </a:rPr>
              <a:t>SAP SE </a:t>
            </a:r>
            <a:r>
              <a:rPr sz="1200" dirty="0">
                <a:solidFill>
                  <a:srgbClr val="000000"/>
                </a:solidFill>
              </a:rPr>
              <a:t>oder ihre Konzernunternehmen übernehmen keinerlei Haftung oder Gewährleistung für Fehler oder Unvollständigkeiten in  dieser Publikation. </a:t>
            </a:r>
            <a:br>
              <a:rPr sz="1200" dirty="0">
                <a:solidFill>
                  <a:srgbClr val="000000"/>
                </a:solidFill>
              </a:rPr>
            </a:br>
            <a:r>
              <a:rPr sz="1200" dirty="0">
                <a:solidFill>
                  <a:srgbClr val="000000"/>
                </a:solidFill>
              </a:rPr>
              <a:t>Die </a:t>
            </a:r>
            <a:r>
              <a:rPr lang="en-US" sz="1200" dirty="0">
                <a:solidFill>
                  <a:srgbClr val="000000"/>
                </a:solidFill>
                <a:ea typeface="MS PGothic" pitchFamily="34" charset="-128"/>
              </a:rPr>
              <a:t>SAP SE </a:t>
            </a:r>
            <a:r>
              <a:rPr sz="1200" dirty="0">
                <a:solidFill>
                  <a:srgbClr val="000000"/>
                </a:solidFill>
              </a:rPr>
              <a:t>oder ein SAP-Konzernunternehmen steht lediglich für Produkte und Dienstleistungen nach der Maßgabe ein, die in der Vereinbarung über die jeweiligen Produkte und Dienstleistungen ausdrücklich geregelt ist. Keine der hierin enthaltenen Informationen ist als zusätzliche Garantie zu interpretieren. 	 </a:t>
            </a:r>
          </a:p>
          <a:p>
            <a:pPr defTabSz="1086187">
              <a:spcBef>
                <a:spcPts val="1200"/>
              </a:spcBef>
            </a:pPr>
            <a:r>
              <a:rPr sz="1200" dirty="0">
                <a:solidFill>
                  <a:srgbClr val="000000"/>
                </a:solidFill>
              </a:rPr>
              <a:t>Insbesondere sind die </a:t>
            </a:r>
            <a:r>
              <a:rPr lang="en-US" sz="1200" dirty="0">
                <a:solidFill>
                  <a:srgbClr val="000000"/>
                </a:solidFill>
                <a:ea typeface="MS PGothic" pitchFamily="34" charset="-128"/>
              </a:rPr>
              <a:t>SAP SE </a:t>
            </a:r>
            <a:r>
              <a:rPr sz="1200" dirty="0">
                <a:solidFill>
                  <a:srgbClr val="000000"/>
                </a:solidFill>
              </a:rPr>
              <a:t>oder ihre Konzernunternehmen in keiner Weise verpflichtet, in dieser Publikation oder einer zugehörigen Präsentation dargestellte Geschäftsabläufe zu verfolgen oder hierin wiedergegebene Funktionen zu entwickeln oder zu veröffentlichen. Diese Publikation oder eine zugehörige Präsentation, die Strategie und etwaige künftige Entwicklungen, Produkte und/oder Plattformen der </a:t>
            </a:r>
            <a:r>
              <a:rPr lang="en-US" sz="1200" dirty="0">
                <a:solidFill>
                  <a:srgbClr val="000000"/>
                </a:solidFill>
                <a:ea typeface="MS PGothic" pitchFamily="34" charset="-128"/>
              </a:rPr>
              <a:t>SAP SE </a:t>
            </a:r>
            <a:r>
              <a:rPr sz="1200" dirty="0">
                <a:solidFill>
                  <a:srgbClr val="000000"/>
                </a:solidFill>
              </a:rPr>
              <a:t>oder ihrer Konzernunternehmen können von der </a:t>
            </a:r>
            <a:r>
              <a:rPr lang="en-US" sz="1200" dirty="0">
                <a:solidFill>
                  <a:srgbClr val="000000"/>
                </a:solidFill>
                <a:ea typeface="MS PGothic" pitchFamily="34" charset="-128"/>
              </a:rPr>
              <a:t>SAP SE </a:t>
            </a:r>
            <a:r>
              <a:rPr sz="1200" dirty="0">
                <a:solidFill>
                  <a:srgbClr val="000000"/>
                </a:solidFill>
              </a:rPr>
              <a:t>oder ihren Konzernunternehmen jederzeit und ohne Angabe von Gründen unangekündigt geändert werden. </a:t>
            </a:r>
            <a:br>
              <a:rPr sz="1200" dirty="0">
                <a:solidFill>
                  <a:srgbClr val="000000"/>
                </a:solidFill>
              </a:rPr>
            </a:br>
            <a:r>
              <a:rPr sz="1200" dirty="0">
                <a:solidFill>
                  <a:srgbClr val="000000"/>
                </a:solidFill>
              </a:rPr>
              <a:t>Die in dieser Publikation enthaltenen Informationen stellen keine Zusage, kein Versprechen und keine rechtliche Verpflichtung zur Lieferung von Material, Code oder Funktionen dar. Sämtliche vorausschauenden Aussagen unterliegen unterschiedlichen Risiken und Unsicherheiten, durch die die tatsächlichen Ergebnisse von den Erwartungen abweichen können. Die vorausschauenden Aussagen geben die Sicht zu dem Zeitpunkt wieder, zu dem sie getätigt wurden. Dem Leser wird empfohlen, diesen Aussagen kein übertriebenes Vertrauen zu schenken und sich bei Kaufentscheidungen nicht auf sie zu stützen.</a:t>
            </a:r>
          </a:p>
        </p:txBody>
      </p:sp>
    </p:spTree>
    <p:extLst>
      <p:ext uri="{BB962C8B-B14F-4D97-AF65-F5344CB8AC3E}">
        <p14:creationId xmlns:p14="http://schemas.microsoft.com/office/powerpoint/2010/main" val="1881536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p:cNvSpPr/>
          <p:nvPr userDrawn="1"/>
        </p:nvSpPr>
        <p:spPr bwMode="gray">
          <a:xfrm>
            <a:off x="10" y="0"/>
            <a:ext cx="12195174" cy="6859588"/>
          </a:xfrm>
          <a:prstGeom prst="rect">
            <a:avLst/>
          </a:prstGeom>
          <a:solidFill>
            <a:schemeClr val="tx1"/>
          </a:solidFill>
          <a:ln w="6350" algn="ctr">
            <a:noFill/>
            <a:miter lim="800000"/>
            <a:headEnd/>
            <a:tailEnd/>
          </a:ln>
        </p:spPr>
        <p:txBody>
          <a:bodyPr lIns="89790" tIns="71819" rIns="89790" bIns="71819" rtlCol="0" anchor="ctr"/>
          <a:lstStyle/>
          <a:p>
            <a:pPr algn="ctr" defTabSz="912232" fontAlgn="base">
              <a:spcBef>
                <a:spcPct val="50000"/>
              </a:spcBef>
              <a:spcAft>
                <a:spcPct val="0"/>
              </a:spcAft>
              <a:buClr>
                <a:srgbClr val="F0AB00"/>
              </a:buClr>
              <a:buSzPct val="80000"/>
            </a:pPr>
            <a:endParaRPr lang="en-US" sz="2000" kern="0" dirty="0">
              <a:solidFill>
                <a:srgbClr val="000000"/>
              </a:solidFill>
              <a:ea typeface="Arial Unicode MS" pitchFamily="34" charset="-128"/>
              <a:cs typeface="Arial Unicode MS" pitchFamily="34" charset="-128"/>
            </a:endParaRPr>
          </a:p>
        </p:txBody>
      </p:sp>
    </p:spTree>
    <p:extLst>
      <p:ext uri="{BB962C8B-B14F-4D97-AF65-F5344CB8AC3E}">
        <p14:creationId xmlns:p14="http://schemas.microsoft.com/office/powerpoint/2010/main" val="2716044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 shor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4024" y="324075"/>
            <a:ext cx="11547325" cy="923330"/>
          </a:xfrm>
        </p:spPr>
        <p:txBody>
          <a:bodyPr anchor="t" anchorCtr="0">
            <a:noAutofit/>
          </a:bodyPr>
          <a:lstStyle>
            <a:lvl1pPr>
              <a:defRPr sz="6000">
                <a:solidFill>
                  <a:schemeClr val="tx1"/>
                </a:solidFill>
              </a:defRPr>
            </a:lvl1pPr>
          </a:lstStyle>
          <a:p>
            <a:r>
              <a:rPr lang="en-US" dirty="0"/>
              <a:t>Short Presentation Title</a:t>
            </a:r>
          </a:p>
        </p:txBody>
      </p:sp>
      <p:sp>
        <p:nvSpPr>
          <p:cNvPr id="6" name="Subtitle 2"/>
          <p:cNvSpPr>
            <a:spLocks noGrp="1"/>
          </p:cNvSpPr>
          <p:nvPr>
            <p:ph type="subTitle" idx="1" hasCustomPrompt="1"/>
          </p:nvPr>
        </p:nvSpPr>
        <p:spPr bwMode="gray">
          <a:xfrm>
            <a:off x="324009" y="1500222"/>
            <a:ext cx="11257200" cy="584775"/>
          </a:xfrm>
        </p:spPr>
        <p:txBody>
          <a:bodyPr anchor="t" anchorCtr="0">
            <a:noAutofit/>
          </a:bodyPr>
          <a:lstStyle>
            <a:lvl1pPr marL="0" marR="0" indent="0" algn="l" defTabSz="1086187" rtl="0" eaLnBrk="1" fontAlgn="auto" latinLnBrk="0" hangingPunct="1">
              <a:lnSpc>
                <a:spcPct val="100000"/>
              </a:lnSpc>
              <a:spcBef>
                <a:spcPts val="0"/>
              </a:spcBef>
              <a:spcAft>
                <a:spcPts val="0"/>
              </a:spcAft>
              <a:buClr>
                <a:schemeClr val="accent1"/>
              </a:buClr>
              <a:buSzPct val="80000"/>
              <a:buFontTx/>
              <a:buNone/>
              <a:tabLst/>
              <a:defRPr sz="2000" b="0">
                <a:solidFill>
                  <a:sysClr val="windowText" lastClr="000000"/>
                </a:solidFill>
              </a:defRPr>
            </a:lvl1pPr>
            <a:lvl2pPr marL="543101" indent="0" algn="ctr">
              <a:buNone/>
              <a:defRPr>
                <a:solidFill>
                  <a:schemeClr val="tx1">
                    <a:tint val="75000"/>
                  </a:schemeClr>
                </a:solidFill>
              </a:defRPr>
            </a:lvl2pPr>
            <a:lvl3pPr marL="1086187" indent="0" algn="ctr">
              <a:buNone/>
              <a:defRPr>
                <a:solidFill>
                  <a:schemeClr val="tx1">
                    <a:tint val="75000"/>
                  </a:schemeClr>
                </a:solidFill>
              </a:defRPr>
            </a:lvl3pPr>
            <a:lvl4pPr marL="1629286" indent="0" algn="ctr">
              <a:buNone/>
              <a:defRPr>
                <a:solidFill>
                  <a:schemeClr val="tx1">
                    <a:tint val="75000"/>
                  </a:schemeClr>
                </a:solidFill>
              </a:defRPr>
            </a:lvl4pPr>
            <a:lvl5pPr marL="2172388" indent="0" algn="ctr">
              <a:buNone/>
              <a:defRPr>
                <a:solidFill>
                  <a:schemeClr val="tx1">
                    <a:tint val="75000"/>
                  </a:schemeClr>
                </a:solidFill>
              </a:defRPr>
            </a:lvl5pPr>
            <a:lvl6pPr marL="2715480" indent="0" algn="ctr">
              <a:buNone/>
              <a:defRPr>
                <a:solidFill>
                  <a:schemeClr val="tx1">
                    <a:tint val="75000"/>
                  </a:schemeClr>
                </a:solidFill>
              </a:defRPr>
            </a:lvl6pPr>
            <a:lvl7pPr marL="3258578" indent="0" algn="ctr">
              <a:buNone/>
              <a:defRPr>
                <a:solidFill>
                  <a:schemeClr val="tx1">
                    <a:tint val="75000"/>
                  </a:schemeClr>
                </a:solidFill>
              </a:defRPr>
            </a:lvl7pPr>
            <a:lvl8pPr marL="3801673" indent="0" algn="ctr">
              <a:buNone/>
              <a:defRPr>
                <a:solidFill>
                  <a:schemeClr val="tx1">
                    <a:tint val="75000"/>
                  </a:schemeClr>
                </a:solidFill>
              </a:defRPr>
            </a:lvl8pPr>
            <a:lvl9pPr marL="4344772" indent="0" algn="ctr">
              <a:buNone/>
              <a:defRPr>
                <a:solidFill>
                  <a:schemeClr val="tx1">
                    <a:tint val="75000"/>
                  </a:schemeClr>
                </a:solidFill>
              </a:defRPr>
            </a:lvl9pPr>
          </a:lstStyle>
          <a:p>
            <a:r>
              <a:rPr lang="en-US" dirty="0"/>
              <a:t>Speaker’s Name/Department (delete if not needed)</a:t>
            </a:r>
            <a:br>
              <a:rPr lang="en-US" dirty="0"/>
            </a:br>
            <a:r>
              <a:rPr lang="en-US" dirty="0"/>
              <a:t>Month 00, 2014</a:t>
            </a:r>
          </a:p>
        </p:txBody>
      </p:sp>
      <p:pic>
        <p:nvPicPr>
          <p:cNvPr id="7" name="Picture 6" descr="SAP_grad_R_pref.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25463" y="6083737"/>
            <a:ext cx="913247" cy="453600"/>
          </a:xfrm>
          <a:prstGeom prst="rect">
            <a:avLst/>
          </a:prstGeom>
          <a:noFill/>
          <a:ln>
            <a:noFill/>
          </a:ln>
        </p:spPr>
      </p:pic>
      <p:sp>
        <p:nvSpPr>
          <p:cNvPr id="5" name="Rectangle 4"/>
          <p:cNvSpPr/>
          <p:nvPr userDrawn="1"/>
        </p:nvSpPr>
        <p:spPr bwMode="gray">
          <a:xfrm>
            <a:off x="324000" y="0"/>
            <a:ext cx="11545200" cy="162038"/>
          </a:xfrm>
          <a:prstGeom prst="rect">
            <a:avLst/>
          </a:prstGeom>
          <a:solidFill>
            <a:schemeClr val="accent1"/>
          </a:solidFill>
          <a:ln w="9525" algn="ctr">
            <a:noFill/>
            <a:miter lim="800000"/>
            <a:headEnd/>
            <a:tailEnd/>
          </a:ln>
        </p:spPr>
        <p:txBody>
          <a:bodyPr lIns="106904" tIns="85521" rIns="106904" bIns="85521" rtlCol="0" anchor="ctr"/>
          <a:lstStyle/>
          <a:p>
            <a:pPr algn="ctr" defTabSz="1086187" fontAlgn="base">
              <a:spcBef>
                <a:spcPct val="50000"/>
              </a:spcBef>
              <a:spcAft>
                <a:spcPct val="0"/>
              </a:spcAft>
              <a:buClr>
                <a:srgbClr val="F0AB00"/>
              </a:buClr>
              <a:buSzPct val="80000"/>
            </a:pPr>
            <a:endParaRPr lang="en-US" sz="1900" kern="0" dirty="0">
              <a:solidFill>
                <a:srgbClr val="000000"/>
              </a:solidFill>
              <a:ea typeface="Arial Unicode MS" pitchFamily="34" charset="-128"/>
              <a:cs typeface="Arial Unicode MS" pitchFamily="34" charset="-128"/>
            </a:endParaRPr>
          </a:p>
        </p:txBody>
      </p:sp>
    </p:spTree>
    <p:extLst>
      <p:ext uri="{BB962C8B-B14F-4D97-AF65-F5344CB8AC3E}">
        <p14:creationId xmlns:p14="http://schemas.microsoft.com/office/powerpoint/2010/main" val="627001320"/>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 two lines">
    <p:bg>
      <p:bgRef idx="1001">
        <a:schemeClr val="bg1"/>
      </p:bgRef>
    </p:bg>
    <p:spTree>
      <p:nvGrpSpPr>
        <p:cNvPr id="1" name=""/>
        <p:cNvGrpSpPr/>
        <p:nvPr/>
      </p:nvGrpSpPr>
      <p:grpSpPr>
        <a:xfrm>
          <a:off x="0" y="0"/>
          <a:ext cx="0" cy="0"/>
          <a:chOff x="0" y="0"/>
          <a:chExt cx="0" cy="0"/>
        </a:xfrm>
      </p:grpSpPr>
      <p:sp>
        <p:nvSpPr>
          <p:cNvPr id="6" name="Subtitle 2"/>
          <p:cNvSpPr>
            <a:spLocks noGrp="1"/>
          </p:cNvSpPr>
          <p:nvPr>
            <p:ph type="subTitle" idx="1" hasCustomPrompt="1"/>
          </p:nvPr>
        </p:nvSpPr>
        <p:spPr bwMode="gray">
          <a:xfrm>
            <a:off x="324009" y="1500222"/>
            <a:ext cx="11257200" cy="584775"/>
          </a:xfrm>
        </p:spPr>
        <p:txBody>
          <a:bodyPr anchor="t" anchorCtr="0">
            <a:noAutofit/>
          </a:bodyPr>
          <a:lstStyle>
            <a:lvl1pPr marL="0" marR="0" indent="0" algn="l" defTabSz="1086187" rtl="0" eaLnBrk="1" fontAlgn="auto" latinLnBrk="0" hangingPunct="1">
              <a:lnSpc>
                <a:spcPct val="100000"/>
              </a:lnSpc>
              <a:spcBef>
                <a:spcPts val="0"/>
              </a:spcBef>
              <a:spcAft>
                <a:spcPts val="0"/>
              </a:spcAft>
              <a:buClr>
                <a:schemeClr val="accent1"/>
              </a:buClr>
              <a:buSzPct val="80000"/>
              <a:buFontTx/>
              <a:buNone/>
              <a:tabLst/>
              <a:defRPr sz="2000" b="0">
                <a:solidFill>
                  <a:sysClr val="windowText" lastClr="000000"/>
                </a:solidFill>
              </a:defRPr>
            </a:lvl1pPr>
            <a:lvl2pPr marL="543101" indent="0" algn="ctr">
              <a:buNone/>
              <a:defRPr>
                <a:solidFill>
                  <a:schemeClr val="tx1">
                    <a:tint val="75000"/>
                  </a:schemeClr>
                </a:solidFill>
              </a:defRPr>
            </a:lvl2pPr>
            <a:lvl3pPr marL="1086187" indent="0" algn="ctr">
              <a:buNone/>
              <a:defRPr>
                <a:solidFill>
                  <a:schemeClr val="tx1">
                    <a:tint val="75000"/>
                  </a:schemeClr>
                </a:solidFill>
              </a:defRPr>
            </a:lvl3pPr>
            <a:lvl4pPr marL="1629286" indent="0" algn="ctr">
              <a:buNone/>
              <a:defRPr>
                <a:solidFill>
                  <a:schemeClr val="tx1">
                    <a:tint val="75000"/>
                  </a:schemeClr>
                </a:solidFill>
              </a:defRPr>
            </a:lvl4pPr>
            <a:lvl5pPr marL="2172388" indent="0" algn="ctr">
              <a:buNone/>
              <a:defRPr>
                <a:solidFill>
                  <a:schemeClr val="tx1">
                    <a:tint val="75000"/>
                  </a:schemeClr>
                </a:solidFill>
              </a:defRPr>
            </a:lvl5pPr>
            <a:lvl6pPr marL="2715480" indent="0" algn="ctr">
              <a:buNone/>
              <a:defRPr>
                <a:solidFill>
                  <a:schemeClr val="tx1">
                    <a:tint val="75000"/>
                  </a:schemeClr>
                </a:solidFill>
              </a:defRPr>
            </a:lvl6pPr>
            <a:lvl7pPr marL="3258578" indent="0" algn="ctr">
              <a:buNone/>
              <a:defRPr>
                <a:solidFill>
                  <a:schemeClr val="tx1">
                    <a:tint val="75000"/>
                  </a:schemeClr>
                </a:solidFill>
              </a:defRPr>
            </a:lvl7pPr>
            <a:lvl8pPr marL="3801673" indent="0" algn="ctr">
              <a:buNone/>
              <a:defRPr>
                <a:solidFill>
                  <a:schemeClr val="tx1">
                    <a:tint val="75000"/>
                  </a:schemeClr>
                </a:solidFill>
              </a:defRPr>
            </a:lvl8pPr>
            <a:lvl9pPr marL="4344772" indent="0" algn="ctr">
              <a:buNone/>
              <a:defRPr>
                <a:solidFill>
                  <a:schemeClr val="tx1">
                    <a:tint val="75000"/>
                  </a:schemeClr>
                </a:solidFill>
              </a:defRPr>
            </a:lvl9pPr>
          </a:lstStyle>
          <a:p>
            <a:r>
              <a:rPr lang="en-US" dirty="0"/>
              <a:t>Speaker’s Name/Department (delete if not needed)</a:t>
            </a:r>
            <a:br>
              <a:rPr lang="en-US" dirty="0"/>
            </a:br>
            <a:r>
              <a:rPr lang="en-US" dirty="0"/>
              <a:t>Month 00, 2014</a:t>
            </a:r>
          </a:p>
        </p:txBody>
      </p:sp>
      <p:sp>
        <p:nvSpPr>
          <p:cNvPr id="9" name="Title 1"/>
          <p:cNvSpPr>
            <a:spLocks noGrp="1"/>
          </p:cNvSpPr>
          <p:nvPr>
            <p:ph type="ctrTitle" hasCustomPrompt="1"/>
          </p:nvPr>
        </p:nvSpPr>
        <p:spPr bwMode="gray">
          <a:xfrm>
            <a:off x="324024" y="324075"/>
            <a:ext cx="11547325" cy="1107996"/>
          </a:xfrm>
        </p:spPr>
        <p:txBody>
          <a:bodyPr anchor="t" anchorCtr="0">
            <a:noAutofit/>
          </a:bodyPr>
          <a:lstStyle>
            <a:lvl1pPr>
              <a:defRPr sz="3600">
                <a:solidFill>
                  <a:sysClr val="windowText" lastClr="000000"/>
                </a:solidFill>
                <a:latin typeface="+mj-lt"/>
              </a:defRPr>
            </a:lvl1pPr>
          </a:lstStyle>
          <a:p>
            <a:r>
              <a:rPr lang="en-US" sz="3600" dirty="0"/>
              <a:t>Alternate Presentation Title</a:t>
            </a:r>
            <a:br>
              <a:rPr lang="en-US" sz="3600" dirty="0"/>
            </a:br>
            <a:r>
              <a:rPr lang="en-US" sz="3600" dirty="0"/>
              <a:t>Breaks to Two Lines</a:t>
            </a:r>
            <a:endParaRPr lang="en-US" dirty="0"/>
          </a:p>
        </p:txBody>
      </p:sp>
      <p:pic>
        <p:nvPicPr>
          <p:cNvPr id="7" name="Picture 6" descr="SAP_grad_R_pref.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25463" y="6083737"/>
            <a:ext cx="913247" cy="453600"/>
          </a:xfrm>
          <a:prstGeom prst="rect">
            <a:avLst/>
          </a:prstGeom>
          <a:noFill/>
          <a:ln>
            <a:noFill/>
          </a:ln>
        </p:spPr>
      </p:pic>
      <p:sp>
        <p:nvSpPr>
          <p:cNvPr id="5" name="Rectangle 4"/>
          <p:cNvSpPr/>
          <p:nvPr userDrawn="1"/>
        </p:nvSpPr>
        <p:spPr bwMode="gray">
          <a:xfrm>
            <a:off x="324000" y="0"/>
            <a:ext cx="11545200" cy="162038"/>
          </a:xfrm>
          <a:prstGeom prst="rect">
            <a:avLst/>
          </a:prstGeom>
          <a:solidFill>
            <a:schemeClr val="accent1"/>
          </a:solidFill>
          <a:ln w="9525" algn="ctr">
            <a:noFill/>
            <a:miter lim="800000"/>
            <a:headEnd/>
            <a:tailEnd/>
          </a:ln>
        </p:spPr>
        <p:txBody>
          <a:bodyPr lIns="106904" tIns="85521" rIns="106904" bIns="85521" rtlCol="0" anchor="ctr"/>
          <a:lstStyle/>
          <a:p>
            <a:pPr algn="ctr" defTabSz="1086187" fontAlgn="base">
              <a:spcBef>
                <a:spcPct val="50000"/>
              </a:spcBef>
              <a:spcAft>
                <a:spcPct val="0"/>
              </a:spcAft>
              <a:buClr>
                <a:srgbClr val="F0AB00"/>
              </a:buClr>
              <a:buSzPct val="80000"/>
            </a:pPr>
            <a:endParaRPr lang="en-US" sz="1900" kern="0" dirty="0">
              <a:solidFill>
                <a:srgbClr val="000000"/>
              </a:solidFill>
              <a:ea typeface="Arial Unicode MS" pitchFamily="34" charset="-128"/>
              <a:cs typeface="Arial Unicode MS" pitchFamily="34" charset="-128"/>
            </a:endParaRPr>
          </a:p>
        </p:txBody>
      </p:sp>
    </p:spTree>
    <p:extLst>
      <p:ext uri="{BB962C8B-B14F-4D97-AF65-F5344CB8AC3E}">
        <p14:creationId xmlns:p14="http://schemas.microsoft.com/office/powerpoint/2010/main" val="2613108153"/>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Page">
    <p:bg bwMode="gray">
      <p:bgRef idx="1001">
        <a:schemeClr val="bg1"/>
      </p:bgRef>
    </p:bg>
    <p:spTree>
      <p:nvGrpSpPr>
        <p:cNvPr id="1" name=""/>
        <p:cNvGrpSpPr/>
        <p:nvPr/>
      </p:nvGrpSpPr>
      <p:grpSpPr>
        <a:xfrm>
          <a:off x="0" y="0"/>
          <a:ext cx="0" cy="0"/>
          <a:chOff x="0" y="0"/>
          <a:chExt cx="0" cy="0"/>
        </a:xfrm>
      </p:grpSpPr>
      <p:sp>
        <p:nvSpPr>
          <p:cNvPr id="9" name="Rectangle 8"/>
          <p:cNvSpPr/>
          <p:nvPr userDrawn="1"/>
        </p:nvSpPr>
        <p:spPr bwMode="gray">
          <a:xfrm>
            <a:off x="324000" y="25"/>
            <a:ext cx="11545200" cy="2296057"/>
          </a:xfrm>
          <a:prstGeom prst="rect">
            <a:avLst/>
          </a:prstGeom>
          <a:solidFill>
            <a:schemeClr val="accent1"/>
          </a:solidFill>
          <a:ln w="9525" algn="ctr">
            <a:noFill/>
            <a:miter lim="800000"/>
            <a:headEnd/>
            <a:tailEnd/>
          </a:ln>
        </p:spPr>
        <p:txBody>
          <a:bodyPr lIns="106904" tIns="85521" rIns="106904" bIns="85521" rtlCol="0" anchor="ctr"/>
          <a:lstStyle/>
          <a:p>
            <a:pPr algn="ctr" defTabSz="1086187" fontAlgn="base">
              <a:spcBef>
                <a:spcPct val="50000"/>
              </a:spcBef>
              <a:spcAft>
                <a:spcPct val="0"/>
              </a:spcAft>
              <a:buClr>
                <a:srgbClr val="F0AB00"/>
              </a:buClr>
              <a:buSzPct val="80000"/>
            </a:pPr>
            <a:endParaRPr lang="en-US" sz="1900" kern="0" dirty="0">
              <a:solidFill>
                <a:srgbClr val="000000"/>
              </a:solidFill>
              <a:ea typeface="Arial Unicode MS" pitchFamily="34" charset="-128"/>
              <a:cs typeface="Arial Unicode MS" pitchFamily="34" charset="-128"/>
            </a:endParaRPr>
          </a:p>
        </p:txBody>
      </p:sp>
      <p:sp>
        <p:nvSpPr>
          <p:cNvPr id="2" name="Title 1"/>
          <p:cNvSpPr>
            <a:spLocks noGrp="1"/>
          </p:cNvSpPr>
          <p:nvPr>
            <p:ph type="ctrTitle" hasCustomPrompt="1"/>
          </p:nvPr>
        </p:nvSpPr>
        <p:spPr bwMode="gray">
          <a:xfrm>
            <a:off x="324000" y="2444966"/>
            <a:ext cx="11545200" cy="923330"/>
          </a:xfrm>
        </p:spPr>
        <p:txBody>
          <a:bodyPr anchor="t" anchorCtr="0">
            <a:noAutofit/>
          </a:bodyPr>
          <a:lstStyle>
            <a:lvl1pPr>
              <a:defRPr sz="6000">
                <a:solidFill>
                  <a:schemeClr val="tx1"/>
                </a:solidFill>
                <a:latin typeface="+mj-lt"/>
              </a:defRPr>
            </a:lvl1pPr>
          </a:lstStyle>
          <a:p>
            <a:r>
              <a:rPr lang="en-US" dirty="0"/>
              <a:t>Divider page</a:t>
            </a:r>
          </a:p>
        </p:txBody>
      </p:sp>
      <p:sp>
        <p:nvSpPr>
          <p:cNvPr id="93" name="Text Placeholder 92"/>
          <p:cNvSpPr>
            <a:spLocks noGrp="1"/>
          </p:cNvSpPr>
          <p:nvPr>
            <p:ph type="body" sz="quarter" idx="10" hasCustomPrompt="1"/>
          </p:nvPr>
        </p:nvSpPr>
        <p:spPr>
          <a:xfrm>
            <a:off x="324000" y="3507237"/>
            <a:ext cx="11545200" cy="620857"/>
          </a:xfrm>
        </p:spPr>
        <p:txBody>
          <a:bodyPr/>
          <a:lstStyle>
            <a:lvl1pPr>
              <a:spcBef>
                <a:spcPts val="1429"/>
              </a:spcBef>
              <a:defRPr sz="1900" b="0"/>
            </a:lvl1pPr>
          </a:lstStyle>
          <a:p>
            <a:r>
              <a:rPr lang="en-US" dirty="0"/>
              <a:t>Subtitle if needed</a:t>
            </a:r>
          </a:p>
        </p:txBody>
      </p:sp>
      <p:pic>
        <p:nvPicPr>
          <p:cNvPr id="6" name="Picture 5" descr="SAP_grad_R_pref.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25463" y="6083737"/>
            <a:ext cx="913247" cy="453600"/>
          </a:xfrm>
          <a:prstGeom prst="rect">
            <a:avLst/>
          </a:prstGeom>
          <a:noFill/>
          <a:ln>
            <a:noFill/>
          </a:ln>
        </p:spPr>
      </p:pic>
    </p:spTree>
    <p:extLst>
      <p:ext uri="{BB962C8B-B14F-4D97-AF65-F5344CB8AC3E}">
        <p14:creationId xmlns:p14="http://schemas.microsoft.com/office/powerpoint/2010/main" val="3205307533"/>
      </p:ext>
    </p:extLst>
  </p:cSld>
  <p:clrMapOvr>
    <a:overrideClrMapping bg1="lt1" tx1="dk1" bg2="lt2" tx2="dk2" accent1="accent1" accent2="accent2" accent3="accent3" accent4="accent4" accent5="accent5" accent6="accent6" hlink="hlink" folHlink="folHlink"/>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Divider Page with picture">
    <p:bg bwMode="gray">
      <p:bgRef idx="1001">
        <a:schemeClr val="bg1"/>
      </p:bgRef>
    </p:bg>
    <p:spTree>
      <p:nvGrpSpPr>
        <p:cNvPr id="1" name=""/>
        <p:cNvGrpSpPr/>
        <p:nvPr/>
      </p:nvGrpSpPr>
      <p:grpSpPr>
        <a:xfrm>
          <a:off x="0" y="0"/>
          <a:ext cx="0" cy="0"/>
          <a:chOff x="0" y="0"/>
          <a:chExt cx="0" cy="0"/>
        </a:xfrm>
      </p:grpSpPr>
      <p:sp>
        <p:nvSpPr>
          <p:cNvPr id="8" name="Picture Placeholder 7"/>
          <p:cNvSpPr>
            <a:spLocks noGrp="1"/>
          </p:cNvSpPr>
          <p:nvPr>
            <p:ph type="pic" sz="quarter" idx="11"/>
          </p:nvPr>
        </p:nvSpPr>
        <p:spPr>
          <a:xfrm>
            <a:off x="324000" y="162038"/>
            <a:ext cx="11545200" cy="2135294"/>
          </a:xfrm>
          <a:solidFill>
            <a:schemeClr val="bg1">
              <a:lumMod val="95000"/>
            </a:schemeClr>
          </a:solidFill>
        </p:spPr>
        <p:txBody>
          <a:bodyPr tIns="598690" anchor="t" anchorCtr="0"/>
          <a:lstStyle>
            <a:lvl1pPr algn="ctr">
              <a:defRPr b="0"/>
            </a:lvl1pPr>
          </a:lstStyle>
          <a:p>
            <a:r>
              <a:rPr lang="en-US" dirty="0"/>
              <a:t>Click icon to add picture</a:t>
            </a:r>
          </a:p>
        </p:txBody>
      </p:sp>
      <p:sp>
        <p:nvSpPr>
          <p:cNvPr id="2" name="Title 1"/>
          <p:cNvSpPr>
            <a:spLocks noGrp="1"/>
          </p:cNvSpPr>
          <p:nvPr>
            <p:ph type="ctrTitle" hasCustomPrompt="1"/>
          </p:nvPr>
        </p:nvSpPr>
        <p:spPr bwMode="gray">
          <a:xfrm>
            <a:off x="324000" y="2444966"/>
            <a:ext cx="11545200" cy="923330"/>
          </a:xfrm>
        </p:spPr>
        <p:txBody>
          <a:bodyPr anchor="t" anchorCtr="0">
            <a:noAutofit/>
          </a:bodyPr>
          <a:lstStyle>
            <a:lvl1pPr>
              <a:defRPr sz="6000">
                <a:solidFill>
                  <a:schemeClr val="tx1"/>
                </a:solidFill>
                <a:latin typeface="+mj-lt"/>
              </a:defRPr>
            </a:lvl1pPr>
          </a:lstStyle>
          <a:p>
            <a:r>
              <a:rPr lang="en-US" dirty="0"/>
              <a:t>Divider page</a:t>
            </a:r>
          </a:p>
        </p:txBody>
      </p:sp>
      <p:sp>
        <p:nvSpPr>
          <p:cNvPr id="12" name="Rectangle 11"/>
          <p:cNvSpPr/>
          <p:nvPr userDrawn="1"/>
        </p:nvSpPr>
        <p:spPr bwMode="gray">
          <a:xfrm>
            <a:off x="324000" y="0"/>
            <a:ext cx="11545200" cy="162038"/>
          </a:xfrm>
          <a:prstGeom prst="rect">
            <a:avLst/>
          </a:prstGeom>
          <a:solidFill>
            <a:schemeClr val="accent1"/>
          </a:solidFill>
          <a:ln w="9525" algn="ctr">
            <a:noFill/>
            <a:miter lim="800000"/>
            <a:headEnd/>
            <a:tailEnd/>
          </a:ln>
        </p:spPr>
        <p:txBody>
          <a:bodyPr lIns="106904" tIns="85521" rIns="106904" bIns="85521" rtlCol="0" anchor="ctr"/>
          <a:lstStyle/>
          <a:p>
            <a:pPr algn="ctr" defTabSz="1086187" fontAlgn="base">
              <a:spcBef>
                <a:spcPct val="50000"/>
              </a:spcBef>
              <a:spcAft>
                <a:spcPct val="0"/>
              </a:spcAft>
              <a:buClr>
                <a:srgbClr val="F0AB00"/>
              </a:buClr>
              <a:buSzPct val="80000"/>
            </a:pPr>
            <a:endParaRPr lang="en-US" sz="1900" kern="0" dirty="0">
              <a:solidFill>
                <a:srgbClr val="000000"/>
              </a:solidFill>
              <a:ea typeface="Arial Unicode MS" pitchFamily="34" charset="-128"/>
              <a:cs typeface="Arial Unicode MS" pitchFamily="34" charset="-128"/>
            </a:endParaRPr>
          </a:p>
        </p:txBody>
      </p:sp>
      <p:sp>
        <p:nvSpPr>
          <p:cNvPr id="93" name="Text Placeholder 92"/>
          <p:cNvSpPr>
            <a:spLocks noGrp="1"/>
          </p:cNvSpPr>
          <p:nvPr>
            <p:ph type="body" sz="quarter" idx="10" hasCustomPrompt="1"/>
          </p:nvPr>
        </p:nvSpPr>
        <p:spPr>
          <a:xfrm>
            <a:off x="324000" y="3507237"/>
            <a:ext cx="11545200" cy="620857"/>
          </a:xfrm>
        </p:spPr>
        <p:txBody>
          <a:bodyPr/>
          <a:lstStyle>
            <a:lvl1pPr>
              <a:spcBef>
                <a:spcPts val="1429"/>
              </a:spcBef>
              <a:defRPr sz="1900" b="0"/>
            </a:lvl1pPr>
          </a:lstStyle>
          <a:p>
            <a:r>
              <a:rPr lang="en-US" dirty="0"/>
              <a:t>Subtitle if needed</a:t>
            </a:r>
          </a:p>
        </p:txBody>
      </p:sp>
      <p:pic>
        <p:nvPicPr>
          <p:cNvPr id="7" name="Picture 6" descr="SAP_grad_R_pref.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25463" y="6083737"/>
            <a:ext cx="913247" cy="453600"/>
          </a:xfrm>
          <a:prstGeom prst="rect">
            <a:avLst/>
          </a:prstGeom>
          <a:noFill/>
          <a:ln>
            <a:noFill/>
          </a:ln>
        </p:spPr>
      </p:pic>
    </p:spTree>
    <p:extLst>
      <p:ext uri="{BB962C8B-B14F-4D97-AF65-F5344CB8AC3E}">
        <p14:creationId xmlns:p14="http://schemas.microsoft.com/office/powerpoint/2010/main" val="1751177985"/>
      </p:ext>
    </p:extLst>
  </p:cSld>
  <p:clrMapOvr>
    <a:overrideClrMapping bg1="lt1" tx1="dk1" bg2="lt2" tx2="dk2" accent1="accent1" accent2="accent2" accent3="accent3" accent4="accent4" accent5="accent5" accent6="accent6" hlink="hlink" folHlink="folHlink"/>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act / Thank You">
    <p:bg bwMode="gray">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gray">
          <a:xfrm>
            <a:off x="324000" y="2444966"/>
            <a:ext cx="11545200" cy="923330"/>
          </a:xfrm>
        </p:spPr>
        <p:txBody>
          <a:bodyPr anchor="t" anchorCtr="0">
            <a:noAutofit/>
          </a:bodyPr>
          <a:lstStyle>
            <a:lvl1pPr>
              <a:defRPr sz="6000">
                <a:solidFill>
                  <a:schemeClr val="tx1"/>
                </a:solidFill>
                <a:latin typeface="+mj-lt"/>
              </a:defRPr>
            </a:lvl1pPr>
          </a:lstStyle>
          <a:p>
            <a:r>
              <a:rPr lang="en-US" dirty="0"/>
              <a:t>Thank you</a:t>
            </a:r>
          </a:p>
        </p:txBody>
      </p:sp>
      <p:sp>
        <p:nvSpPr>
          <p:cNvPr id="12" name="Rectangle 11"/>
          <p:cNvSpPr/>
          <p:nvPr userDrawn="1"/>
        </p:nvSpPr>
        <p:spPr bwMode="gray">
          <a:xfrm>
            <a:off x="324000" y="0"/>
            <a:ext cx="11545200" cy="162038"/>
          </a:xfrm>
          <a:prstGeom prst="rect">
            <a:avLst/>
          </a:prstGeom>
          <a:solidFill>
            <a:schemeClr val="accent1"/>
          </a:solidFill>
          <a:ln w="9525" algn="ctr">
            <a:noFill/>
            <a:miter lim="800000"/>
            <a:headEnd/>
            <a:tailEnd/>
          </a:ln>
        </p:spPr>
        <p:txBody>
          <a:bodyPr lIns="106904" tIns="85521" rIns="106904" bIns="85521" rtlCol="0" anchor="ctr"/>
          <a:lstStyle/>
          <a:p>
            <a:pPr algn="ctr" defTabSz="1086187" fontAlgn="base">
              <a:spcBef>
                <a:spcPct val="50000"/>
              </a:spcBef>
              <a:spcAft>
                <a:spcPct val="0"/>
              </a:spcAft>
              <a:buClr>
                <a:srgbClr val="F0AB00"/>
              </a:buClr>
              <a:buSzPct val="80000"/>
            </a:pPr>
            <a:endParaRPr lang="en-US" sz="1900" kern="0" dirty="0">
              <a:solidFill>
                <a:srgbClr val="000000"/>
              </a:solidFill>
              <a:ea typeface="Arial Unicode MS" pitchFamily="34" charset="-128"/>
              <a:cs typeface="Arial Unicode MS" pitchFamily="34" charset="-128"/>
            </a:endParaRPr>
          </a:p>
        </p:txBody>
      </p:sp>
      <p:sp>
        <p:nvSpPr>
          <p:cNvPr id="93" name="Text Placeholder 92"/>
          <p:cNvSpPr>
            <a:spLocks noGrp="1"/>
          </p:cNvSpPr>
          <p:nvPr>
            <p:ph type="body" sz="quarter" idx="10" hasCustomPrompt="1"/>
          </p:nvPr>
        </p:nvSpPr>
        <p:spPr>
          <a:xfrm>
            <a:off x="324000" y="4236479"/>
            <a:ext cx="11545200" cy="1846659"/>
          </a:xfrm>
        </p:spPr>
        <p:txBody>
          <a:bodyPr anchor="b" anchorCtr="0">
            <a:noAutofit/>
          </a:bodyPr>
          <a:lstStyle>
            <a:lvl1pPr>
              <a:spcBef>
                <a:spcPts val="0"/>
              </a:spcBef>
              <a:defRPr sz="2000" b="0"/>
            </a:lvl1pPr>
          </a:lstStyle>
          <a:p>
            <a:r>
              <a:rPr lang="en-US" dirty="0"/>
              <a:t>Contact information:</a:t>
            </a:r>
          </a:p>
          <a:p>
            <a:endParaRPr lang="en-US" dirty="0"/>
          </a:p>
          <a:p>
            <a:r>
              <a:rPr lang="en-US" dirty="0"/>
              <a:t>F name MI. L name</a:t>
            </a:r>
          </a:p>
          <a:p>
            <a:r>
              <a:rPr lang="en-US" dirty="0"/>
              <a:t>Title</a:t>
            </a:r>
          </a:p>
          <a:p>
            <a:r>
              <a:rPr lang="en-US" dirty="0"/>
              <a:t>Address</a:t>
            </a:r>
          </a:p>
          <a:p>
            <a:r>
              <a:rPr lang="en-US" dirty="0"/>
              <a:t>Phone number</a:t>
            </a:r>
          </a:p>
        </p:txBody>
      </p:sp>
      <p:pic>
        <p:nvPicPr>
          <p:cNvPr id="175" name="Picture 174" descr="SAP_grad_R_pref.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24000" y="478741"/>
            <a:ext cx="1826494" cy="907200"/>
          </a:xfrm>
          <a:prstGeom prst="rect">
            <a:avLst/>
          </a:prstGeom>
          <a:noFill/>
          <a:ln>
            <a:noFill/>
          </a:ln>
        </p:spPr>
      </p:pic>
      <p:sp>
        <p:nvSpPr>
          <p:cNvPr id="6" name="TextBox 5"/>
          <p:cNvSpPr txBox="1"/>
          <p:nvPr userDrawn="1"/>
        </p:nvSpPr>
        <p:spPr bwMode="black">
          <a:xfrm>
            <a:off x="324009" y="6622344"/>
            <a:ext cx="3647793" cy="153888"/>
          </a:xfrm>
          <a:prstGeom prst="rect">
            <a:avLst/>
          </a:prstGeom>
          <a:noFill/>
        </p:spPr>
        <p:txBody>
          <a:bodyPr wrap="none" lIns="0" tIns="0" rIns="0" bIns="0" rtlCol="0">
            <a:spAutoFit/>
          </a:bodyPr>
          <a:lstStyle/>
          <a:p>
            <a:pPr marL="132891" indent="-132891" defTabSz="1086187">
              <a:buClr>
                <a:srgbClr val="000000"/>
              </a:buClr>
              <a:buFont typeface="Arial" pitchFamily="34" charset="0"/>
              <a:buChar char="©"/>
            </a:pPr>
            <a:r>
              <a:rPr lang="en-US" sz="1000" dirty="0">
                <a:solidFill>
                  <a:srgbClr val="000000"/>
                </a:solidFill>
              </a:rPr>
              <a:t>2015 SAP SE or an SAP affiliate company. All rights reserved.</a:t>
            </a:r>
          </a:p>
        </p:txBody>
      </p:sp>
    </p:spTree>
    <p:extLst>
      <p:ext uri="{BB962C8B-B14F-4D97-AF65-F5344CB8AC3E}">
        <p14:creationId xmlns:p14="http://schemas.microsoft.com/office/powerpoint/2010/main" val="3309337289"/>
      </p:ext>
    </p:extLst>
  </p:cSld>
  <p:clrMapOvr>
    <a:overrideClrMapping bg1="lt1" tx1="dk1" bg2="lt2" tx2="dk2" accent1="accent1" accent2="accent2" accent3="accent3" accent4="accent4" accent5="accent5" accent6="accent6" hlink="hlink" folHlink="folHlink"/>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genda">
    <p:bg bwMode="gray">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&lt;Agenda&gt;</a:t>
            </a:r>
          </a:p>
        </p:txBody>
      </p:sp>
      <p:sp>
        <p:nvSpPr>
          <p:cNvPr id="4" name="Text Placeholder 3"/>
          <p:cNvSpPr>
            <a:spLocks noGrp="1"/>
          </p:cNvSpPr>
          <p:nvPr>
            <p:ph type="body" sz="quarter" idx="10" hasCustomPrompt="1"/>
          </p:nvPr>
        </p:nvSpPr>
        <p:spPr>
          <a:xfrm>
            <a:off x="324000" y="1692401"/>
            <a:ext cx="11545200" cy="3832705"/>
          </a:xfrm>
        </p:spPr>
        <p:txBody>
          <a:bodyPr>
            <a:noAutofit/>
          </a:bodyPr>
          <a:lstStyle>
            <a:lvl1pPr marL="0" marR="0" indent="0" algn="l" defTabSz="1086187" rtl="0" eaLnBrk="1" fontAlgn="auto" latinLnBrk="0" hangingPunct="1">
              <a:lnSpc>
                <a:spcPct val="100000"/>
              </a:lnSpc>
              <a:spcBef>
                <a:spcPts val="1200"/>
              </a:spcBef>
              <a:spcAft>
                <a:spcPts val="0"/>
              </a:spcAft>
              <a:buClr>
                <a:schemeClr val="accent1"/>
              </a:buClr>
              <a:buSzPct val="80000"/>
              <a:buFontTx/>
              <a:buNone/>
              <a:tabLst/>
              <a:defRPr sz="2000" b="0"/>
            </a:lvl1pPr>
            <a:lvl2pPr marL="179569" marR="0" indent="-179569" algn="l" defTabSz="1086187" rtl="0" eaLnBrk="1" fontAlgn="auto" latinLnBrk="0" hangingPunct="1">
              <a:lnSpc>
                <a:spcPct val="100000"/>
              </a:lnSpc>
              <a:spcBef>
                <a:spcPts val="600"/>
              </a:spcBef>
              <a:spcAft>
                <a:spcPts val="0"/>
              </a:spcAft>
              <a:buClr>
                <a:schemeClr val="accent1"/>
              </a:buClr>
              <a:buSzPct val="100000"/>
              <a:buFont typeface="Wingdings" pitchFamily="2" charset="2"/>
              <a:buChar char=""/>
              <a:tabLst/>
              <a:defRPr sz="1800"/>
            </a:lvl2pPr>
            <a:lvl3pPr marL="359148" marR="0" indent="-178957" algn="l" defTabSz="1086187" rtl="0" eaLnBrk="1" fontAlgn="auto" latinLnBrk="0" hangingPunct="1">
              <a:lnSpc>
                <a:spcPct val="100000"/>
              </a:lnSpc>
              <a:spcBef>
                <a:spcPts val="400"/>
              </a:spcBef>
              <a:spcAft>
                <a:spcPts val="0"/>
              </a:spcAft>
              <a:buClr>
                <a:schemeClr val="accent2"/>
              </a:buClr>
              <a:buSzPct val="100000"/>
              <a:buFont typeface="Arial" pitchFamily="34" charset="0"/>
              <a:buChar char="–"/>
              <a:tabLst/>
              <a:defRPr sz="1800" baseline="0"/>
            </a:lvl3pPr>
            <a:lvl4pPr marL="538717" marR="0" indent="-179569" algn="l" defTabSz="1086187" rtl="0" eaLnBrk="1" fontAlgn="auto" latinLnBrk="0" hangingPunct="1">
              <a:lnSpc>
                <a:spcPct val="100000"/>
              </a:lnSpc>
              <a:spcBef>
                <a:spcPts val="250"/>
              </a:spcBef>
              <a:spcAft>
                <a:spcPts val="0"/>
              </a:spcAft>
              <a:buClr>
                <a:schemeClr val="accent2"/>
              </a:buClr>
              <a:buSzPct val="100000"/>
              <a:buFont typeface="Courier New" pitchFamily="49" charset="0"/>
              <a:buChar char="o"/>
              <a:tabLst/>
              <a:defRPr sz="1600"/>
            </a:lvl4pPr>
            <a:lvl5pPr>
              <a:buClr>
                <a:schemeClr val="accent2"/>
              </a:buClr>
              <a:buFont typeface="Arial" pitchFamily="34" charset="0"/>
              <a:buChar char="–"/>
              <a:defRPr/>
            </a:lvl5pPr>
          </a:lstStyle>
          <a:p>
            <a:pPr lvl="0"/>
            <a:r>
              <a:rPr lang="en-US" dirty="0"/>
              <a:t>Agenda Item/Divider Headline</a:t>
            </a:r>
          </a:p>
          <a:p>
            <a:pPr lvl="1"/>
            <a:r>
              <a:rPr lang="en-US" dirty="0"/>
              <a:t>Details</a:t>
            </a:r>
          </a:p>
          <a:p>
            <a:pPr lvl="2"/>
            <a:r>
              <a:rPr lang="en-US" dirty="0"/>
              <a:t>Third Level</a:t>
            </a:r>
          </a:p>
          <a:p>
            <a:pPr lvl="3"/>
            <a:r>
              <a:rPr lang="en-US" dirty="0"/>
              <a:t>Fourth Level</a:t>
            </a:r>
          </a:p>
          <a:p>
            <a:endParaRPr lang="en-US" dirty="0"/>
          </a:p>
        </p:txBody>
      </p:sp>
    </p:spTree>
    <p:extLst>
      <p:ext uri="{BB962C8B-B14F-4D97-AF65-F5344CB8AC3E}">
        <p14:creationId xmlns:p14="http://schemas.microsoft.com/office/powerpoint/2010/main" val="754461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324000" y="324091"/>
            <a:ext cx="11545200" cy="756175"/>
          </a:xfrm>
          <a:prstGeom prst="rect">
            <a:avLst/>
          </a:prstGeom>
        </p:spPr>
        <p:txBody>
          <a:bodyPr vert="horz" lIns="0" tIns="0" rIns="0" bIns="0" rtlCol="0" anchor="ctr" anchorCtr="0">
            <a:noAutofit/>
          </a:bodyPr>
          <a:lstStyle/>
          <a:p>
            <a:r>
              <a:rPr lang="en-US" noProof="0" dirty="0"/>
              <a:t>Insert page title</a:t>
            </a:r>
          </a:p>
        </p:txBody>
      </p:sp>
      <p:sp>
        <p:nvSpPr>
          <p:cNvPr id="3" name="Text Placeholder 2"/>
          <p:cNvSpPr>
            <a:spLocks noGrp="1"/>
          </p:cNvSpPr>
          <p:nvPr>
            <p:ph type="body" idx="1"/>
          </p:nvPr>
        </p:nvSpPr>
        <p:spPr bwMode="gray">
          <a:xfrm>
            <a:off x="324000" y="1691088"/>
            <a:ext cx="11545200" cy="4392042"/>
          </a:xfrm>
          <a:prstGeom prst="rect">
            <a:avLst/>
          </a:prstGeom>
        </p:spPr>
        <p:txBody>
          <a:bodyPr vert="horz" lIns="0" tIns="0" rIns="0" bIns="0" rtlCol="0">
            <a:noAutofit/>
          </a:bodyPr>
          <a:lstStyle/>
          <a:p>
            <a:pPr lvl="0"/>
            <a:r>
              <a:rPr lang="en-US" noProof="0" dirty="0"/>
              <a:t>First level</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33" name="Rectangle 32"/>
          <p:cNvSpPr/>
          <p:nvPr/>
        </p:nvSpPr>
        <p:spPr bwMode="gray">
          <a:xfrm>
            <a:off x="324000" y="0"/>
            <a:ext cx="11545200" cy="162038"/>
          </a:xfrm>
          <a:prstGeom prst="rect">
            <a:avLst/>
          </a:prstGeom>
          <a:solidFill>
            <a:schemeClr val="accent1"/>
          </a:solidFill>
          <a:ln w="9525" algn="ctr">
            <a:noFill/>
            <a:miter lim="800000"/>
            <a:headEnd/>
            <a:tailEnd/>
          </a:ln>
        </p:spPr>
        <p:txBody>
          <a:bodyPr lIns="106904" tIns="85521" rIns="106904" bIns="85521" rtlCol="0" anchor="ctr"/>
          <a:lstStyle/>
          <a:p>
            <a:pPr algn="ctr" defTabSz="1086187" fontAlgn="base">
              <a:spcBef>
                <a:spcPct val="50000"/>
              </a:spcBef>
              <a:spcAft>
                <a:spcPct val="0"/>
              </a:spcAft>
              <a:buClr>
                <a:srgbClr val="F0AB00"/>
              </a:buClr>
              <a:buSzPct val="80000"/>
            </a:pPr>
            <a:endParaRPr lang="en-US" sz="1900" kern="0" dirty="0">
              <a:solidFill>
                <a:srgbClr val="000000"/>
              </a:solidFill>
              <a:ea typeface="Arial Unicode MS" pitchFamily="34" charset="-128"/>
              <a:cs typeface="Arial Unicode MS" pitchFamily="34" charset="-128"/>
            </a:endParaRPr>
          </a:p>
        </p:txBody>
      </p:sp>
      <p:cxnSp>
        <p:nvCxnSpPr>
          <p:cNvPr id="8" name="Straight Connector 7"/>
          <p:cNvCxnSpPr/>
          <p:nvPr/>
        </p:nvCxnSpPr>
        <p:spPr>
          <a:xfrm>
            <a:off x="324000" y="1231485"/>
            <a:ext cx="115452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95" name="Rectangle 94"/>
          <p:cNvSpPr/>
          <p:nvPr/>
        </p:nvSpPr>
        <p:spPr bwMode="white">
          <a:xfrm>
            <a:off x="324000" y="6537267"/>
            <a:ext cx="11545200" cy="324075"/>
          </a:xfrm>
          <a:prstGeom prst="rect">
            <a:avLst/>
          </a:prstGeom>
          <a:solidFill>
            <a:schemeClr val="tx1"/>
          </a:solidFill>
          <a:ln w="9525" algn="ctr">
            <a:noFill/>
            <a:miter lim="800000"/>
            <a:headEnd/>
            <a:tailEnd/>
          </a:ln>
        </p:spPr>
        <p:txBody>
          <a:bodyPr lIns="106904" tIns="85521" rIns="106904" bIns="85521" rtlCol="0" anchor="ctr"/>
          <a:lstStyle/>
          <a:p>
            <a:pPr algn="ctr" defTabSz="1086187" fontAlgn="base">
              <a:spcBef>
                <a:spcPct val="50000"/>
              </a:spcBef>
              <a:spcAft>
                <a:spcPct val="0"/>
              </a:spcAft>
              <a:buClr>
                <a:srgbClr val="F0AB00"/>
              </a:buClr>
              <a:buSzPct val="80000"/>
            </a:pPr>
            <a:endParaRPr lang="en-US" sz="1900" kern="0" dirty="0">
              <a:solidFill>
                <a:srgbClr val="000000"/>
              </a:solidFill>
              <a:ea typeface="Arial Unicode MS" pitchFamily="34" charset="-128"/>
              <a:cs typeface="Arial Unicode MS" pitchFamily="34" charset="-128"/>
            </a:endParaRPr>
          </a:p>
        </p:txBody>
      </p:sp>
      <p:sp>
        <p:nvSpPr>
          <p:cNvPr id="10" name="TextBox 9"/>
          <p:cNvSpPr txBox="1"/>
          <p:nvPr/>
        </p:nvSpPr>
        <p:spPr bwMode="black">
          <a:xfrm>
            <a:off x="324017" y="6622344"/>
            <a:ext cx="3734231" cy="153888"/>
          </a:xfrm>
          <a:prstGeom prst="rect">
            <a:avLst/>
          </a:prstGeom>
          <a:noFill/>
        </p:spPr>
        <p:txBody>
          <a:bodyPr wrap="none" lIns="85521" tIns="0" rIns="0" bIns="0" rtlCol="0">
            <a:spAutoFit/>
          </a:bodyPr>
          <a:lstStyle/>
          <a:p>
            <a:pPr marL="132891" indent="-132891" defTabSz="1086187">
              <a:buClr>
                <a:srgbClr val="FFFFFF"/>
              </a:buClr>
              <a:buFont typeface="Arial" pitchFamily="34" charset="0"/>
              <a:buChar char="©"/>
            </a:pPr>
            <a:r>
              <a:rPr lang="en-US" sz="1000" dirty="0">
                <a:solidFill>
                  <a:srgbClr val="FFFFFF"/>
                </a:solidFill>
              </a:rPr>
              <a:t>2015 SAP SE or an SAP affiliate company. All rights reserved.</a:t>
            </a:r>
          </a:p>
        </p:txBody>
      </p:sp>
      <p:sp>
        <p:nvSpPr>
          <p:cNvPr id="34" name="TextBox 33"/>
          <p:cNvSpPr txBox="1"/>
          <p:nvPr/>
        </p:nvSpPr>
        <p:spPr bwMode="black">
          <a:xfrm>
            <a:off x="11624626" y="6622344"/>
            <a:ext cx="243532" cy="153888"/>
          </a:xfrm>
          <a:prstGeom prst="rect">
            <a:avLst/>
          </a:prstGeom>
          <a:noFill/>
        </p:spPr>
        <p:txBody>
          <a:bodyPr wrap="none" lIns="0" tIns="0" rIns="85521" bIns="0" rtlCol="0">
            <a:spAutoFit/>
          </a:bodyPr>
          <a:lstStyle/>
          <a:p>
            <a:pPr marL="111262" indent="-111262" algn="r" defTabSz="1086187">
              <a:buClr>
                <a:srgbClr val="666666"/>
              </a:buClr>
              <a:buFont typeface="Arial" pitchFamily="34" charset="0"/>
              <a:buNone/>
            </a:pPr>
            <a:fld id="{0BDC132A-5C91-4078-9777-31DA19A62E0A}" type="slidenum">
              <a:rPr lang="en-US" sz="1000" smtClean="0">
                <a:solidFill>
                  <a:srgbClr val="FFFFFF"/>
                </a:solidFill>
              </a:rPr>
              <a:pPr marL="111262" indent="-111262" algn="r" defTabSz="1086187">
                <a:buClr>
                  <a:srgbClr val="666666"/>
                </a:buClr>
                <a:buFont typeface="Arial" pitchFamily="34" charset="0"/>
                <a:buNone/>
              </a:pPr>
              <a:t>‹#›</a:t>
            </a:fld>
            <a:endParaRPr lang="en-US" sz="1000" dirty="0">
              <a:solidFill>
                <a:srgbClr val="FFFFFF"/>
              </a:solidFill>
            </a:endParaRPr>
          </a:p>
        </p:txBody>
      </p:sp>
      <p:sp>
        <p:nvSpPr>
          <p:cNvPr id="4" name="Information_Classification"/>
          <p:cNvSpPr txBox="1"/>
          <p:nvPr userDrawn="1"/>
        </p:nvSpPr>
        <p:spPr>
          <a:xfrm>
            <a:off x="10718809" y="6623893"/>
            <a:ext cx="424796" cy="153888"/>
          </a:xfrm>
          <a:prstGeom prst="rect">
            <a:avLst/>
          </a:prstGeom>
          <a:noFill/>
        </p:spPr>
        <p:txBody>
          <a:bodyPr vert="horz" wrap="none" lIns="0" tIns="0" rIns="0" bIns="0" rtlCol="0">
            <a:spAutoFit/>
          </a:bodyPr>
          <a:lstStyle/>
          <a:p>
            <a:pPr defTabSz="1086187" fontAlgn="base">
              <a:spcBef>
                <a:spcPts val="600"/>
              </a:spcBef>
              <a:spcAft>
                <a:spcPct val="0"/>
              </a:spcAft>
              <a:buClr>
                <a:srgbClr val="F0AB00"/>
              </a:buClr>
              <a:buSzPct val="80000"/>
            </a:pPr>
            <a:r>
              <a:rPr lang="en-US" sz="1000" kern="0" dirty="0">
                <a:solidFill>
                  <a:srgbClr val="FFFFFF"/>
                </a:solidFill>
                <a:ea typeface="Arial Unicode MS"/>
                <a:cs typeface="Arial Unicode MS" pitchFamily="34" charset="-128"/>
                <a:sym typeface="Arial"/>
              </a:rPr>
              <a:t>Internal</a:t>
            </a:r>
          </a:p>
        </p:txBody>
      </p:sp>
    </p:spTree>
    <p:extLst>
      <p:ext uri="{BB962C8B-B14F-4D97-AF65-F5344CB8AC3E}">
        <p14:creationId xmlns:p14="http://schemas.microsoft.com/office/powerpoint/2010/main" val="1927924239"/>
      </p:ext>
    </p:extLst>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 id="2147483789" r:id="rId12"/>
    <p:sldLayoutId id="2147483790" r:id="rId13"/>
    <p:sldLayoutId id="2147483791" r:id="rId14"/>
    <p:sldLayoutId id="2147483792" r:id="rId15"/>
    <p:sldLayoutId id="2147483793" r:id="rId16"/>
    <p:sldLayoutId id="2147483794" r:id="rId17"/>
    <p:sldLayoutId id="2147483795" r:id="rId18"/>
    <p:sldLayoutId id="2147483796" r:id="rId19"/>
    <p:sldLayoutId id="2147483797" r:id="rId20"/>
    <p:sldLayoutId id="2147483798" r:id="rId21"/>
    <p:sldLayoutId id="2147483799" r:id="rId22"/>
    <p:sldLayoutId id="2147483800" r:id="rId23"/>
  </p:sldLayoutIdLst>
  <p:hf hdr="0" ftr="0" dt="0"/>
  <p:txStyles>
    <p:titleStyle>
      <a:lvl1pPr algn="l" defTabSz="1086187" rtl="0" eaLnBrk="1" latinLnBrk="0" hangingPunct="1">
        <a:spcBef>
          <a:spcPct val="0"/>
        </a:spcBef>
        <a:buNone/>
        <a:defRPr sz="2800" b="1" kern="1200">
          <a:solidFill>
            <a:schemeClr val="accent2"/>
          </a:solidFill>
          <a:latin typeface="+mj-lt"/>
          <a:ea typeface="+mj-ea"/>
          <a:cs typeface="+mj-cs"/>
        </a:defRPr>
      </a:lvl1pPr>
    </p:titleStyle>
    <p:bodyStyle>
      <a:lvl1pPr marL="0" indent="0" algn="l" defTabSz="1086187" rtl="0" eaLnBrk="1" latinLnBrk="0" hangingPunct="1">
        <a:spcBef>
          <a:spcPts val="2391"/>
        </a:spcBef>
        <a:buClr>
          <a:schemeClr val="accent1"/>
        </a:buClr>
        <a:buSzPct val="80000"/>
        <a:buFontTx/>
        <a:buNone/>
        <a:defRPr sz="2000" b="1" kern="1200">
          <a:solidFill>
            <a:schemeClr val="tx1"/>
          </a:solidFill>
          <a:latin typeface="+mn-lt"/>
          <a:ea typeface="+mn-ea"/>
          <a:cs typeface="+mn-cs"/>
        </a:defRPr>
      </a:lvl1pPr>
      <a:lvl2pPr marL="0" indent="0" algn="l" defTabSz="1086187" rtl="0" eaLnBrk="1" latinLnBrk="0" hangingPunct="1">
        <a:spcBef>
          <a:spcPts val="600"/>
        </a:spcBef>
        <a:buClr>
          <a:schemeClr val="accent1"/>
        </a:buClr>
        <a:buSzPct val="80000"/>
        <a:buFont typeface="Wingdings" pitchFamily="2" charset="2"/>
        <a:buNone/>
        <a:defRPr sz="2000" kern="1200">
          <a:solidFill>
            <a:schemeClr val="tx1"/>
          </a:solidFill>
          <a:latin typeface="+mn-lt"/>
          <a:ea typeface="+mn-ea"/>
          <a:cs typeface="+mn-cs"/>
        </a:defRPr>
      </a:lvl2pPr>
      <a:lvl3pPr marL="179569" indent="-179569" algn="l" defTabSz="1086187" rtl="0" eaLnBrk="1" latinLnBrk="0" hangingPunct="1">
        <a:spcBef>
          <a:spcPts val="400"/>
        </a:spcBef>
        <a:buClr>
          <a:schemeClr val="accent1"/>
        </a:buClr>
        <a:buSzPct val="100000"/>
        <a:buFont typeface="Wingdings" pitchFamily="2" charset="2"/>
        <a:buChar char=""/>
        <a:defRPr sz="1800" kern="1200">
          <a:solidFill>
            <a:schemeClr val="tx1"/>
          </a:solidFill>
          <a:latin typeface="+mn-lt"/>
          <a:ea typeface="+mn-ea"/>
          <a:cs typeface="+mn-cs"/>
        </a:defRPr>
      </a:lvl3pPr>
      <a:lvl4pPr marL="359148" indent="-179569" algn="l" defTabSz="1086187" rtl="0" eaLnBrk="1" latinLnBrk="0" hangingPunct="1">
        <a:spcBef>
          <a:spcPts val="400"/>
        </a:spcBef>
        <a:buClr>
          <a:schemeClr val="accent2"/>
        </a:buClr>
        <a:buSzPct val="100000"/>
        <a:buFont typeface="Arial" pitchFamily="34" charset="0"/>
        <a:buChar char="–"/>
        <a:defRPr sz="1800" kern="1200">
          <a:solidFill>
            <a:schemeClr val="tx1"/>
          </a:solidFill>
          <a:latin typeface="+mn-lt"/>
          <a:ea typeface="+mn-ea"/>
          <a:cs typeface="+mn-cs"/>
        </a:defRPr>
      </a:lvl4pPr>
      <a:lvl5pPr marL="538717" indent="-179569" algn="l" defTabSz="1086187" rtl="0" eaLnBrk="1" latinLnBrk="0" hangingPunct="1">
        <a:spcBef>
          <a:spcPts val="250"/>
        </a:spcBef>
        <a:buClr>
          <a:schemeClr val="accent2"/>
        </a:buClr>
        <a:buSzPct val="100000"/>
        <a:buFont typeface="Courier New" pitchFamily="49" charset="0"/>
        <a:buChar char="o"/>
        <a:defRPr sz="1600" kern="1200">
          <a:solidFill>
            <a:schemeClr val="tx1"/>
          </a:solidFill>
          <a:latin typeface="+mn-lt"/>
          <a:ea typeface="+mn-ea"/>
          <a:cs typeface="+mn-cs"/>
        </a:defRPr>
      </a:lvl5pPr>
      <a:lvl6pPr marL="2987028" indent="-271546" algn="l" defTabSz="1086187"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30124" indent="-271546" algn="l" defTabSz="1086187"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73221" indent="-271546" algn="l" defTabSz="1086187"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16317" indent="-271546" algn="l" defTabSz="1086187"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de-DE"/>
      </a:defPPr>
      <a:lvl1pPr marL="0" algn="l" defTabSz="1086187" rtl="0" eaLnBrk="1" latinLnBrk="0" hangingPunct="1">
        <a:defRPr sz="2100" kern="1200">
          <a:solidFill>
            <a:schemeClr val="tx1"/>
          </a:solidFill>
          <a:latin typeface="+mn-lt"/>
          <a:ea typeface="+mn-ea"/>
          <a:cs typeface="+mn-cs"/>
        </a:defRPr>
      </a:lvl1pPr>
      <a:lvl2pPr marL="543101" algn="l" defTabSz="1086187" rtl="0" eaLnBrk="1" latinLnBrk="0" hangingPunct="1">
        <a:defRPr sz="2100" kern="1200">
          <a:solidFill>
            <a:schemeClr val="tx1"/>
          </a:solidFill>
          <a:latin typeface="+mn-lt"/>
          <a:ea typeface="+mn-ea"/>
          <a:cs typeface="+mn-cs"/>
        </a:defRPr>
      </a:lvl2pPr>
      <a:lvl3pPr marL="1086187" algn="l" defTabSz="1086187" rtl="0" eaLnBrk="1" latinLnBrk="0" hangingPunct="1">
        <a:defRPr sz="2100" kern="1200">
          <a:solidFill>
            <a:schemeClr val="tx1"/>
          </a:solidFill>
          <a:latin typeface="+mn-lt"/>
          <a:ea typeface="+mn-ea"/>
          <a:cs typeface="+mn-cs"/>
        </a:defRPr>
      </a:lvl3pPr>
      <a:lvl4pPr marL="1629286" algn="l" defTabSz="1086187" rtl="0" eaLnBrk="1" latinLnBrk="0" hangingPunct="1">
        <a:defRPr sz="2100" kern="1200">
          <a:solidFill>
            <a:schemeClr val="tx1"/>
          </a:solidFill>
          <a:latin typeface="+mn-lt"/>
          <a:ea typeface="+mn-ea"/>
          <a:cs typeface="+mn-cs"/>
        </a:defRPr>
      </a:lvl4pPr>
      <a:lvl5pPr marL="2172388" algn="l" defTabSz="1086187" rtl="0" eaLnBrk="1" latinLnBrk="0" hangingPunct="1">
        <a:defRPr sz="2100" kern="1200">
          <a:solidFill>
            <a:schemeClr val="tx1"/>
          </a:solidFill>
          <a:latin typeface="+mn-lt"/>
          <a:ea typeface="+mn-ea"/>
          <a:cs typeface="+mn-cs"/>
        </a:defRPr>
      </a:lvl5pPr>
      <a:lvl6pPr marL="2715480" algn="l" defTabSz="1086187" rtl="0" eaLnBrk="1" latinLnBrk="0" hangingPunct="1">
        <a:defRPr sz="2100" kern="1200">
          <a:solidFill>
            <a:schemeClr val="tx1"/>
          </a:solidFill>
          <a:latin typeface="+mn-lt"/>
          <a:ea typeface="+mn-ea"/>
          <a:cs typeface="+mn-cs"/>
        </a:defRPr>
      </a:lvl6pPr>
      <a:lvl7pPr marL="3258578" algn="l" defTabSz="1086187" rtl="0" eaLnBrk="1" latinLnBrk="0" hangingPunct="1">
        <a:defRPr sz="2100" kern="1200">
          <a:solidFill>
            <a:schemeClr val="tx1"/>
          </a:solidFill>
          <a:latin typeface="+mn-lt"/>
          <a:ea typeface="+mn-ea"/>
          <a:cs typeface="+mn-cs"/>
        </a:defRPr>
      </a:lvl7pPr>
      <a:lvl8pPr marL="3801673" algn="l" defTabSz="1086187" rtl="0" eaLnBrk="1" latinLnBrk="0" hangingPunct="1">
        <a:defRPr sz="2100" kern="1200">
          <a:solidFill>
            <a:schemeClr val="tx1"/>
          </a:solidFill>
          <a:latin typeface="+mn-lt"/>
          <a:ea typeface="+mn-ea"/>
          <a:cs typeface="+mn-cs"/>
        </a:defRPr>
      </a:lvl8pPr>
      <a:lvl9pPr marL="4344772" algn="l" defTabSz="1086187"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8123" t="6508" r="-1" b="6508"/>
          <a:stretch/>
        </p:blipFill>
        <p:spPr bwMode="auto">
          <a:xfrm>
            <a:off x="-990601" y="-1"/>
            <a:ext cx="13185775" cy="68595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2361059920"/>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a:srcRect/>
          <a:stretch>
            <a:fillRect/>
          </a:stretch>
        </p:blipFill>
        <p:spPr bwMode="auto">
          <a:xfrm>
            <a:off x="9325513" y="6246688"/>
            <a:ext cx="2602784" cy="488022"/>
          </a:xfrm>
          <a:prstGeom prst="rect">
            <a:avLst/>
          </a:prstGeom>
          <a:noFill/>
          <a:ln w="9525">
            <a:noFill/>
            <a:miter lim="800000"/>
            <a:headEnd/>
            <a:tailEnd/>
          </a:ln>
        </p:spPr>
      </p:pic>
      <p:pic>
        <p:nvPicPr>
          <p:cNvPr id="3" name="Picture 2"/>
          <p:cNvPicPr>
            <a:picLocks noChangeAspect="1" noChangeArrowheads="1"/>
          </p:cNvPicPr>
          <p:nvPr/>
        </p:nvPicPr>
        <p:blipFill rotWithShape="1">
          <a:blip r:embed="rId3" cstate="print"/>
          <a:srcRect b="1404"/>
          <a:stretch/>
        </p:blipFill>
        <p:spPr bwMode="auto">
          <a:xfrm>
            <a:off x="3659188" y="-58282"/>
            <a:ext cx="4876800" cy="6966857"/>
          </a:xfrm>
          <a:prstGeom prst="rect">
            <a:avLst/>
          </a:prstGeom>
          <a:noFill/>
          <a:ln w="9525">
            <a:noFill/>
            <a:miter lim="800000"/>
            <a:headEnd/>
            <a:tailEnd/>
          </a:ln>
          <a:effectLst/>
        </p:spPr>
      </p:pic>
    </p:spTree>
    <p:extLst>
      <p:ext uri="{BB962C8B-B14F-4D97-AF65-F5344CB8AC3E}">
        <p14:creationId xmlns:p14="http://schemas.microsoft.com/office/powerpoint/2010/main" val="3561111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a:srcRect/>
          <a:stretch>
            <a:fillRect/>
          </a:stretch>
        </p:blipFill>
        <p:spPr bwMode="auto">
          <a:xfrm>
            <a:off x="9325513" y="6246688"/>
            <a:ext cx="2602784" cy="488022"/>
          </a:xfrm>
          <a:prstGeom prst="rect">
            <a:avLst/>
          </a:prstGeom>
          <a:noFill/>
          <a:ln w="9525">
            <a:noFill/>
            <a:miter lim="800000"/>
            <a:headEnd/>
            <a:tailEnd/>
          </a:ln>
        </p:spPr>
      </p:pic>
      <p:pic>
        <p:nvPicPr>
          <p:cNvPr id="3"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1634" t="29829" r="13136" b="29099"/>
          <a:stretch/>
        </p:blipFill>
        <p:spPr bwMode="auto">
          <a:xfrm>
            <a:off x="672723" y="0"/>
            <a:ext cx="8726750" cy="692121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1111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a:srcRect/>
          <a:stretch>
            <a:fillRect/>
          </a:stretch>
        </p:blipFill>
        <p:spPr bwMode="auto">
          <a:xfrm>
            <a:off x="9325513" y="6246688"/>
            <a:ext cx="2602784" cy="488022"/>
          </a:xfrm>
          <a:prstGeom prst="rect">
            <a:avLst/>
          </a:prstGeom>
          <a:noFill/>
          <a:ln w="9525">
            <a:noFill/>
            <a:miter lim="800000"/>
            <a:headEnd/>
            <a:tailEnd/>
          </a:ln>
        </p:spPr>
      </p:pic>
      <p:pic>
        <p:nvPicPr>
          <p:cNvPr id="3" name="Picture 7"/>
          <p:cNvPicPr>
            <a:picLocks noChangeAspect="1" noChangeArrowheads="1"/>
          </p:cNvPicPr>
          <p:nvPr/>
        </p:nvPicPr>
        <p:blipFill rotWithShape="1">
          <a:blip r:embed="rId3">
            <a:extLst>
              <a:ext uri="{28A0092B-C50C-407E-A947-70E740481C1C}">
                <a14:useLocalDpi xmlns:a14="http://schemas.microsoft.com/office/drawing/2010/main" val="0"/>
              </a:ext>
            </a:extLst>
          </a:blip>
          <a:srcRect t="16748" r="16056" b="50000"/>
          <a:stretch/>
        </p:blipFill>
        <p:spPr bwMode="auto">
          <a:xfrm>
            <a:off x="1392777" y="609599"/>
            <a:ext cx="9872986" cy="568150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1111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7"/>
          <p:cNvPicPr>
            <a:picLocks noChangeAspect="1" noChangeArrowheads="1"/>
          </p:cNvPicPr>
          <p:nvPr/>
        </p:nvPicPr>
        <p:blipFill rotWithShape="1">
          <a:blip r:embed="rId2">
            <a:extLst>
              <a:ext uri="{28A0092B-C50C-407E-A947-70E740481C1C}">
                <a14:useLocalDpi xmlns:a14="http://schemas.microsoft.com/office/drawing/2010/main" val="0"/>
              </a:ext>
            </a:extLst>
          </a:blip>
          <a:srcRect l="2089" t="50000" r="19582" b="17019"/>
          <a:stretch/>
        </p:blipFill>
        <p:spPr bwMode="auto">
          <a:xfrm>
            <a:off x="1349724" y="519574"/>
            <a:ext cx="9913642" cy="60640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 name="Picture 3"/>
          <p:cNvPicPr>
            <a:picLocks noChangeAspect="1" noChangeArrowheads="1"/>
          </p:cNvPicPr>
          <p:nvPr/>
        </p:nvPicPr>
        <p:blipFill>
          <a:blip r:embed="rId3"/>
          <a:srcRect/>
          <a:stretch>
            <a:fillRect/>
          </a:stretch>
        </p:blipFill>
        <p:spPr bwMode="auto">
          <a:xfrm>
            <a:off x="9325513" y="6246688"/>
            <a:ext cx="2602784" cy="488022"/>
          </a:xfrm>
          <a:prstGeom prst="rect">
            <a:avLst/>
          </a:prstGeom>
          <a:noFill/>
          <a:ln w="9525">
            <a:noFill/>
            <a:miter lim="800000"/>
            <a:headEnd/>
            <a:tailEnd/>
          </a:ln>
        </p:spPr>
      </p:pic>
    </p:spTree>
    <p:extLst>
      <p:ext uri="{BB962C8B-B14F-4D97-AF65-F5344CB8AC3E}">
        <p14:creationId xmlns:p14="http://schemas.microsoft.com/office/powerpoint/2010/main" val="3561111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a:srcRect/>
          <a:stretch>
            <a:fillRect/>
          </a:stretch>
        </p:blipFill>
        <p:spPr bwMode="auto">
          <a:xfrm>
            <a:off x="9325513" y="6246688"/>
            <a:ext cx="2602784" cy="488022"/>
          </a:xfrm>
          <a:prstGeom prst="rect">
            <a:avLst/>
          </a:prstGeom>
          <a:noFill/>
          <a:ln w="9525">
            <a:noFill/>
            <a:miter lim="800000"/>
            <a:headEnd/>
            <a:tailEnd/>
          </a:ln>
        </p:spPr>
      </p:pic>
      <p:pic>
        <p:nvPicPr>
          <p:cNvPr id="3" name="Picture 7"/>
          <p:cNvPicPr>
            <a:picLocks noChangeAspect="1" noChangeArrowheads="1"/>
          </p:cNvPicPr>
          <p:nvPr/>
        </p:nvPicPr>
        <p:blipFill rotWithShape="1">
          <a:blip r:embed="rId3">
            <a:extLst>
              <a:ext uri="{28A0092B-C50C-407E-A947-70E740481C1C}">
                <a14:useLocalDpi xmlns:a14="http://schemas.microsoft.com/office/drawing/2010/main" val="0"/>
              </a:ext>
            </a:extLst>
          </a:blip>
          <a:srcRect t="23904" b="24180"/>
          <a:stretch/>
        </p:blipFill>
        <p:spPr bwMode="auto">
          <a:xfrm>
            <a:off x="807788" y="506645"/>
            <a:ext cx="8423407" cy="635295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1111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3_SAP_2014_16x9_v1.0">
  <a:themeElements>
    <a:clrScheme name="SAP_Colors2011_1.1">
      <a:dk1>
        <a:srgbClr val="000000"/>
      </a:dk1>
      <a:lt1>
        <a:srgbClr val="FFFFFF"/>
      </a:lt1>
      <a:dk2>
        <a:srgbClr val="0076CB"/>
      </a:dk2>
      <a:lt2>
        <a:srgbClr val="CCCCCC"/>
      </a:lt2>
      <a:accent1>
        <a:srgbClr val="F0AB00"/>
      </a:accent1>
      <a:accent2>
        <a:srgbClr val="666666"/>
      </a:accent2>
      <a:accent3>
        <a:srgbClr val="0076CB"/>
      </a:accent3>
      <a:accent4>
        <a:srgbClr val="4FB81C"/>
      </a:accent4>
      <a:accent5>
        <a:srgbClr val="E35500"/>
      </a:accent5>
      <a:accent6>
        <a:srgbClr val="760A85"/>
      </a:accent6>
      <a:hlink>
        <a:srgbClr val="666666"/>
      </a:hlink>
      <a:folHlink>
        <a:srgbClr val="CCCCCC"/>
      </a:folHlink>
    </a:clrScheme>
    <a:fontScheme name="SAP_Fonts2011">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1"/>
        </a:solidFill>
        <a:ln w="6350" algn="ctr">
          <a:noFill/>
          <a:miter lim="800000"/>
          <a:headEnd/>
          <a:tailEnd/>
        </a:ln>
      </a:spPr>
      <a:bodyPr lIns="90000" tIns="72000" rIns="90000" bIns="72000" rtlCol="0" anchor="ctr"/>
      <a:lstStyle>
        <a:defPPr marR="0" algn="ctr" defTabSz="914400" eaLnBrk="1" fontAlgn="base" latinLnBrk="0" hangingPunct="1">
          <a:lnSpc>
            <a:spcPct val="100000"/>
          </a:lnSpc>
          <a:spcBef>
            <a:spcPct val="50000"/>
          </a:spcBef>
          <a:spcAft>
            <a:spcPct val="0"/>
          </a:spcAft>
          <a:buClr>
            <a:srgbClr val="F0AB00"/>
          </a:buClr>
          <a:buSzPct val="80000"/>
          <a:tabLst/>
          <a:defRPr kumimoji="0" sz="2000" b="0" i="0" u="none" strike="noStrike" kern="0" cap="none" spc="0" normalizeH="0" baseline="0" noProof="0" dirty="0" err="1" smtClean="0">
            <a:ln>
              <a:noFill/>
            </a:ln>
            <a:effectLst/>
            <a:uLnTx/>
            <a:uFillTx/>
            <a:ea typeface="Arial Unicode MS" pitchFamily="34" charset="-128"/>
            <a:cs typeface="Arial Unicode MS" pitchFamily="34" charset="-128"/>
          </a:defRPr>
        </a:defPPr>
      </a:lst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fontAlgn="base">
          <a:spcBef>
            <a:spcPts val="600"/>
          </a:spcBef>
          <a:spcAft>
            <a:spcPct val="0"/>
          </a:spcAft>
          <a:buClr>
            <a:srgbClr val="F0AB00"/>
          </a:buClr>
          <a:buSzPct val="80000"/>
          <a:defRPr sz="1800" kern="0" dirty="0" err="1" smtClean="0">
            <a:ea typeface="Arial Unicode MS" pitchFamily="34" charset="-128"/>
            <a:cs typeface="Arial Unicode MS" pitchFamily="34" charset="-128"/>
          </a:defRPr>
        </a:defPPr>
      </a:lstStyle>
    </a:txDef>
  </a:objectDefaults>
  <a:extraClrSchemeLst/>
</a:theme>
</file>

<file path=ppt/theme/theme2.xml><?xml version="1.0" encoding="utf-8"?>
<a:theme xmlns:a="http://schemas.openxmlformats.org/drawingml/2006/main" name="Office Theme">
  <a:themeElements>
    <a:clrScheme name="SAP_Colors2011_1.1">
      <a:dk1>
        <a:srgbClr val="000000"/>
      </a:dk1>
      <a:lt1>
        <a:srgbClr val="FFFFFF"/>
      </a:lt1>
      <a:dk2>
        <a:srgbClr val="0076CB"/>
      </a:dk2>
      <a:lt2>
        <a:srgbClr val="CCCCCC"/>
      </a:lt2>
      <a:accent1>
        <a:srgbClr val="F0AB00"/>
      </a:accent1>
      <a:accent2>
        <a:srgbClr val="666666"/>
      </a:accent2>
      <a:accent3>
        <a:srgbClr val="0076CB"/>
      </a:accent3>
      <a:accent4>
        <a:srgbClr val="4FB81C"/>
      </a:accent4>
      <a:accent5>
        <a:srgbClr val="E35500"/>
      </a:accent5>
      <a:accent6>
        <a:srgbClr val="760A85"/>
      </a:accent6>
      <a:hlink>
        <a:srgbClr val="666666"/>
      </a:hlink>
      <a:folHlink>
        <a:srgbClr val="CCCCCC"/>
      </a:folHlink>
    </a:clrScheme>
    <a:fontScheme name="SAP_Fonts2011">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SAP_Colors2011">
      <a:dk1>
        <a:srgbClr val="000000"/>
      </a:dk1>
      <a:lt1>
        <a:srgbClr val="FFFFFF"/>
      </a:lt1>
      <a:dk2>
        <a:srgbClr val="00AFE3"/>
      </a:dk2>
      <a:lt2>
        <a:srgbClr val="CCCCCC"/>
      </a:lt2>
      <a:accent1>
        <a:srgbClr val="FDB913"/>
      </a:accent1>
      <a:accent2>
        <a:srgbClr val="626366"/>
      </a:accent2>
      <a:accent3>
        <a:srgbClr val="0082C9"/>
      </a:accent3>
      <a:accent4>
        <a:srgbClr val="4BBE44"/>
      </a:accent4>
      <a:accent5>
        <a:srgbClr val="B1D249"/>
      </a:accent5>
      <a:accent6>
        <a:srgbClr val="80298F"/>
      </a:accent6>
      <a:hlink>
        <a:srgbClr val="04357B"/>
      </a:hlink>
      <a:folHlink>
        <a:srgbClr val="999999"/>
      </a:folHlink>
    </a:clrScheme>
    <a:fontScheme name="SAP_Fonts2011">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SAP_2015_16x9</Template>
  <TotalTime>3227</TotalTime>
  <Words>1</Words>
  <Application>Microsoft Macintosh PowerPoint</Application>
  <PresentationFormat>Custom</PresentationFormat>
  <Paragraphs>1</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wingdings</vt:lpstr>
      <vt:lpstr>wingdings</vt:lpstr>
      <vt:lpstr>Courier New</vt:lpstr>
      <vt:lpstr>Symbol</vt:lpstr>
      <vt:lpstr>Arial</vt:lpstr>
      <vt:lpstr>3_SAP_2014_16x9_v1.0</vt:lpstr>
      <vt:lpstr>PowerPoint Presentation</vt:lpstr>
      <vt:lpstr>PowerPoint Presentation</vt:lpstr>
      <vt:lpstr>PowerPoint Presentation</vt:lpstr>
      <vt:lpstr>PowerPoint Presentation</vt:lpstr>
      <vt:lpstr>PowerPoint Presentation</vt:lpstr>
      <vt:lpstr>PowerPoint Presentation</vt:lpstr>
    </vt:vector>
  </TitlesOfParts>
  <Company>SAP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Short Presentation Title</dc:title>
  <dc:creator>SAP SE</dc:creator>
  <cp:lastModifiedBy>Phil Case</cp:lastModifiedBy>
  <cp:revision>155</cp:revision>
  <dcterms:created xsi:type="dcterms:W3CDTF">2016-01-12T15:11:43Z</dcterms:created>
  <dcterms:modified xsi:type="dcterms:W3CDTF">2023-08-16T21:37:42Z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-616735513</vt:i4>
  </property>
  <property fmtid="{D5CDD505-2E9C-101B-9397-08002B2CF9AE}" pid="3" name="_NewReviewCycle">
    <vt:lpwstr/>
  </property>
  <property fmtid="{D5CDD505-2E9C-101B-9397-08002B2CF9AE}" pid="4" name="_EmailSubject">
    <vt:lpwstr>Latest JM TT + Show Slides (CONFIDENTIAL)</vt:lpwstr>
  </property>
  <property fmtid="{D5CDD505-2E9C-101B-9397-08002B2CF9AE}" pid="5" name="_AuthorEmail">
    <vt:lpwstr>thomas.hoare@sap.com</vt:lpwstr>
  </property>
  <property fmtid="{D5CDD505-2E9C-101B-9397-08002B2CF9AE}" pid="6" name="_AuthorEmailDisplayName">
    <vt:lpwstr>Hoare, Thomas</vt:lpwstr>
  </property>
  <property fmtid="{D5CDD505-2E9C-101B-9397-08002B2CF9AE}" pid="7" name="_PreviousAdHocReviewCycleID">
    <vt:i4>1434139667</vt:i4>
  </property>
</Properties>
</file>